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81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633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109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241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121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04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7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40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145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484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87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681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29579" y="2967335"/>
            <a:ext cx="6684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spc="50" dirty="0" smtClean="0">
                <a:ln w="11430"/>
                <a:gradFill>
                  <a:gsLst>
                    <a:gs pos="25000">
                      <a:srgbClr val="AA2B1E">
                        <a:satMod val="155000"/>
                      </a:srgbClr>
                    </a:gs>
                    <a:gs pos="100000">
                      <a:srgbClr val="AA2B1E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اكتب تحليلا للصور الاتية ؟ </a:t>
            </a:r>
            <a:endParaRPr lang="ar-SA" sz="5400" b="1" spc="50" dirty="0">
              <a:ln w="11430"/>
              <a:gradFill>
                <a:gsLst>
                  <a:gs pos="25000">
                    <a:srgbClr val="AA2B1E">
                      <a:satMod val="155000"/>
                    </a:srgbClr>
                  </a:gs>
                  <a:gs pos="100000">
                    <a:srgbClr val="AA2B1E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639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17032"/>
            <a:ext cx="3456384" cy="25202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17032"/>
            <a:ext cx="4176464" cy="2554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64704"/>
            <a:ext cx="4170040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764705"/>
            <a:ext cx="3482752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203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esktop\744fec5cc7299c24825c1ca64885af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560840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1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عرض على الشاشة (3:4)‏</PresentationFormat>
  <Paragraphs>1</Paragraphs>
  <Slides>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دبوس تثبيت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SALAM</dc:creator>
  <cp:lastModifiedBy>SALAM</cp:lastModifiedBy>
  <cp:revision>1</cp:revision>
  <dcterms:created xsi:type="dcterms:W3CDTF">2016-02-23T08:02:49Z</dcterms:created>
  <dcterms:modified xsi:type="dcterms:W3CDTF">2016-02-23T08:13:01Z</dcterms:modified>
</cp:coreProperties>
</file>