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16/05/1437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240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16/05/1437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719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16/05/1437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1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16/05/1437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651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16/05/1437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427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16/05/1437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305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16/05/1437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08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16/05/1437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198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16/05/1437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602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16/05/1437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950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16/05/1437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423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16/05/1437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38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07504" y="44624"/>
            <a:ext cx="9036496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28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عجائب الدّنيا القديمة عددها سبع ،</a:t>
            </a:r>
            <a:r>
              <a:rPr lang="ar-SA" sz="2800" dirty="0">
                <a:solidFill>
                  <a:srgbClr val="FF0000"/>
                </a:solidFill>
                <a:latin typeface="DroidArabicKufi-Regular"/>
                <a:cs typeface="PT Bold Heading" pitchFamily="2" charset="-78"/>
              </a:rPr>
              <a:t> و قد اشتهرت تلك العجائب بسبب وجود ما تبقّى منها إلى يومنا هذا </a:t>
            </a:r>
            <a:r>
              <a:rPr lang="ar-SA" sz="28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، </a:t>
            </a:r>
            <a:endParaRPr lang="ar-SA" sz="2800" dirty="0" smtClean="0">
              <a:solidFill>
                <a:srgbClr val="333333"/>
              </a:solidFill>
              <a:latin typeface="DroidArabicKufi-Regular"/>
              <a:cs typeface="PT Bold Heading" pitchFamily="2" charset="-78"/>
            </a:endParaRPr>
          </a:p>
          <a:p>
            <a:pPr algn="just"/>
            <a:r>
              <a:rPr lang="ar-SA" sz="2800" dirty="0" smtClean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و </a:t>
            </a:r>
            <a:r>
              <a:rPr lang="ar-SA" sz="28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تعد تلك العجائب في مجملها أبنية قام الإنسان قديما ببنائها بشكل جمالي و معجز و كانت تلك الأبنية </a:t>
            </a:r>
            <a:r>
              <a:rPr lang="ar-SA" sz="2800" dirty="0">
                <a:solidFill>
                  <a:srgbClr val="FF0000"/>
                </a:solidFill>
                <a:latin typeface="DroidArabicKufi-Regular"/>
                <a:cs typeface="PT Bold Heading" pitchFamily="2" charset="-78"/>
              </a:rPr>
              <a:t>تمثل الدليل على المدى الذي وصلت إليه الحضارات السّابقة من القوة و التقدم في مجالات الفنون و العمارة و العلوم </a:t>
            </a:r>
            <a:r>
              <a:rPr lang="ar-SA" sz="28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. </a:t>
            </a:r>
            <a:endParaRPr lang="ar-SA" sz="2800" dirty="0" smtClean="0">
              <a:solidFill>
                <a:srgbClr val="333333"/>
              </a:solidFill>
              <a:latin typeface="DroidArabicKufi-Regular"/>
              <a:cs typeface="PT Bold Heading" pitchFamily="2" charset="-78"/>
            </a:endParaRPr>
          </a:p>
          <a:p>
            <a:pPr algn="just"/>
            <a:r>
              <a:rPr lang="ar-SA" sz="2800" dirty="0" smtClean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و </a:t>
            </a:r>
            <a:r>
              <a:rPr lang="ar-SA" sz="28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قد صنف عجائب الدنيا السبع مؤلفون قدامى من القرنين الأول و الثاني قبل الميلاد ، </a:t>
            </a:r>
            <a:r>
              <a:rPr lang="ar-SA" sz="2800" dirty="0" smtClean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وكانت </a:t>
            </a:r>
            <a:r>
              <a:rPr lang="ar-SA" sz="28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تكتب على شكل قوائم يقوم الرحالة بكتابة الأبنية الأكثر عظمة و أبهة مما رأوا في رحلاتهم أو سمعوا عنها فقرروا التأريخ لها ، و من أشهر تلك القوائم ما كتبه العظيم </a:t>
            </a:r>
            <a:r>
              <a:rPr lang="ar-SA" sz="2800" dirty="0" err="1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هيرودت</a:t>
            </a:r>
            <a:r>
              <a:rPr lang="ar-SA" sz="28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 و المعماري </a:t>
            </a:r>
            <a:r>
              <a:rPr lang="ar-SA" sz="2800" dirty="0" err="1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كليماخوس</a:t>
            </a:r>
            <a:r>
              <a:rPr lang="ar-SA" sz="28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 ، و التي تم حفظها إلى الآن في مصر بمتحف مدينة الإسكندرية القومي . </a:t>
            </a:r>
            <a:endParaRPr lang="ar-SA" sz="2800" dirty="0" smtClean="0">
              <a:solidFill>
                <a:srgbClr val="333333"/>
              </a:solidFill>
              <a:latin typeface="DroidArabicKufi-Regular"/>
              <a:cs typeface="PT Bold Heading" pitchFamily="2" charset="-78"/>
            </a:endParaRPr>
          </a:p>
          <a:p>
            <a:pPr algn="just"/>
            <a:r>
              <a:rPr lang="ar-SA" sz="2800" dirty="0" smtClean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أمّا </a:t>
            </a:r>
            <a:r>
              <a:rPr lang="ar-SA" sz="28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عن عجائب الدّنيا </a:t>
            </a:r>
            <a:r>
              <a:rPr lang="ar-SA" sz="2800" dirty="0" smtClean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القديمة السبع </a:t>
            </a:r>
            <a:r>
              <a:rPr lang="ar-SA" sz="28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كما ذكرها المؤلّفون القدامى و منهم </a:t>
            </a:r>
            <a:r>
              <a:rPr lang="ar-SA" sz="2800" dirty="0" err="1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هيرودت</a:t>
            </a:r>
            <a:r>
              <a:rPr lang="ar-SA" sz="28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 ، فيمكن ترتيبها كالآتي </a:t>
            </a:r>
            <a:r>
              <a:rPr lang="ar-SA" sz="2800" dirty="0" smtClean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:</a:t>
            </a:r>
          </a:p>
          <a:p>
            <a:pPr algn="just"/>
            <a:r>
              <a:rPr lang="ar-SA" sz="2800" dirty="0" smtClean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. </a:t>
            </a:r>
            <a:r>
              <a:rPr lang="ar-SA" sz="2800" dirty="0">
                <a:solidFill>
                  <a:prstClr val="black"/>
                </a:solidFill>
              </a:rPr>
              <a:t/>
            </a:r>
            <a:br>
              <a:rPr lang="ar-SA" sz="2800" dirty="0">
                <a:solidFill>
                  <a:prstClr val="black"/>
                </a:solidFill>
              </a:rPr>
            </a:br>
            <a:r>
              <a:rPr lang="ar-SA" sz="2800" dirty="0">
                <a:solidFill>
                  <a:prstClr val="black"/>
                </a:solidFill>
              </a:rPr>
              <a:t/>
            </a:r>
            <a:br>
              <a:rPr lang="ar-SA" sz="2800" dirty="0">
                <a:solidFill>
                  <a:prstClr val="black"/>
                </a:solidFill>
              </a:rPr>
            </a:br>
            <a:endParaRPr lang="ar-SA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47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383173"/>
            <a:ext cx="9144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2800" dirty="0">
                <a:solidFill>
                  <a:srgbClr val="FF0000"/>
                </a:solidFill>
                <a:latin typeface="DroidArabicKufi-Regular"/>
                <a:cs typeface="PT Bold Heading" pitchFamily="2" charset="-78"/>
              </a:rPr>
              <a:t>أوّلاً : الهرم الأكبر ( مصر ) </a:t>
            </a:r>
            <a:r>
              <a:rPr lang="ar-SA" sz="2800" dirty="0" smtClean="0">
                <a:solidFill>
                  <a:srgbClr val="FF0000"/>
                </a:solidFill>
                <a:latin typeface="DroidArabicKufi-Regular"/>
                <a:cs typeface="PT Bold Heading" pitchFamily="2" charset="-78"/>
              </a:rPr>
              <a:t>:</a:t>
            </a:r>
          </a:p>
          <a:p>
            <a:pPr algn="just"/>
            <a:r>
              <a:rPr lang="ar-SA" sz="2400" dirty="0" smtClean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 </a:t>
            </a:r>
            <a:r>
              <a:rPr lang="ar-SA" sz="24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أمر الملك المصري </a:t>
            </a:r>
            <a:r>
              <a:rPr lang="ar-SA" sz="2400" dirty="0">
                <a:solidFill>
                  <a:srgbClr val="FF0000"/>
                </a:solidFill>
                <a:latin typeface="DroidArabicKufi-Regular"/>
                <a:cs typeface="PT Bold Heading" pitchFamily="2" charset="-78"/>
              </a:rPr>
              <a:t>خوفو</a:t>
            </a:r>
            <a:r>
              <a:rPr lang="ar-SA" sz="24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 </a:t>
            </a:r>
            <a:r>
              <a:rPr lang="ar-SA" sz="2400" dirty="0" err="1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ببناؤه</a:t>
            </a:r>
            <a:r>
              <a:rPr lang="ar-SA" sz="24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 ليكون مقبرة يدفن فيها ، حيث آمن المصريّون القدماء بالحياة بعد الموت و اهتموا بالمقابر بشكل خاص ، و قد تم بناء الهرم الأكبر منذ ما يقارب </a:t>
            </a:r>
            <a:r>
              <a:rPr lang="ar-SA" sz="2400" dirty="0">
                <a:solidFill>
                  <a:srgbClr val="FF0000"/>
                </a:solidFill>
                <a:latin typeface="DroidArabicKufi-Regular"/>
                <a:cs typeface="PT Bold Heading" pitchFamily="2" charset="-78"/>
              </a:rPr>
              <a:t>ألفان و خمسمائة عام قبل الميلاد </a:t>
            </a:r>
            <a:r>
              <a:rPr lang="ar-SA" sz="24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، و يعد أقدم الأبنية الموجودة في القائمة ، كما أنّه ظل البناء الأطول الذي قام الإنسان </a:t>
            </a:r>
            <a:r>
              <a:rPr lang="ar-SA" sz="2400" dirty="0" err="1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ببناؤه</a:t>
            </a:r>
            <a:r>
              <a:rPr lang="ar-SA" sz="24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 يوماً لمدة تزيد عن أربعة آلاف عام ، و هو </a:t>
            </a:r>
            <a:r>
              <a:rPr lang="ar-SA" sz="2400" dirty="0" smtClean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الوحيد </a:t>
            </a:r>
            <a:r>
              <a:rPr lang="ar-SA" sz="24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من عجائب الدنيا القديمة التي لا تزال موجودة إلى الآن .</a:t>
            </a:r>
          </a:p>
          <a:p>
            <a:pPr algn="just"/>
            <a:r>
              <a:rPr lang="ar-SA" sz="2400" dirty="0">
                <a:solidFill>
                  <a:srgbClr val="FF0000"/>
                </a:solidFill>
                <a:latin typeface="DroidArabicKufi-Regular"/>
                <a:cs typeface="PT Bold Heading" pitchFamily="2" charset="-78"/>
              </a:rPr>
              <a:t> </a:t>
            </a:r>
            <a:endParaRPr lang="ar-SA" sz="2000" dirty="0">
              <a:solidFill>
                <a:prstClr val="black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8960"/>
            <a:ext cx="9144000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13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888390"/>
            <a:ext cx="903649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2400" dirty="0">
                <a:solidFill>
                  <a:srgbClr val="FF0000"/>
                </a:solidFill>
                <a:latin typeface="DroidArabicKufi-Regular"/>
                <a:cs typeface="PT Bold Heading" pitchFamily="2" charset="-78"/>
              </a:rPr>
              <a:t>ثانياً : حدائق بابل المعلقة ( العراق ):</a:t>
            </a:r>
          </a:p>
          <a:p>
            <a:pPr algn="just"/>
            <a:r>
              <a:rPr lang="ar-SA" sz="24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بنيت في </a:t>
            </a:r>
            <a:r>
              <a:rPr lang="ar-SA" sz="2400" dirty="0">
                <a:solidFill>
                  <a:srgbClr val="FF0000"/>
                </a:solidFill>
                <a:latin typeface="DroidArabicKufi-Regular"/>
                <a:cs typeface="PT Bold Heading" pitchFamily="2" charset="-78"/>
              </a:rPr>
              <a:t>عهد الملك نبوخذ نصر </a:t>
            </a:r>
            <a:r>
              <a:rPr lang="ar-SA" sz="24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، الذي قام بجعل أسراه من الحروب يعملون ليل نهار لإتمامها ، و ذلك إرضاء لزوجته الملكة القادمة من ميديا و التي افتقدت الخضرة و الحدائق التي كانت في وطنها ، و تعرف أيضاً باسم سميراميس . </a:t>
            </a:r>
            <a:endParaRPr lang="ar-SA" sz="2400" dirty="0" smtClean="0">
              <a:solidFill>
                <a:srgbClr val="333333"/>
              </a:solidFill>
              <a:latin typeface="DroidArabicKufi-Regular"/>
              <a:cs typeface="PT Bold Heading" pitchFamily="2" charset="-78"/>
            </a:endParaRPr>
          </a:p>
          <a:p>
            <a:pPr algn="just"/>
            <a:endParaRPr lang="ar-SA" sz="2400" dirty="0">
              <a:solidFill>
                <a:srgbClr val="333333"/>
              </a:solidFill>
              <a:latin typeface="DroidArabicKufi-Regular"/>
              <a:cs typeface="PT Bold Heading" pitchFamily="2" charset="-78"/>
            </a:endParaRPr>
          </a:p>
          <a:p>
            <a:pPr algn="just"/>
            <a:endParaRPr lang="ar-SA" sz="2400" dirty="0" smtClean="0">
              <a:solidFill>
                <a:srgbClr val="333333"/>
              </a:solidFill>
              <a:latin typeface="DroidArabicKufi-Regular"/>
              <a:cs typeface="PT Bold Heading" pitchFamily="2" charset="-78"/>
            </a:endParaRPr>
          </a:p>
          <a:p>
            <a:pPr algn="just"/>
            <a:endParaRPr lang="ar-SA" sz="2400" dirty="0">
              <a:solidFill>
                <a:srgbClr val="333333"/>
              </a:solidFill>
              <a:latin typeface="DroidArabicKufi-Regular"/>
              <a:cs typeface="PT Bold Heading" pitchFamily="2" charset="-78"/>
            </a:endParaRPr>
          </a:p>
          <a:p>
            <a:pPr algn="just"/>
            <a:endParaRPr lang="ar-SA" sz="2400" dirty="0" smtClean="0">
              <a:solidFill>
                <a:srgbClr val="333333"/>
              </a:solidFill>
              <a:latin typeface="DroidArabicKufi-Regular"/>
              <a:cs typeface="PT Bold Heading" pitchFamily="2" charset="-78"/>
            </a:endParaRPr>
          </a:p>
          <a:p>
            <a:pPr algn="just"/>
            <a:endParaRPr lang="ar-SA" sz="3200" dirty="0">
              <a:solidFill>
                <a:srgbClr val="333333"/>
              </a:solidFill>
              <a:latin typeface="DroidArabicKufi-Regular"/>
              <a:cs typeface="PT Bold Heading" pitchFamily="2" charset="-78"/>
            </a:endParaRPr>
          </a:p>
          <a:p>
            <a:pPr algn="just"/>
            <a:endParaRPr lang="ar-SA" sz="2400" dirty="0" smtClean="0">
              <a:solidFill>
                <a:srgbClr val="333333"/>
              </a:solidFill>
              <a:latin typeface="DroidArabicKufi-Regular"/>
              <a:cs typeface="PT Bold Heading" pitchFamily="2" charset="-7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7560840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464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404664"/>
            <a:ext cx="878497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ar-SA" sz="2400" dirty="0">
              <a:solidFill>
                <a:srgbClr val="333333"/>
              </a:solidFill>
              <a:latin typeface="DroidArabicKufi-Regular"/>
              <a:cs typeface="PT Bold Heading" pitchFamily="2" charset="-78"/>
            </a:endParaRPr>
          </a:p>
          <a:p>
            <a:pPr algn="just"/>
            <a:r>
              <a:rPr lang="ar-SA" sz="2800" dirty="0">
                <a:solidFill>
                  <a:srgbClr val="FF0000"/>
                </a:solidFill>
                <a:latin typeface="DroidArabicKufi-Regular"/>
                <a:cs typeface="PT Bold Heading" pitchFamily="2" charset="-78"/>
              </a:rPr>
              <a:t>ثالثاً : هيكل أرتميس ( تركيا ) : </a:t>
            </a:r>
            <a:endParaRPr lang="ar-SA" sz="2800" dirty="0" smtClean="0">
              <a:solidFill>
                <a:srgbClr val="FF0000"/>
              </a:solidFill>
              <a:latin typeface="DroidArabicKufi-Regular"/>
              <a:cs typeface="PT Bold Heading" pitchFamily="2" charset="-78"/>
            </a:endParaRPr>
          </a:p>
          <a:p>
            <a:pPr algn="just"/>
            <a:endParaRPr lang="ar-SA" sz="2800" dirty="0">
              <a:solidFill>
                <a:srgbClr val="FF0000"/>
              </a:solidFill>
              <a:latin typeface="DroidArabicKufi-Regular"/>
              <a:cs typeface="PT Bold Heading" pitchFamily="2" charset="-78"/>
            </a:endParaRPr>
          </a:p>
          <a:p>
            <a:pPr algn="just"/>
            <a:r>
              <a:rPr lang="ar-SA" sz="2400" dirty="0">
                <a:solidFill>
                  <a:srgbClr val="FF0000"/>
                </a:solidFill>
                <a:latin typeface="DroidArabicKufi-Regular"/>
                <a:cs typeface="PT Bold Heading" pitchFamily="2" charset="-78"/>
              </a:rPr>
              <a:t> تم تكريس هذا المعبد للإلهة اليونانية أرتميس </a:t>
            </a:r>
            <a:r>
              <a:rPr lang="ar-SA" sz="24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، و المعروفة عند الرومان باسم ديانا ، و قد تم </a:t>
            </a:r>
            <a:r>
              <a:rPr lang="ar-SA" sz="2400" dirty="0" err="1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الإنتهاء</a:t>
            </a:r>
            <a:r>
              <a:rPr lang="ar-SA" sz="24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 من بناؤه حوالي عام خمسمائة و </a:t>
            </a:r>
            <a:r>
              <a:rPr lang="ar-SA" sz="2400" dirty="0" smtClean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خمسون550 </a:t>
            </a:r>
            <a:r>
              <a:rPr lang="ar-SA" sz="24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قبل الميلاد ، و يقع في مدينة افسوس القديمة ، و قد تم تدمير المعبد مرتين و لم يتبق منه سوى بعض الأساسات </a:t>
            </a:r>
            <a:endParaRPr lang="ar-SA" sz="2000" dirty="0">
              <a:solidFill>
                <a:prstClr val="black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05431"/>
            <a:ext cx="8352928" cy="3535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392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182245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2400" dirty="0">
                <a:solidFill>
                  <a:srgbClr val="FF0000"/>
                </a:solidFill>
                <a:latin typeface="DroidArabicKufi-Regular"/>
                <a:cs typeface="PT Bold Heading" pitchFamily="2" charset="-78"/>
              </a:rPr>
              <a:t>رابعاً </a:t>
            </a:r>
            <a:r>
              <a:rPr lang="ar-SA" sz="2400" dirty="0" smtClean="0">
                <a:solidFill>
                  <a:srgbClr val="FF0000"/>
                </a:solidFill>
                <a:latin typeface="DroidArabicKufi-Regular"/>
                <a:cs typeface="PT Bold Heading" pitchFamily="2" charset="-78"/>
              </a:rPr>
              <a:t>:تمثال </a:t>
            </a:r>
            <a:r>
              <a:rPr lang="ar-SA" sz="2400" dirty="0">
                <a:solidFill>
                  <a:srgbClr val="FF0000"/>
                </a:solidFill>
                <a:latin typeface="DroidArabicKufi-Regular"/>
                <a:cs typeface="PT Bold Heading" pitchFamily="2" charset="-78"/>
              </a:rPr>
              <a:t>زيوس ( اليونان ) </a:t>
            </a:r>
            <a:r>
              <a:rPr lang="ar-SA" sz="2400" dirty="0" smtClean="0">
                <a:solidFill>
                  <a:srgbClr val="FF0000"/>
                </a:solidFill>
                <a:latin typeface="DroidArabicKufi-Regular"/>
                <a:cs typeface="PT Bold Heading" pitchFamily="2" charset="-78"/>
              </a:rPr>
              <a:t>:</a:t>
            </a:r>
          </a:p>
          <a:p>
            <a:pPr algn="just"/>
            <a:r>
              <a:rPr lang="ar-SA" sz="2400" dirty="0" smtClean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 </a:t>
            </a:r>
            <a:r>
              <a:rPr lang="ar-SA" sz="24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تم بناء هذا التمثال تكريما لكبير </a:t>
            </a:r>
            <a:r>
              <a:rPr lang="ar-SA" sz="2400" dirty="0" err="1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الألهة</a:t>
            </a:r>
            <a:r>
              <a:rPr lang="ar-SA" sz="24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 اليونانية زيوس في أوليمبيا بمناسبة إقامة الألعاب الأوليمبية ، </a:t>
            </a:r>
            <a:r>
              <a:rPr lang="ar-SA" sz="2400" dirty="0" smtClean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و </a:t>
            </a:r>
            <a:r>
              <a:rPr lang="ar-SA" sz="24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قد بلغ </a:t>
            </a:r>
            <a:r>
              <a:rPr lang="ar-SA" sz="2400" dirty="0" err="1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إرتفاعه</a:t>
            </a:r>
            <a:r>
              <a:rPr lang="ar-SA" sz="24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 أكثر من ثلاثة عشر متراً و صنع من العاج و الذهب الخالص . </a:t>
            </a:r>
            <a:endParaRPr lang="ar-SA" sz="2400" dirty="0" smtClean="0">
              <a:solidFill>
                <a:srgbClr val="333333"/>
              </a:solidFill>
              <a:latin typeface="DroidArabicKufi-Regular"/>
              <a:cs typeface="PT Bold Heading" pitchFamily="2" charset="-78"/>
            </a:endParaRPr>
          </a:p>
          <a:p>
            <a:pPr algn="just"/>
            <a:r>
              <a:rPr lang="ar-SA" sz="2400" dirty="0" smtClean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8712968" cy="48245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188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337880"/>
            <a:ext cx="90364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2400" dirty="0">
                <a:solidFill>
                  <a:srgbClr val="FF0000"/>
                </a:solidFill>
                <a:latin typeface="DroidArabicKufi-Regular"/>
                <a:cs typeface="PT Bold Heading" pitchFamily="2" charset="-78"/>
              </a:rPr>
              <a:t>خامساً : ريح موسولوس ( تركيا ):</a:t>
            </a:r>
          </a:p>
          <a:p>
            <a:pPr algn="just"/>
            <a:r>
              <a:rPr lang="ar-SA" sz="2400" dirty="0">
                <a:solidFill>
                  <a:srgbClr val="FF0000"/>
                </a:solidFill>
                <a:latin typeface="DroidArabicKufi-Regular"/>
                <a:cs typeface="PT Bold Heading" pitchFamily="2" charset="-78"/>
              </a:rPr>
              <a:t>يقع حالياً في مدينة بودروم </a:t>
            </a:r>
            <a:r>
              <a:rPr lang="ar-SA" sz="24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، و قد بني بين عامي ثلاثمائة و سبعون و ثلاثمائة و خمسون قبل الميلاد بأمر من الملكة </a:t>
            </a:r>
            <a:r>
              <a:rPr lang="ar-SA" sz="2400" dirty="0" err="1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أرتيميسا</a:t>
            </a:r>
            <a:r>
              <a:rPr lang="ar-SA" sz="24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 تخليداً لذكرى زوجها . و قد دمّر الضريح نتيجة الهزات الأرضية التي تعرضت لها المنطقة مع مرور الزمان بعد أن ظل صامداً لمدة ستة عشر قرناً 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8712968" cy="4536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648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419180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2400" dirty="0">
                <a:solidFill>
                  <a:srgbClr val="FF0000"/>
                </a:solidFill>
                <a:latin typeface="DroidArabicKufi-Regular"/>
                <a:cs typeface="PT Bold Heading" pitchFamily="2" charset="-78"/>
              </a:rPr>
              <a:t>سادساً : عملاق رودس ( اليونان ) :</a:t>
            </a:r>
          </a:p>
          <a:p>
            <a:pPr algn="just"/>
            <a:r>
              <a:rPr lang="ar-SA" sz="24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 قد استغرق بناؤه </a:t>
            </a:r>
            <a:r>
              <a:rPr lang="ar-SA" sz="2400" dirty="0" err="1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إثنا</a:t>
            </a:r>
            <a:r>
              <a:rPr lang="ar-SA" sz="24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 عشر عاماً و اكتمل تشييده في عام مائتان و اثنان و ثمانون قبل الميلاد ، و ظل في موضعه لمدة خمسة و ستون عاماً ثم دمر نتيجة لزلزال وقع في المنطقة .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348880"/>
            <a:ext cx="6480720" cy="42484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74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404664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2400" dirty="0">
                <a:solidFill>
                  <a:srgbClr val="FF0000"/>
                </a:solidFill>
                <a:latin typeface="DroidArabicKufi-Regular"/>
                <a:cs typeface="PT Bold Heading" pitchFamily="2" charset="-78"/>
              </a:rPr>
              <a:t>سابعاً : منارة الإسكندرية القديمة ( مصر ) . </a:t>
            </a:r>
            <a:endParaRPr lang="ar-SA" sz="2400" dirty="0" smtClean="0">
              <a:solidFill>
                <a:srgbClr val="FF0000"/>
              </a:solidFill>
              <a:latin typeface="DroidArabicKufi-Regular"/>
              <a:cs typeface="PT Bold Heading" pitchFamily="2" charset="-78"/>
            </a:endParaRPr>
          </a:p>
          <a:p>
            <a:pPr algn="just"/>
            <a:endParaRPr lang="ar-SA" sz="2400" dirty="0">
              <a:solidFill>
                <a:srgbClr val="FF0000"/>
              </a:solidFill>
              <a:latin typeface="DroidArabicKufi-Regular"/>
              <a:cs typeface="PT Bold Heading" pitchFamily="2" charset="-78"/>
            </a:endParaRPr>
          </a:p>
          <a:p>
            <a:pPr algn="just"/>
            <a:r>
              <a:rPr lang="ar-SA" sz="24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تعد تلك المنارة أكبر بناء في وقتها حيث بلغت من الطول مائة و سبعة عشر متراً ، و قد تهدّمت المنارة بفعل الزلازل بعد أن صمدت لمدّة خمسة عشر قرناً ، و قد بنى السلطان المملوكي </a:t>
            </a:r>
            <a:r>
              <a:rPr lang="ar-SA" sz="2400" dirty="0" err="1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قايتباي</a:t>
            </a:r>
            <a:r>
              <a:rPr lang="ar-SA" sz="2400" dirty="0">
                <a:solidFill>
                  <a:srgbClr val="333333"/>
                </a:solidFill>
                <a:latin typeface="DroidArabicKufi-Regular"/>
                <a:cs typeface="PT Bold Heading" pitchFamily="2" charset="-78"/>
              </a:rPr>
              <a:t> قلعته الشهيرة في مدينة الإسكندرية من أنقاضها و الأحجار المتبقية منها .</a:t>
            </a:r>
            <a:endParaRPr lang="ar-SA" sz="2400" dirty="0">
              <a:solidFill>
                <a:prstClr val="black"/>
              </a:solidFill>
              <a:cs typeface="PT Bold Heading" pitchFamily="2" charset="-78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52936"/>
            <a:ext cx="7704856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937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150</Words>
  <Application>Microsoft Office PowerPoint</Application>
  <PresentationFormat>عرض على الشاشة (3:4)‏</PresentationFormat>
  <Paragraphs>28</Paragraphs>
  <Slides>8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14" baseType="lpstr">
      <vt:lpstr>Arial</vt:lpstr>
      <vt:lpstr>Calibri</vt:lpstr>
      <vt:lpstr>DroidArabicKufi-Regular</vt:lpstr>
      <vt:lpstr>PT Bold Heading</vt:lpstr>
      <vt:lpstr>Times New Roman</vt:lpstr>
      <vt:lpstr>1_سمة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SALAM</dc:creator>
  <cp:lastModifiedBy>DR.Ahmed Saker 2o1O</cp:lastModifiedBy>
  <cp:revision>3</cp:revision>
  <dcterms:created xsi:type="dcterms:W3CDTF">2016-02-23T07:05:56Z</dcterms:created>
  <dcterms:modified xsi:type="dcterms:W3CDTF">2016-02-24T14:11:42Z</dcterms:modified>
</cp:coreProperties>
</file>