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2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07/03/1437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07/03/1437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07/03/1437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07/03/1437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07/03/1437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07/03/1437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07/03/1437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التاسعة والعشرون</a:t>
            </a:r>
            <a:endParaRPr lang="ar-IQ" dirty="0"/>
          </a:p>
        </p:txBody>
      </p:sp>
      <p:sp>
        <p:nvSpPr>
          <p:cNvPr id="3" name="عنوان فرعي 2"/>
          <p:cNvSpPr>
            <a:spLocks noGrp="1"/>
          </p:cNvSpPr>
          <p:nvPr>
            <p:ph type="subTitle" idx="1"/>
          </p:nvPr>
        </p:nvSpPr>
        <p:spPr/>
        <p:txBody>
          <a:bodyPr/>
          <a:lstStyle/>
          <a:p>
            <a:r>
              <a:rPr lang="ar-IQ" dirty="0"/>
              <a:t>المحل في عقد الايجار</a:t>
            </a:r>
          </a:p>
        </p:txBody>
      </p:sp>
    </p:spTree>
    <p:extLst>
      <p:ext uri="{BB962C8B-B14F-4D97-AF65-F5344CB8AC3E}">
        <p14:creationId xmlns:p14="http://schemas.microsoft.com/office/powerpoint/2010/main" val="3262159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الشيء المأجور </a:t>
            </a:r>
          </a:p>
        </p:txBody>
      </p:sp>
      <p:sp>
        <p:nvSpPr>
          <p:cNvPr id="3" name="عنصر نائب للمحتوى 2"/>
          <p:cNvSpPr>
            <a:spLocks noGrp="1"/>
          </p:cNvSpPr>
          <p:nvPr>
            <p:ph idx="1"/>
          </p:nvPr>
        </p:nvSpPr>
        <p:spPr/>
        <p:txBody>
          <a:bodyPr>
            <a:normAutofit fontScale="77500" lnSpcReduction="20000"/>
          </a:bodyPr>
          <a:lstStyle/>
          <a:p>
            <a:r>
              <a:rPr lang="ar-IQ" dirty="0" smtClean="0"/>
              <a:t>شروط الشيء </a:t>
            </a:r>
            <a:r>
              <a:rPr lang="ar-IQ" dirty="0"/>
              <a:t>المأجور </a:t>
            </a:r>
          </a:p>
          <a:p>
            <a:r>
              <a:rPr lang="ar-IQ" dirty="0"/>
              <a:t>ذهب بعضهم الى ان المؤجر يؤجر العين ذاتها لا حق ملكيته فيها ولكن قد يكون للمؤجر على العين المؤجرة حق دون حق الملكية مثل حق الانتفاع ولكن في جميع الحالات هنالك شروط للمأجور وهي : </a:t>
            </a:r>
          </a:p>
          <a:p>
            <a:r>
              <a:rPr lang="ar-IQ" dirty="0"/>
              <a:t>1- وجود الشيء المأجور : يجب ان يكون موجوداً وقت العقد لذلك يعتبر ايجار الشيء المعدوم باطلاً وكذلك اذا كان الشيء قد هلك كلياً قبل العقد كان الايجار باطلاً لانعدام المحل . ولكن اذا كان الهلاك جزئياً فيجوز الايجار في الشيء الصالح . اما اذا كان المأجور ممكن الوجود في المستقبل </a:t>
            </a:r>
            <a:r>
              <a:rPr lang="ar-IQ" dirty="0" err="1"/>
              <a:t>كايجار</a:t>
            </a:r>
            <a:r>
              <a:rPr lang="ar-IQ" dirty="0"/>
              <a:t> دار قبل بنائها على ان يبدأ الايجار وقت تمام البناء كان الايجار صحيحاً . </a:t>
            </a:r>
          </a:p>
          <a:p>
            <a:r>
              <a:rPr lang="ar-IQ" dirty="0"/>
              <a:t>2- تعيين الشيء المأجور : يجب ان يكون الشيء المؤجر معيناً تعييناً كافياً فيوصف وصفاً مانعاً للجهالة يعني يبين اي منزل وعدد الطوابق والموقع والرقم واذا اجر سيارة يجب ان يبين النوع والرقم وهكذا . </a:t>
            </a:r>
          </a:p>
        </p:txBody>
      </p:sp>
    </p:spTree>
    <p:extLst>
      <p:ext uri="{BB962C8B-B14F-4D97-AF65-F5344CB8AC3E}">
        <p14:creationId xmlns:p14="http://schemas.microsoft.com/office/powerpoint/2010/main" val="2898191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شروط الشيء المأجور </a:t>
            </a:r>
            <a:br>
              <a:rPr lang="ar-IQ" dirty="0"/>
            </a:br>
            <a:endParaRPr lang="ar-IQ" dirty="0"/>
          </a:p>
        </p:txBody>
      </p:sp>
      <p:sp>
        <p:nvSpPr>
          <p:cNvPr id="3" name="عنصر نائب للمحتوى 2"/>
          <p:cNvSpPr>
            <a:spLocks noGrp="1"/>
          </p:cNvSpPr>
          <p:nvPr>
            <p:ph idx="1"/>
          </p:nvPr>
        </p:nvSpPr>
        <p:spPr/>
        <p:txBody>
          <a:bodyPr>
            <a:normAutofit fontScale="92500"/>
          </a:bodyPr>
          <a:lstStyle/>
          <a:p>
            <a:r>
              <a:rPr lang="ar-IQ" dirty="0"/>
              <a:t>3- قابلية الشيء للتعامل فيه : والقاعدة ما لا يجوز بيعه لا يجوز ايجاره رغم انها غير مطلقة فيكون الشيء غير قابل للتعامل فيه اما </a:t>
            </a:r>
            <a:r>
              <a:rPr lang="ar-IQ" dirty="0" err="1"/>
              <a:t>لانه</a:t>
            </a:r>
            <a:r>
              <a:rPr lang="ar-IQ" dirty="0"/>
              <a:t> مخالف للنظام العام او </a:t>
            </a:r>
            <a:r>
              <a:rPr lang="ar-IQ" dirty="0" err="1"/>
              <a:t>الاداب</a:t>
            </a:r>
            <a:r>
              <a:rPr lang="ar-IQ" dirty="0"/>
              <a:t> او مخالف للقانون . </a:t>
            </a:r>
          </a:p>
          <a:p>
            <a:r>
              <a:rPr lang="ar-IQ" dirty="0"/>
              <a:t>4- عدم قابلية الشيء المؤجر للاستهلاك : يعني الايجار لا يجوز في الاشياء التي تستهلك من اول استعمال لها ولكن يجوز تأجيره بشرط ان يرجع بذاته عند انتهاء الايجار مثل ان يستأجر تاجر حبوب غلالاً من نوع معين لكي يعرضها في معرض ثم يردها الى مالكها بذاتها وطبعاً نادراً ما يحث مثل ذلك . </a:t>
            </a:r>
          </a:p>
          <a:p>
            <a:endParaRPr lang="ar-IQ" dirty="0"/>
          </a:p>
        </p:txBody>
      </p:sp>
    </p:spTree>
    <p:extLst>
      <p:ext uri="{BB962C8B-B14F-4D97-AF65-F5344CB8AC3E}">
        <p14:creationId xmlns:p14="http://schemas.microsoft.com/office/powerpoint/2010/main" val="493648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نطاق سريان قانون ايجار العقار رقم 87 لسنة 1979</a:t>
            </a:r>
          </a:p>
        </p:txBody>
      </p:sp>
      <p:sp>
        <p:nvSpPr>
          <p:cNvPr id="3" name="عنصر نائب للمحتوى 2"/>
          <p:cNvSpPr>
            <a:spLocks noGrp="1"/>
          </p:cNvSpPr>
          <p:nvPr>
            <p:ph idx="1"/>
          </p:nvPr>
        </p:nvSpPr>
        <p:spPr/>
        <p:txBody>
          <a:bodyPr>
            <a:normAutofit fontScale="92500" lnSpcReduction="20000"/>
          </a:bodyPr>
          <a:lstStyle/>
          <a:p>
            <a:r>
              <a:rPr lang="ar-IQ" dirty="0" smtClean="0"/>
              <a:t>يعني </a:t>
            </a:r>
            <a:r>
              <a:rPr lang="ar-IQ" dirty="0"/>
              <a:t>ما هي العقارات المستثناة من احكام قانون ايجار العقار </a:t>
            </a:r>
          </a:p>
          <a:p>
            <a:r>
              <a:rPr lang="ar-IQ" dirty="0"/>
              <a:t>اولاً : دور السينما والملاهي والفنادق ومحلات شرب الخمور والعقارات التي تستأجرها الشركات الخاصة التي يزيد رأسمالها على 50000 دينار ويقصد بمحلات شرب الخمور هي النوادي وليس الدكاكين . والشركة يجب ان يزيد رأسمالها عن 50000 ولو بدينار واحد .</a:t>
            </a:r>
          </a:p>
          <a:p>
            <a:r>
              <a:rPr lang="ar-IQ" dirty="0"/>
              <a:t>ثانياً : العقارات المعدة للسكن المبنية حديثاً لمدة 3 سنوات من تاريخ اكمال بنائها وهذا يعتبر استثناء مؤقت .</a:t>
            </a:r>
          </a:p>
          <a:p>
            <a:r>
              <a:rPr lang="ar-IQ" dirty="0"/>
              <a:t>ثالثاً : العقارات المعدة للسكن التي تؤجرها الدولة او الاشخاص المعنوية للعاملين فيها . </a:t>
            </a:r>
          </a:p>
          <a:p>
            <a:r>
              <a:rPr lang="ar-IQ" dirty="0" smtClean="0"/>
              <a:t>.</a:t>
            </a:r>
            <a:endParaRPr lang="ar-IQ" dirty="0"/>
          </a:p>
        </p:txBody>
      </p:sp>
    </p:spTree>
    <p:extLst>
      <p:ext uri="{BB962C8B-B14F-4D97-AF65-F5344CB8AC3E}">
        <p14:creationId xmlns:p14="http://schemas.microsoft.com/office/powerpoint/2010/main" val="41808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نطاق سريان قانون ايجار العقار رقم 87 لسنة 1979</a:t>
            </a:r>
          </a:p>
        </p:txBody>
      </p:sp>
      <p:sp>
        <p:nvSpPr>
          <p:cNvPr id="3" name="عنصر نائب للمحتوى 2"/>
          <p:cNvSpPr>
            <a:spLocks noGrp="1"/>
          </p:cNvSpPr>
          <p:nvPr>
            <p:ph idx="1"/>
          </p:nvPr>
        </p:nvSpPr>
        <p:spPr/>
        <p:txBody>
          <a:bodyPr>
            <a:normAutofit/>
          </a:bodyPr>
          <a:lstStyle/>
          <a:p>
            <a:r>
              <a:rPr lang="ar-IQ" dirty="0"/>
              <a:t>رابعاً : العقارات المعدة للسكن التي تؤجرها الدولة او الاشخاص المعنوية العامة التي يصدر وزير المالية بياناً باستثنائها .</a:t>
            </a:r>
          </a:p>
          <a:p>
            <a:r>
              <a:rPr lang="ar-IQ" dirty="0"/>
              <a:t>خامساً : العقارات المؤجرة </a:t>
            </a:r>
            <a:r>
              <a:rPr lang="ar-IQ" dirty="0" err="1"/>
              <a:t>للاجانب</a:t>
            </a:r>
            <a:r>
              <a:rPr lang="ar-IQ" dirty="0"/>
              <a:t> اشخاص او هيئات وهنا سواء كان العقار معد للسكن او غير السكن . </a:t>
            </a:r>
          </a:p>
        </p:txBody>
      </p:sp>
    </p:spTree>
    <p:extLst>
      <p:ext uri="{BB962C8B-B14F-4D97-AF65-F5344CB8AC3E}">
        <p14:creationId xmlns:p14="http://schemas.microsoft.com/office/powerpoint/2010/main" val="524883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نطاق سريان قانون ايجار العقار رقم 87 لسنة 1979</a:t>
            </a:r>
          </a:p>
        </p:txBody>
      </p:sp>
      <p:sp>
        <p:nvSpPr>
          <p:cNvPr id="3" name="عنصر نائب للمحتوى 2"/>
          <p:cNvSpPr>
            <a:spLocks noGrp="1"/>
          </p:cNvSpPr>
          <p:nvPr>
            <p:ph idx="1"/>
          </p:nvPr>
        </p:nvSpPr>
        <p:spPr/>
        <p:txBody>
          <a:bodyPr>
            <a:normAutofit fontScale="77500" lnSpcReduction="20000"/>
          </a:bodyPr>
          <a:lstStyle/>
          <a:p>
            <a:r>
              <a:rPr lang="ar-IQ" dirty="0"/>
              <a:t>سادساً : وصدر تعديل للفقرة 2 من المادة الاولى بموجب قانون 49 لسنة 1990 والمنشور في الوقائع العراقية 3319 في 6/8/1990 .</a:t>
            </a:r>
          </a:p>
          <a:p>
            <a:r>
              <a:rPr lang="ar-IQ" dirty="0"/>
              <a:t>العقارات او الشقق المعدة لغير اغراض السكن او العقارات والشقق المعدة للسكن المؤجرة لغير اغراض السكن كالمكاتب والدوائر والمدارس والاقسام الداخلية او النوادي .</a:t>
            </a:r>
          </a:p>
          <a:p>
            <a:r>
              <a:rPr lang="ar-IQ" dirty="0"/>
              <a:t>وكذلك تم تعديل الفقرة 2 من المادة 23 وحل محلها :</a:t>
            </a:r>
          </a:p>
          <a:p>
            <a:r>
              <a:rPr lang="ar-IQ" dirty="0"/>
              <a:t>2-أ يعاقب بالحبس مدة لا تقل عن ثلاثة اشهر ولا تزيد على سنتين وبغرامة لا تقل عن مائتي دينار ولا تزيد على الف دينار او </a:t>
            </a:r>
            <a:r>
              <a:rPr lang="ar-IQ" dirty="0" err="1"/>
              <a:t>باحدى</a:t>
            </a:r>
            <a:r>
              <a:rPr lang="ar-IQ" dirty="0"/>
              <a:t> هاتين العقوبتين كل مؤجر لم يودع نسخة من عقد الايجار الذي ابرمه مع المستأجر لدى ضريبة العقار خلال المدة المحددة بالفقرة 4 من المادة السابقة في هذا القانون .</a:t>
            </a:r>
          </a:p>
          <a:p>
            <a:r>
              <a:rPr lang="ar-IQ" dirty="0"/>
              <a:t>ملاحظة مهمة جداُ : ان قانون يسري على العقارات المبنية والواقعة ضمن حدود امانة العاصمة بالنسبة لمحافظة بغداد والبلديات بالنسبة لبقية المحافظات وكذلك لا يسري على الاراضي غير المبنية </a:t>
            </a:r>
          </a:p>
          <a:p>
            <a:endParaRPr lang="ar-IQ" dirty="0"/>
          </a:p>
        </p:txBody>
      </p:sp>
    </p:spTree>
    <p:extLst>
      <p:ext uri="{BB962C8B-B14F-4D97-AF65-F5344CB8AC3E}">
        <p14:creationId xmlns:p14="http://schemas.microsoft.com/office/powerpoint/2010/main" val="3455032561"/>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529</Words>
  <Application>Microsoft Office PowerPoint</Application>
  <PresentationFormat>عرض على الشاشة (3:4)‏</PresentationFormat>
  <Paragraphs>25</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سمة Office</vt:lpstr>
      <vt:lpstr>المحاضرة التاسعة والعشرون</vt:lpstr>
      <vt:lpstr>الشيء المأجور </vt:lpstr>
      <vt:lpstr>شروط الشيء المأجور  </vt:lpstr>
      <vt:lpstr>نطاق سريان قانون ايجار العقار رقم 87 لسنة 1979</vt:lpstr>
      <vt:lpstr>نطاق سريان قانون ايجار العقار رقم 87 لسنة 1979</vt:lpstr>
      <vt:lpstr>نطاق سريان قانون ايجار العقار رقم 87 لسنة 1979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التاسعة والعشرون</dc:title>
  <dc:creator>dell-moh</dc:creator>
  <cp:lastModifiedBy>dell-moh</cp:lastModifiedBy>
  <cp:revision>1</cp:revision>
  <dcterms:created xsi:type="dcterms:W3CDTF">2015-12-18T12:17:08Z</dcterms:created>
  <dcterms:modified xsi:type="dcterms:W3CDTF">2015-12-18T12:22:32Z</dcterms:modified>
</cp:coreProperties>
</file>