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04/03/1437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السادسة والعشرون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عقد الايجار</a:t>
            </a:r>
          </a:p>
          <a:p>
            <a:r>
              <a:rPr lang="ar-IQ" dirty="0"/>
              <a:t>تعريفه واهميته وخصائصه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87201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أهمية </a:t>
            </a:r>
            <a:r>
              <a:rPr lang="ar-IQ" dirty="0"/>
              <a:t>عقد الايجار </a:t>
            </a:r>
            <a:br>
              <a:rPr lang="ar-IQ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IQ" dirty="0" smtClean="0"/>
              <a:t>ان </a:t>
            </a:r>
            <a:r>
              <a:rPr lang="ar-IQ" dirty="0"/>
              <a:t>عقد الايجار مهم جداً </a:t>
            </a:r>
            <a:r>
              <a:rPr lang="ar-IQ" dirty="0" err="1"/>
              <a:t>للاسباب</a:t>
            </a:r>
            <a:r>
              <a:rPr lang="ar-IQ" dirty="0"/>
              <a:t> التالية : </a:t>
            </a:r>
          </a:p>
          <a:p>
            <a:r>
              <a:rPr lang="ar-IQ" dirty="0"/>
              <a:t>1- له اهمية بالغة من الناحية الاجتماعية فهو يعد الوسيلة التي تتمكن بها الطبقة المتوسطة او الطبقات الضعيفة اقتصادياً من الحصول على مسكن يأويها .</a:t>
            </a:r>
          </a:p>
          <a:p>
            <a:r>
              <a:rPr lang="ar-IQ" dirty="0"/>
              <a:t>2- تأثيره على توزيع الدخل بين افراد المجتمع .</a:t>
            </a:r>
          </a:p>
          <a:p>
            <a:r>
              <a:rPr lang="ar-IQ" dirty="0"/>
              <a:t>3- من اكثر انواع العقود شيوعاً بين الاشخاص وذلك لان الهيكل الاجتماعي </a:t>
            </a:r>
            <a:r>
              <a:rPr lang="ar-IQ" dirty="0" err="1"/>
              <a:t>لاي</a:t>
            </a:r>
            <a:r>
              <a:rPr lang="ar-IQ" dirty="0"/>
              <a:t> مجتمع يتكون من المؤجرين والمستأجرين . </a:t>
            </a:r>
          </a:p>
          <a:p>
            <a:r>
              <a:rPr lang="ar-IQ" dirty="0"/>
              <a:t>4- يحافظ على العلاقة بين المؤجر والمستأجر بأن لا يجعل احدهم طرفاً ضعيفاً والاخر قوياً .</a:t>
            </a:r>
          </a:p>
        </p:txBody>
      </p:sp>
    </p:spTree>
    <p:extLst>
      <p:ext uri="{BB962C8B-B14F-4D97-AF65-F5344CB8AC3E}">
        <p14:creationId xmlns:p14="http://schemas.microsoft.com/office/powerpoint/2010/main" val="1689083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/>
              <a:t>تعريف عقد الايجار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dirty="0" smtClean="0"/>
              <a:t>: </a:t>
            </a:r>
            <a:r>
              <a:rPr lang="ar-IQ" dirty="0"/>
              <a:t>م 722 </a:t>
            </a:r>
            <a:r>
              <a:rPr lang="ar-IQ" dirty="0" err="1"/>
              <a:t>ق.م.ع</a:t>
            </a:r>
            <a:r>
              <a:rPr lang="ar-IQ" dirty="0"/>
              <a:t> ( الايجار تمليك منفعة معلومة بعوض معلوم لمدة معلومة وبه يلتزم المؤجر ان يمكن المستأجر من الانتفاع بالمأجور ) . من نص المادة يتضح لنا اطراف عقد الايجار وهم : </a:t>
            </a:r>
          </a:p>
          <a:p>
            <a:r>
              <a:rPr lang="ar-IQ" dirty="0"/>
              <a:t>1- مؤجر : وهو الشخص الذي يلتزم بجعل الاخر منتفعاً بشيء معين لمدة معلومة في مقابل ثمن معلوم لهذه المنفعة .</a:t>
            </a:r>
          </a:p>
          <a:p>
            <a:r>
              <a:rPr lang="ar-IQ" dirty="0"/>
              <a:t>2- المستأجر : وهو الشخص الذي ينتفع بالمأجور .</a:t>
            </a:r>
          </a:p>
          <a:p>
            <a:r>
              <a:rPr lang="ar-IQ" dirty="0"/>
              <a:t>3- المأجور : وهو الشيء محل الانتفاع او العين المؤجرة . </a:t>
            </a:r>
          </a:p>
        </p:txBody>
      </p:sp>
    </p:spTree>
    <p:extLst>
      <p:ext uri="{BB962C8B-B14F-4D97-AF65-F5344CB8AC3E}">
        <p14:creationId xmlns:p14="http://schemas.microsoft.com/office/powerpoint/2010/main" val="26745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/>
              <a:t>خصائص عقد الايجار </a:t>
            </a:r>
            <a:br>
              <a:rPr lang="ar-IQ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1- </a:t>
            </a:r>
            <a:r>
              <a:rPr lang="ar-IQ" dirty="0"/>
              <a:t>الايجار عقد رضائي : لا يشترط لانعقاده شكل خاص حيث ينعقد بتوافق الارادتين بالكتابة وشفاهاً </a:t>
            </a:r>
            <a:r>
              <a:rPr lang="ar-IQ" dirty="0" err="1"/>
              <a:t>وبالاشارة</a:t>
            </a:r>
            <a:r>
              <a:rPr lang="ar-IQ" dirty="0"/>
              <a:t> المعروفة . ولكن قانون الايجار رقم 87 لسنة 1979 المعدل اوجب كتابة عقد الايجار للعقارات الخاضعة </a:t>
            </a:r>
            <a:r>
              <a:rPr lang="ar-IQ" dirty="0" err="1"/>
              <a:t>لاحكامه</a:t>
            </a:r>
            <a:r>
              <a:rPr lang="ar-IQ" dirty="0"/>
              <a:t> استناداً الى الفقرة الرابعة من المادة السابعة . </a:t>
            </a:r>
          </a:p>
          <a:p>
            <a:r>
              <a:rPr lang="ar-IQ" dirty="0"/>
              <a:t>2- الايجار عقد ملزم للجانبين : يعني ان هناك </a:t>
            </a:r>
            <a:r>
              <a:rPr lang="ar-IQ" dirty="0" err="1"/>
              <a:t>التزمات</a:t>
            </a:r>
            <a:r>
              <a:rPr lang="ar-IQ" dirty="0"/>
              <a:t> متبادلة فالمؤجر يلتزم بتسليم المأجور وتمكين المستأجر من الانتفاع بالعين المؤجرة ويلتزم المستأجر بالوفاء </a:t>
            </a:r>
            <a:r>
              <a:rPr lang="ar-IQ" dirty="0" err="1"/>
              <a:t>بالاجرة</a:t>
            </a:r>
            <a:r>
              <a:rPr lang="ar-IQ" dirty="0"/>
              <a:t> وعدم استعمال المأجور خلافاً للغرض الذي استأجره </a:t>
            </a:r>
            <a:r>
              <a:rPr lang="ar-IQ" dirty="0" smtClean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40455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خصائص عقد الايجار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/>
              <a:t>3- عقد الايجار من عقود المعاوضة : يعني ان كل طرف يأخذ وبعطي فالمؤجر يأخذ الاجرة مقابل المنفعة والمستأجر يأخذ المنفعة مقابل الاجرة </a:t>
            </a:r>
            <a:r>
              <a:rPr lang="ar-IQ" dirty="0" smtClean="0"/>
              <a:t>.</a:t>
            </a:r>
          </a:p>
          <a:p>
            <a:r>
              <a:rPr lang="ar-IQ" dirty="0"/>
              <a:t>4- الايجار يرد على المنفعة : لان الغرض منه هو تمكين المستأجر من الانتفاع بشيء معين لمدة معينة يعود لعدها للمؤجر فهو لا يعطي للمستأجر الحق في التصرف في العين المؤجرة . لذلك فأن الايجار يكون على الاشياء ذات الاستعمال المتكرر فلا يمكن الايجار على الاشياء التي تستهلك من اول استعمال لها . </a:t>
            </a:r>
          </a:p>
          <a:p>
            <a:endParaRPr lang="ar-IQ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91986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خصائص عقد الايجار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>
            <a:normAutofit/>
          </a:bodyPr>
          <a:lstStyle/>
          <a:p>
            <a:r>
              <a:rPr lang="ar-IQ" dirty="0" smtClean="0"/>
              <a:t>5- </a:t>
            </a:r>
            <a:r>
              <a:rPr lang="ar-IQ" dirty="0"/>
              <a:t>الايجار من عقود المدة او العقود الزمنية : فالزمن عنصر جوهري فيه يختلف عن العقود الفورية التنفيذ كالبيع ولذلك لا بد من تحديد مدة للعين المؤجرة . </a:t>
            </a:r>
          </a:p>
          <a:p>
            <a:r>
              <a:rPr lang="ar-IQ" dirty="0"/>
              <a:t>6- عقد الايجار يعد من اعمال الادارة : فهو ليس من عقود التصرف كالبيع لذلك يجوز لمن يريد ابرام عقد الايجار ان تتوفر فيه اهلية ادارة لا اهلية تصرف 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99686855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385</Words>
  <Application>Microsoft Office PowerPoint</Application>
  <PresentationFormat>عرض على الشاشة (3:4)‏</PresentationFormat>
  <Paragraphs>23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المحاضرة السادسة والعشرون</vt:lpstr>
      <vt:lpstr>أهمية عقد الايجار  </vt:lpstr>
      <vt:lpstr>تعريف عقد الايجار </vt:lpstr>
      <vt:lpstr>خصائص عقد الايجار  </vt:lpstr>
      <vt:lpstr>خصائص عقد الايجار</vt:lpstr>
      <vt:lpstr>خصائص عقد الايجار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السادسة والعشرون</dc:title>
  <dc:creator>dell-moh</dc:creator>
  <cp:lastModifiedBy>dell-moh</cp:lastModifiedBy>
  <cp:revision>4</cp:revision>
  <dcterms:created xsi:type="dcterms:W3CDTF">2015-12-12T10:16:58Z</dcterms:created>
  <dcterms:modified xsi:type="dcterms:W3CDTF">2015-12-15T16:14:50Z</dcterms:modified>
</cp:coreProperties>
</file>