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19/02/1437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19/02/1437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19/02/1437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a:t>
            </a:r>
            <a:r>
              <a:rPr lang="ar-IQ" dirty="0" smtClean="0"/>
              <a:t>الرابعة </a:t>
            </a:r>
            <a:r>
              <a:rPr lang="ar-IQ" dirty="0" smtClean="0"/>
              <a:t>والعشرون</a:t>
            </a:r>
            <a:endParaRPr lang="ar-IQ" dirty="0"/>
          </a:p>
        </p:txBody>
      </p:sp>
      <p:sp>
        <p:nvSpPr>
          <p:cNvPr id="3" name="عنوان فرعي 2"/>
          <p:cNvSpPr>
            <a:spLocks noGrp="1"/>
          </p:cNvSpPr>
          <p:nvPr>
            <p:ph type="subTitle" idx="1"/>
          </p:nvPr>
        </p:nvSpPr>
        <p:spPr/>
        <p:txBody>
          <a:bodyPr/>
          <a:lstStyle/>
          <a:p>
            <a:r>
              <a:rPr lang="ar-IQ" dirty="0" smtClean="0"/>
              <a:t>بيع الحقوق المتنازع عليها</a:t>
            </a:r>
            <a:endParaRPr lang="ar-IQ" dirty="0"/>
          </a:p>
        </p:txBody>
      </p:sp>
    </p:spTree>
    <p:extLst>
      <p:ext uri="{BB962C8B-B14F-4D97-AF65-F5344CB8AC3E}">
        <p14:creationId xmlns:p14="http://schemas.microsoft.com/office/powerpoint/2010/main" val="4048168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آثار الاسترداد</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smtClean="0"/>
              <a:t>الاسترداد لا يعتبر شراء جديد , بل هو ينطوي على حلولا المشتري محل المتنازل له باثر رجعي في </a:t>
            </a:r>
            <a:r>
              <a:rPr lang="ar-IQ" dirty="0" err="1" smtClean="0"/>
              <a:t>الصفقه</a:t>
            </a:r>
            <a:r>
              <a:rPr lang="ar-IQ" dirty="0" smtClean="0"/>
              <a:t> التي عقدها مع الاخير.</a:t>
            </a:r>
          </a:p>
          <a:p>
            <a:r>
              <a:rPr lang="ar-IQ" dirty="0" smtClean="0"/>
              <a:t>اولا: العلاقة بين المسترد والمتنازل له: جميع الحقوق التي رتبها المتنازل له على الحق المتنازع فيه لا تسري في مواجهة المسترد لورودها على حق مملوك للغير.</a:t>
            </a:r>
          </a:p>
          <a:p>
            <a:r>
              <a:rPr lang="ar-IQ" dirty="0" smtClean="0"/>
              <a:t>ثانيا: العلاقة بين المتنازل والمتنازل له: تخضع للعقد المبرم بين المتنازل والمتنازل له</a:t>
            </a:r>
          </a:p>
          <a:p>
            <a:r>
              <a:rPr lang="ar-IQ" dirty="0" smtClean="0"/>
              <a:t>ثالثا: العلاقة بين المتنازل والمسترد: </a:t>
            </a:r>
            <a:r>
              <a:rPr lang="ar-IQ" dirty="0" err="1" smtClean="0"/>
              <a:t>لاتوجد</a:t>
            </a:r>
            <a:r>
              <a:rPr lang="ar-IQ" dirty="0" smtClean="0"/>
              <a:t> علاقه مباشرة بين المتنازل والمسترد</a:t>
            </a:r>
            <a:endParaRPr lang="ar-IQ" dirty="0"/>
          </a:p>
        </p:txBody>
      </p:sp>
    </p:spTree>
    <p:extLst>
      <p:ext uri="{BB962C8B-B14F-4D97-AF65-F5344CB8AC3E}">
        <p14:creationId xmlns:p14="http://schemas.microsoft.com/office/powerpoint/2010/main" val="2955016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حالات امتناع الاسترداد</a:t>
            </a:r>
            <a:endParaRPr lang="ar-IQ" dirty="0"/>
          </a:p>
        </p:txBody>
      </p:sp>
      <p:sp>
        <p:nvSpPr>
          <p:cNvPr id="3" name="عنصر نائب للمحتوى 2"/>
          <p:cNvSpPr>
            <a:spLocks noGrp="1"/>
          </p:cNvSpPr>
          <p:nvPr>
            <p:ph idx="1"/>
          </p:nvPr>
        </p:nvSpPr>
        <p:spPr/>
        <p:txBody>
          <a:bodyPr>
            <a:normAutofit fontScale="85000" lnSpcReduction="10000"/>
          </a:bodyPr>
          <a:lstStyle/>
          <a:p>
            <a:r>
              <a:rPr lang="ar-IQ" dirty="0" smtClean="0"/>
              <a:t>هناك 5 حالات يمتنع فيها الاسترداد:</a:t>
            </a:r>
          </a:p>
          <a:p>
            <a:r>
              <a:rPr lang="ar-IQ" dirty="0" smtClean="0"/>
              <a:t>1- اذا تم التنازل عن الحق المتنازع فيه للغير بدون عوض</a:t>
            </a:r>
          </a:p>
          <a:p>
            <a:r>
              <a:rPr lang="ar-IQ" dirty="0" smtClean="0"/>
              <a:t>2- اذا كان الحق المتنازع فيه داخلا ضمن مجموعة اموال بيعت جزافا بثمن واحد</a:t>
            </a:r>
          </a:p>
          <a:p>
            <a:r>
              <a:rPr lang="ar-IQ" dirty="0" smtClean="0"/>
              <a:t>3- اذا كان الحق المتنازع فيه شائعا بين ورثة او ملاك اخرين.</a:t>
            </a:r>
          </a:p>
          <a:p>
            <a:r>
              <a:rPr lang="ar-IQ" dirty="0" smtClean="0"/>
              <a:t>4- نزول المدين عن الحق المتنازع فيه لدائنه وفاء لدين مستحق في ذمته لان الدائن لا يقصد </a:t>
            </a:r>
            <a:r>
              <a:rPr lang="ar-IQ" dirty="0" err="1" smtClean="0"/>
              <a:t>المضاربه</a:t>
            </a:r>
            <a:r>
              <a:rPr lang="ar-IQ" dirty="0" smtClean="0"/>
              <a:t> وانما يقصد الحصول على حقه</a:t>
            </a:r>
          </a:p>
          <a:p>
            <a:pPr marL="0" indent="0">
              <a:buNone/>
            </a:pPr>
            <a:r>
              <a:rPr lang="ar-IQ" dirty="0" smtClean="0"/>
              <a:t>5- اذا كان الحق المتنازع فيه متعلقا بعقار وبيع لمن انتقلت اليه ملكية هذا العقار كما لو اشترى الدين المتنازع فيه من انتقلت اليه ملكية العقار المرهون تامينا لسداد هذا الدين.</a:t>
            </a:r>
            <a:endParaRPr lang="ar-IQ" dirty="0"/>
          </a:p>
        </p:txBody>
      </p:sp>
    </p:spTree>
    <p:extLst>
      <p:ext uri="{BB962C8B-B14F-4D97-AF65-F5344CB8AC3E}">
        <p14:creationId xmlns:p14="http://schemas.microsoft.com/office/powerpoint/2010/main" val="118984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المفهوم </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smtClean="0"/>
              <a:t>استنادا الى احكام المادة 593 ق م ع, ان الحق يعد متنازعا عليه في حالتين:</a:t>
            </a:r>
          </a:p>
          <a:p>
            <a:r>
              <a:rPr lang="ar-IQ" dirty="0" smtClean="0"/>
              <a:t>اولا: اذا رفعت به دعوى امام المحاكم: على ان ينصب النزاع على اصل الحق او موضوع الحق</a:t>
            </a:r>
          </a:p>
          <a:p>
            <a:r>
              <a:rPr lang="ar-IQ" dirty="0" smtClean="0"/>
              <a:t>ثانيا: يكفي لاعتبار الحق متنازع عليه بان يقوم بشأنه نزاع جدي وان لم يصل الى القضاء.</a:t>
            </a:r>
          </a:p>
          <a:p>
            <a:r>
              <a:rPr lang="ar-IQ" dirty="0" smtClean="0"/>
              <a:t>الحالات التي يكون فيها بيع الحقوق المتنازع عليها:</a:t>
            </a:r>
          </a:p>
          <a:p>
            <a:r>
              <a:rPr lang="ar-IQ" dirty="0" smtClean="0"/>
              <a:t>1- البيع لغير عمل القضاء</a:t>
            </a:r>
          </a:p>
          <a:p>
            <a:r>
              <a:rPr lang="ar-IQ" dirty="0" smtClean="0"/>
              <a:t>2- منع عمال القضاء والمحامين من شراء الحقوق المتنازع عليها</a:t>
            </a:r>
            <a:endParaRPr lang="ar-IQ" dirty="0" smtClean="0"/>
          </a:p>
          <a:p>
            <a:endParaRPr lang="ar-IQ" dirty="0"/>
          </a:p>
        </p:txBody>
      </p:sp>
    </p:spTree>
    <p:extLst>
      <p:ext uri="{BB962C8B-B14F-4D97-AF65-F5344CB8AC3E}">
        <p14:creationId xmlns:p14="http://schemas.microsoft.com/office/powerpoint/2010/main" val="1165843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البيع لغير عمال القضاء</a:t>
            </a:r>
            <a:endParaRPr lang="ar-IQ" dirty="0"/>
          </a:p>
        </p:txBody>
      </p:sp>
      <p:sp>
        <p:nvSpPr>
          <p:cNvPr id="3" name="عنصر نائب للمحتوى 2"/>
          <p:cNvSpPr>
            <a:spLocks noGrp="1"/>
          </p:cNvSpPr>
          <p:nvPr>
            <p:ph idx="1"/>
          </p:nvPr>
        </p:nvSpPr>
        <p:spPr/>
        <p:txBody>
          <a:bodyPr/>
          <a:lstStyle/>
          <a:p>
            <a:pPr marL="0" indent="0">
              <a:buNone/>
            </a:pPr>
            <a:r>
              <a:rPr lang="ar-IQ" dirty="0" smtClean="0"/>
              <a:t>ان بيع الحقوق المتنازع فيها لغير عمال القضاء لابد ان نتطرق الى الامور التالية:</a:t>
            </a:r>
          </a:p>
          <a:p>
            <a:pPr marL="0" indent="0">
              <a:buNone/>
            </a:pPr>
            <a:r>
              <a:rPr lang="ar-IQ" dirty="0" smtClean="0"/>
              <a:t>1- حق الاسترداد</a:t>
            </a:r>
          </a:p>
          <a:p>
            <a:pPr marL="0" indent="0">
              <a:buNone/>
            </a:pPr>
            <a:r>
              <a:rPr lang="ar-IQ" dirty="0" smtClean="0"/>
              <a:t>2- آثار الاسترداد</a:t>
            </a:r>
          </a:p>
          <a:p>
            <a:pPr marL="0" indent="0">
              <a:buNone/>
            </a:pPr>
            <a:r>
              <a:rPr lang="ar-IQ" dirty="0" smtClean="0"/>
              <a:t>3- حالات امتناع الاسترداد</a:t>
            </a:r>
          </a:p>
          <a:p>
            <a:pPr marL="0" indent="0">
              <a:buNone/>
            </a:pPr>
            <a:endParaRPr lang="ar-IQ" dirty="0"/>
          </a:p>
        </p:txBody>
      </p:sp>
    </p:spTree>
    <p:extLst>
      <p:ext uri="{BB962C8B-B14F-4D97-AF65-F5344CB8AC3E}">
        <p14:creationId xmlns:p14="http://schemas.microsoft.com/office/powerpoint/2010/main" val="2671559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حق الاسترداد</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تنص </a:t>
            </a:r>
            <a:r>
              <a:rPr lang="ar-IQ" dirty="0" smtClean="0"/>
              <a:t> </a:t>
            </a:r>
            <a:r>
              <a:rPr lang="ar-IQ" dirty="0"/>
              <a:t>المادة 593</a:t>
            </a:r>
          </a:p>
          <a:p>
            <a:r>
              <a:rPr lang="ar-IQ" dirty="0"/>
              <a:t>1 – الحق المتنازع </a:t>
            </a:r>
            <a:r>
              <a:rPr lang="ar-IQ" dirty="0" err="1"/>
              <a:t>فیه</a:t>
            </a:r>
            <a:r>
              <a:rPr lang="ar-IQ" dirty="0"/>
              <a:t> اذا نزل عنه صاحبه الى شخص آخر بمقابل فللمتنازل ضده ان </a:t>
            </a:r>
            <a:r>
              <a:rPr lang="ar-IQ" dirty="0" smtClean="0"/>
              <a:t>يتخلص من </a:t>
            </a:r>
            <a:r>
              <a:rPr lang="ar-IQ" dirty="0"/>
              <a:t>المطالبة اذا </a:t>
            </a:r>
            <a:r>
              <a:rPr lang="ar-IQ" dirty="0" err="1"/>
              <a:t>ھو</a:t>
            </a:r>
            <a:r>
              <a:rPr lang="ar-IQ" dirty="0"/>
              <a:t> رد الى المشتري الثمن </a:t>
            </a:r>
            <a:r>
              <a:rPr lang="ar-IQ" dirty="0" err="1"/>
              <a:t>الحقیقي</a:t>
            </a:r>
            <a:r>
              <a:rPr lang="ar-IQ" dirty="0"/>
              <a:t> الذي دفعه مع المصروفات وفوائد </a:t>
            </a:r>
            <a:r>
              <a:rPr lang="ar-IQ" dirty="0" smtClean="0"/>
              <a:t>الثمن بالسعر </a:t>
            </a:r>
            <a:r>
              <a:rPr lang="ar-IQ" dirty="0"/>
              <a:t>القانوني من وقت الدفع.</a:t>
            </a:r>
          </a:p>
          <a:p>
            <a:r>
              <a:rPr lang="ar-IQ" dirty="0"/>
              <a:t>2 – ويعتبر الحق متنازعاً </a:t>
            </a:r>
            <a:r>
              <a:rPr lang="ar-IQ" dirty="0" err="1"/>
              <a:t>فیه</a:t>
            </a:r>
            <a:r>
              <a:rPr lang="ar-IQ" dirty="0"/>
              <a:t>، اذا كان قد رفعت به دعوى او قام بشأنه نزاع جاري</a:t>
            </a:r>
            <a:r>
              <a:rPr lang="ar-IQ" dirty="0" smtClean="0"/>
              <a:t>.</a:t>
            </a:r>
          </a:p>
          <a:p>
            <a:r>
              <a:rPr lang="ar-IQ" dirty="0" smtClean="0"/>
              <a:t>المتنازل : مدعي الحق المتنازع فيه</a:t>
            </a:r>
          </a:p>
          <a:p>
            <a:r>
              <a:rPr lang="ar-IQ" dirty="0" smtClean="0"/>
              <a:t>المتنازل له: مشتري هذا الحق</a:t>
            </a:r>
          </a:p>
          <a:p>
            <a:r>
              <a:rPr lang="ar-IQ" dirty="0" smtClean="0"/>
              <a:t>المتنازل ضده: المدعى عليه</a:t>
            </a:r>
            <a:endParaRPr lang="ar-IQ" dirty="0"/>
          </a:p>
        </p:txBody>
      </p:sp>
    </p:spTree>
    <p:extLst>
      <p:ext uri="{BB962C8B-B14F-4D97-AF65-F5344CB8AC3E}">
        <p14:creationId xmlns:p14="http://schemas.microsoft.com/office/powerpoint/2010/main" val="159266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العلة في اقرار الاسترداد</a:t>
            </a:r>
            <a:br>
              <a:rPr lang="ar-IQ" dirty="0" smtClean="0"/>
            </a:br>
            <a:endParaRPr lang="ar-IQ" dirty="0"/>
          </a:p>
        </p:txBody>
      </p:sp>
      <p:sp>
        <p:nvSpPr>
          <p:cNvPr id="3" name="عنصر نائب للمحتوى 2"/>
          <p:cNvSpPr>
            <a:spLocks noGrp="1"/>
          </p:cNvSpPr>
          <p:nvPr>
            <p:ph idx="1"/>
          </p:nvPr>
        </p:nvSpPr>
        <p:spPr/>
        <p:txBody>
          <a:bodyPr/>
          <a:lstStyle/>
          <a:p>
            <a:r>
              <a:rPr lang="ar-IQ" dirty="0" smtClean="0"/>
              <a:t>تقليل المنازعات ومنع المضاربين والمرابين من مقاضاة المدينين</a:t>
            </a:r>
            <a:endParaRPr lang="ar-IQ" dirty="0"/>
          </a:p>
        </p:txBody>
      </p:sp>
    </p:spTree>
    <p:extLst>
      <p:ext uri="{BB962C8B-B14F-4D97-AF65-F5344CB8AC3E}">
        <p14:creationId xmlns:p14="http://schemas.microsoft.com/office/powerpoint/2010/main" val="2570906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العقود التي يجري فيها الاسترداد</a:t>
            </a:r>
            <a:endParaRPr lang="ar-IQ" dirty="0"/>
          </a:p>
        </p:txBody>
      </p:sp>
      <p:sp>
        <p:nvSpPr>
          <p:cNvPr id="3" name="عنصر نائب للمحتوى 2"/>
          <p:cNvSpPr>
            <a:spLocks noGrp="1"/>
          </p:cNvSpPr>
          <p:nvPr>
            <p:ph idx="1"/>
          </p:nvPr>
        </p:nvSpPr>
        <p:spPr>
          <a:ln>
            <a:solidFill>
              <a:schemeClr val="accent1"/>
            </a:solidFill>
          </a:ln>
        </p:spPr>
        <p:txBody>
          <a:bodyPr/>
          <a:lstStyle/>
          <a:p>
            <a:r>
              <a:rPr lang="ar-IQ" dirty="0" smtClean="0"/>
              <a:t>الرأي الراجح هو ان حق الاسترداد يثبت اذا كان التصرف معاوضة وفيه معنى المضاربة وقد يكون هذا التصرف بيعا او مقايضة ... او صلحا في مقابل بدل نقدي او هبة بعوض اذا كان هذا العوض من الاهمية بحيث يرتفع الى مرتبة المقابل.</a:t>
            </a:r>
            <a:endParaRPr lang="ar-IQ" dirty="0"/>
          </a:p>
        </p:txBody>
      </p:sp>
    </p:spTree>
    <p:extLst>
      <p:ext uri="{BB962C8B-B14F-4D97-AF65-F5344CB8AC3E}">
        <p14:creationId xmlns:p14="http://schemas.microsoft.com/office/powerpoint/2010/main" val="1104996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الحقوق التي يثبت فيها الاسترداد</a:t>
            </a:r>
            <a:endParaRPr lang="ar-IQ" dirty="0"/>
          </a:p>
        </p:txBody>
      </p:sp>
      <p:sp>
        <p:nvSpPr>
          <p:cNvPr id="3" name="عنصر نائب للمحتوى 2"/>
          <p:cNvSpPr>
            <a:spLocks noGrp="1"/>
          </p:cNvSpPr>
          <p:nvPr>
            <p:ph idx="1"/>
          </p:nvPr>
        </p:nvSpPr>
        <p:spPr/>
        <p:txBody>
          <a:bodyPr/>
          <a:lstStyle/>
          <a:p>
            <a:r>
              <a:rPr lang="ar-IQ" dirty="0" smtClean="0"/>
              <a:t>حق الاسترداد يثبت في جميع الحقوق المتنازع فيها. سواء أكان حقا عينيا أو حقا شخصيا.</a:t>
            </a:r>
          </a:p>
          <a:p>
            <a:endParaRPr lang="ar-IQ" dirty="0"/>
          </a:p>
        </p:txBody>
      </p:sp>
    </p:spTree>
    <p:extLst>
      <p:ext uri="{BB962C8B-B14F-4D97-AF65-F5344CB8AC3E}">
        <p14:creationId xmlns:p14="http://schemas.microsoft.com/office/powerpoint/2010/main" val="3730762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كيفية وقوع طلب الاسترداد</a:t>
            </a:r>
            <a:endParaRPr lang="ar-IQ" dirty="0"/>
          </a:p>
        </p:txBody>
      </p:sp>
      <p:sp>
        <p:nvSpPr>
          <p:cNvPr id="3" name="عنصر نائب للمحتوى 2"/>
          <p:cNvSpPr>
            <a:spLocks noGrp="1"/>
          </p:cNvSpPr>
          <p:nvPr>
            <p:ph idx="1"/>
          </p:nvPr>
        </p:nvSpPr>
        <p:spPr/>
        <p:txBody>
          <a:bodyPr/>
          <a:lstStyle/>
          <a:p>
            <a:r>
              <a:rPr lang="ar-IQ" dirty="0" smtClean="0"/>
              <a:t>يكون طلب الاسترداد </a:t>
            </a:r>
            <a:r>
              <a:rPr lang="ar-IQ" dirty="0" err="1" smtClean="0"/>
              <a:t>باعلان</a:t>
            </a:r>
            <a:r>
              <a:rPr lang="ar-IQ" dirty="0" smtClean="0"/>
              <a:t> المتنازل ضده رغبته في الاسترداد, ولا يشترط شكل خاص لهذا الاعلان.</a:t>
            </a:r>
          </a:p>
          <a:p>
            <a:endParaRPr lang="ar-IQ" dirty="0"/>
          </a:p>
          <a:p>
            <a:endParaRPr lang="ar-IQ" dirty="0"/>
          </a:p>
        </p:txBody>
      </p:sp>
    </p:spTree>
    <p:extLst>
      <p:ext uri="{BB962C8B-B14F-4D97-AF65-F5344CB8AC3E}">
        <p14:creationId xmlns:p14="http://schemas.microsoft.com/office/powerpoint/2010/main" val="1587073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مايجب</a:t>
            </a:r>
            <a:r>
              <a:rPr lang="ar-IQ" dirty="0" smtClean="0"/>
              <a:t> على المسترد دفعه</a:t>
            </a:r>
            <a:endParaRPr lang="ar-IQ" dirty="0"/>
          </a:p>
        </p:txBody>
      </p:sp>
      <p:sp>
        <p:nvSpPr>
          <p:cNvPr id="3" name="عنصر نائب للمحتوى 2"/>
          <p:cNvSpPr>
            <a:spLocks noGrp="1"/>
          </p:cNvSpPr>
          <p:nvPr>
            <p:ph idx="1"/>
          </p:nvPr>
        </p:nvSpPr>
        <p:spPr/>
        <p:txBody>
          <a:bodyPr/>
          <a:lstStyle/>
          <a:p>
            <a:r>
              <a:rPr lang="ar-IQ" dirty="0" smtClean="0"/>
              <a:t>استنادا الى المادة 593 ق م ع فان على المسترد ان يرد فعلا الى المشتري الثمن الحقيقي او على الاقل ان يعرضه عليه عرضا حقيقيا مع </a:t>
            </a:r>
            <a:r>
              <a:rPr lang="ar-IQ" dirty="0" err="1" smtClean="0"/>
              <a:t>المصروفت</a:t>
            </a:r>
            <a:r>
              <a:rPr lang="ar-IQ" dirty="0" smtClean="0"/>
              <a:t> وفوائد الثمن القانونية من وقت البيع.</a:t>
            </a:r>
            <a:endParaRPr lang="ar-IQ" dirty="0"/>
          </a:p>
        </p:txBody>
      </p:sp>
    </p:spTree>
    <p:extLst>
      <p:ext uri="{BB962C8B-B14F-4D97-AF65-F5344CB8AC3E}">
        <p14:creationId xmlns:p14="http://schemas.microsoft.com/office/powerpoint/2010/main" val="393516483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521</Words>
  <Application>Microsoft Office PowerPoint</Application>
  <PresentationFormat>عرض على الشاشة (3:4)‏</PresentationFormat>
  <Paragraphs>43</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سمة Office</vt:lpstr>
      <vt:lpstr>المحاضرة الرابعة والعشرون</vt:lpstr>
      <vt:lpstr>المفهوم </vt:lpstr>
      <vt:lpstr>البيع لغير عمال القضاء</vt:lpstr>
      <vt:lpstr>حق الاسترداد</vt:lpstr>
      <vt:lpstr>العلة في اقرار الاسترداد </vt:lpstr>
      <vt:lpstr>العقود التي يجري فيها الاسترداد</vt:lpstr>
      <vt:lpstr>الحقوق التي يثبت فيها الاسترداد</vt:lpstr>
      <vt:lpstr>كيفية وقوع طلب الاسترداد</vt:lpstr>
      <vt:lpstr>مايجب على المسترد دفعه</vt:lpstr>
      <vt:lpstr>آثار الاسترداد</vt:lpstr>
      <vt:lpstr>حالات امتناع الاسترداد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والعشرون</dc:title>
  <dc:creator>dell-moh</dc:creator>
  <cp:lastModifiedBy>dell-moh</cp:lastModifiedBy>
  <cp:revision>11</cp:revision>
  <dcterms:created xsi:type="dcterms:W3CDTF">2015-11-30T09:57:18Z</dcterms:created>
  <dcterms:modified xsi:type="dcterms:W3CDTF">2015-12-01T10:45:18Z</dcterms:modified>
</cp:coreProperties>
</file>