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  <p:sldMasterId id="2147483672" r:id="rId2"/>
  </p:sld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06/02/37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8079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ipple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06/02/37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8797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ipple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06/02/37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6829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ipple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DBF5F9">
                    <a:shade val="90000"/>
                  </a:srgbClr>
                </a:solidFill>
              </a:rPr>
              <a:pPr/>
              <a:t>06/02/37</a:t>
            </a:fld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478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DBF5F9">
                    <a:shade val="90000"/>
                  </a:srgbClr>
                </a:solidFill>
              </a:rPr>
              <a:pPr/>
              <a:t>06/02/37</a:t>
            </a:fld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1459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DBF5F9">
                    <a:shade val="90000"/>
                  </a:srgbClr>
                </a:solidFill>
              </a:rPr>
              <a:pPr/>
              <a:t>06/02/37</a:t>
            </a:fld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4302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DBF5F9">
                    <a:shade val="90000"/>
                  </a:srgbClr>
                </a:solidFill>
              </a:rPr>
              <a:pPr/>
              <a:t>06/02/37</a:t>
            </a:fld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3650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DBF5F9">
                    <a:shade val="90000"/>
                  </a:srgbClr>
                </a:solidFill>
              </a:rPr>
              <a:pPr/>
              <a:t>06/02/37</a:t>
            </a:fld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2661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DBF5F9">
                    <a:shade val="90000"/>
                  </a:srgbClr>
                </a:solidFill>
              </a:rPr>
              <a:pPr/>
              <a:t>06/02/37</a:t>
            </a:fld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2008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DBF5F9">
                    <a:shade val="90000"/>
                  </a:srgbClr>
                </a:solidFill>
              </a:rPr>
              <a:pPr/>
              <a:t>06/02/37</a:t>
            </a:fld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4351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DBF5F9">
                    <a:shade val="90000"/>
                  </a:srgbClr>
                </a:solidFill>
              </a:rPr>
              <a:pPr/>
              <a:t>06/02/37</a:t>
            </a:fld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215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06/02/37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9404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ipple/>
      </p:transition>
    </mc:Choice>
    <mc:Fallback xmlns="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DBF5F9">
                    <a:shade val="90000"/>
                  </a:srgbClr>
                </a:solidFill>
              </a:rPr>
              <a:pPr/>
              <a:t>06/02/37</a:t>
            </a:fld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B34F065-1154-456A-91E3-76DE8E75E17B}" type="slidenum">
              <a:rPr lang="ar-SA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الأيقونة لإضافة صورة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algn="l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algn="l" rtl="0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5202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DBF5F9">
                    <a:shade val="90000"/>
                  </a:srgbClr>
                </a:solidFill>
              </a:rPr>
              <a:pPr/>
              <a:t>06/02/37</a:t>
            </a:fld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554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DBF5F9">
                    <a:shade val="90000"/>
                  </a:srgbClr>
                </a:solidFill>
              </a:rPr>
              <a:pPr/>
              <a:t>06/02/37</a:t>
            </a:fld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253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06/02/37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2933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ipple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06/02/37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3518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ipple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06/02/37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3224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ipple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06/02/37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3645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ipple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06/02/37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1089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ipple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06/02/37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8353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ipple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06/02/37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B34F065-1154-456A-91E3-76DE8E75E17B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الأيقونة لإضافة صورة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algn="l" rtl="0"/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algn="l" rtl="0"/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1573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ipple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algn="l" rtl="0"/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algn="l" rtl="0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06/02/37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266399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ripple/>
      </p:transition>
    </mc:Choice>
    <mc:Fallback xmlns="">
      <p:transition spd="slow">
        <p:fade/>
      </p:transition>
    </mc:Fallback>
  </mc:AlternateConten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algn="l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algn="l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>
                <a:solidFill>
                  <a:srgbClr val="DBF5F9">
                    <a:shade val="90000"/>
                  </a:srgbClr>
                </a:solidFill>
              </a:rPr>
              <a:pPr/>
              <a:t>06/02/37</a:t>
            </a:fld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9344893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1259632" y="2276872"/>
            <a:ext cx="6696744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6600" b="1" spc="50" dirty="0" smtClean="0">
                <a:ln w="12700" cmpd="sng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glow rad="53100">
                    <a:srgbClr val="A5C249">
                      <a:satMod val="180000"/>
                      <a:alpha val="30000"/>
                    </a:srgbClr>
                  </a:glow>
                </a:effectLst>
              </a:rPr>
              <a:t>خصائص اخلاقيات  مهنة الارشاد السياحي </a:t>
            </a:r>
            <a:endParaRPr lang="ar-SA" sz="6600" b="1" spc="50" dirty="0">
              <a:ln w="12700" cmpd="sng">
                <a:solidFill>
                  <a:srgbClr val="FF0000"/>
                </a:solidFill>
                <a:prstDash val="solid"/>
              </a:ln>
              <a:solidFill>
                <a:srgbClr val="FFFF00"/>
              </a:solidFill>
              <a:effectLst>
                <a:glow rad="53100">
                  <a:srgbClr val="A5C249">
                    <a:satMod val="180000"/>
                    <a:alpha val="30000"/>
                  </a:srgb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0921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384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5" name="رابط مستقيم 4"/>
          <p:cNvCxnSpPr/>
          <p:nvPr/>
        </p:nvCxnSpPr>
        <p:spPr>
          <a:xfrm flipV="1">
            <a:off x="683568" y="5301208"/>
            <a:ext cx="7704856" cy="7200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رابط مستقيم 6"/>
          <p:cNvCxnSpPr/>
          <p:nvPr/>
        </p:nvCxnSpPr>
        <p:spPr>
          <a:xfrm>
            <a:off x="467544" y="4581128"/>
            <a:ext cx="792088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رابط مستقيم 8"/>
          <p:cNvCxnSpPr/>
          <p:nvPr/>
        </p:nvCxnSpPr>
        <p:spPr>
          <a:xfrm>
            <a:off x="2123728" y="6165304"/>
            <a:ext cx="309634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3492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245"/>
            <a:ext cx="9144000" cy="372227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7" name="Picture 3" descr="C:\Users\DELL\Desktop\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3701405"/>
            <a:ext cx="9144000" cy="315659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رابط مستقيم 4"/>
          <p:cNvCxnSpPr/>
          <p:nvPr/>
        </p:nvCxnSpPr>
        <p:spPr>
          <a:xfrm>
            <a:off x="755576" y="2060848"/>
            <a:ext cx="165618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رابط مستقيم 6"/>
          <p:cNvCxnSpPr/>
          <p:nvPr/>
        </p:nvCxnSpPr>
        <p:spPr>
          <a:xfrm flipV="1">
            <a:off x="755576" y="2564904"/>
            <a:ext cx="7776864" cy="7200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رابط مستقيم 8"/>
          <p:cNvCxnSpPr/>
          <p:nvPr/>
        </p:nvCxnSpPr>
        <p:spPr>
          <a:xfrm flipV="1">
            <a:off x="3275856" y="3212976"/>
            <a:ext cx="5256584" cy="7200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4099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384"/>
            <a:ext cx="9144000" cy="688538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3" name="رابط مستقيم 2"/>
          <p:cNvCxnSpPr/>
          <p:nvPr/>
        </p:nvCxnSpPr>
        <p:spPr>
          <a:xfrm flipV="1">
            <a:off x="2051720" y="1268760"/>
            <a:ext cx="3168352" cy="7200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رابط مستقيم 5"/>
          <p:cNvCxnSpPr/>
          <p:nvPr/>
        </p:nvCxnSpPr>
        <p:spPr>
          <a:xfrm flipV="1">
            <a:off x="395536" y="2132856"/>
            <a:ext cx="3240360" cy="7200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رابط مستقيم 7"/>
          <p:cNvCxnSpPr/>
          <p:nvPr/>
        </p:nvCxnSpPr>
        <p:spPr>
          <a:xfrm>
            <a:off x="539552" y="2636912"/>
            <a:ext cx="813690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رابط مستقيم 9"/>
          <p:cNvCxnSpPr/>
          <p:nvPr/>
        </p:nvCxnSpPr>
        <p:spPr>
          <a:xfrm flipV="1">
            <a:off x="683568" y="3068960"/>
            <a:ext cx="7992888" cy="7200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3550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00808"/>
            <a:ext cx="8136904" cy="29625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3" name="رابط مستقيم 2"/>
          <p:cNvCxnSpPr/>
          <p:nvPr/>
        </p:nvCxnSpPr>
        <p:spPr>
          <a:xfrm>
            <a:off x="683568" y="3573016"/>
            <a:ext cx="770485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3279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6135960"/>
          </a:xfrm>
        </p:spPr>
        <p:txBody>
          <a:bodyPr/>
          <a:lstStyle/>
          <a:p>
            <a:pPr marL="0" indent="0" algn="ctr">
              <a:buNone/>
            </a:pPr>
            <a:r>
              <a:rPr lang="ar-SA" dirty="0" smtClean="0"/>
              <a:t> </a:t>
            </a:r>
            <a:r>
              <a:rPr lang="ar-SA" sz="3200" b="1" dirty="0" smtClean="0"/>
              <a:t>الفرق بين التراث والحضارة</a:t>
            </a:r>
          </a:p>
          <a:p>
            <a:pPr marL="0" indent="0">
              <a:buNone/>
            </a:pPr>
            <a:r>
              <a:rPr lang="ar-SA" sz="3200" b="1" dirty="0" smtClean="0"/>
              <a:t>التراث : </a:t>
            </a:r>
          </a:p>
          <a:p>
            <a:pPr marL="0" indent="0">
              <a:buNone/>
            </a:pPr>
            <a:r>
              <a:rPr lang="ar-SA" b="1" dirty="0" smtClean="0">
                <a:solidFill>
                  <a:srgbClr val="FFFF00"/>
                </a:solidFill>
              </a:rPr>
              <a:t>هو ما خلفة لنا الاجداد من اشياء مادية ملموسة.</a:t>
            </a:r>
          </a:p>
          <a:p>
            <a:pPr marL="0" indent="0">
              <a:buNone/>
            </a:pPr>
            <a:r>
              <a:rPr lang="ar-SA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مثال</a:t>
            </a:r>
            <a:r>
              <a:rPr lang="ar-SA" b="1" dirty="0" smtClean="0"/>
              <a:t> </a:t>
            </a:r>
            <a:r>
              <a:rPr lang="ar-SA" sz="24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ذلك (الادوات التي كانت تستخدم في حياتهم اليومية في البيوت والمزارع)</a:t>
            </a:r>
          </a:p>
          <a:p>
            <a:pPr marL="0" indent="0">
              <a:buNone/>
            </a:pPr>
            <a:r>
              <a:rPr lang="ar-SA" sz="2800" b="1" dirty="0" smtClean="0"/>
              <a:t>الحضارة :</a:t>
            </a:r>
          </a:p>
          <a:p>
            <a:pPr marL="0" indent="0">
              <a:buNone/>
            </a:pPr>
            <a:r>
              <a:rPr lang="ar-SA" sz="2400" b="1" dirty="0" smtClean="0">
                <a:solidFill>
                  <a:srgbClr val="FFFF00"/>
                </a:solidFill>
              </a:rPr>
              <a:t>هي ما مضى عليه فترة طويلة من الزمن تزيد عن 500 سنة تقريباً او اكثر وترك بقصد او بغير قصد وهو على نوعين ( اسلامي او غير اسلامي)</a:t>
            </a:r>
          </a:p>
          <a:p>
            <a:pPr marL="0" indent="0" algn="ctr">
              <a:buNone/>
            </a:pPr>
            <a:endParaRPr lang="ar-SA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6166417"/>
              </p:ext>
            </p:extLst>
          </p:nvPr>
        </p:nvGraphicFramePr>
        <p:xfrm>
          <a:off x="107504" y="3789040"/>
          <a:ext cx="8928992" cy="2980036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464496"/>
                <a:gridCol w="4464496"/>
              </a:tblGrid>
              <a:tr h="584989"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/>
                        <a:t>التراث 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/>
                        <a:t>الحضارة</a:t>
                      </a:r>
                      <a:endParaRPr lang="ar-SA" b="1" dirty="0"/>
                    </a:p>
                  </a:txBody>
                  <a:tcPr/>
                </a:tc>
              </a:tr>
              <a:tr h="584989"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/>
                        <a:t>مرتبط بالماضي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/>
                        <a:t>مازالت موجودة (فرعونية + السومرية +الروماني)</a:t>
                      </a:r>
                      <a:endParaRPr lang="ar-SA" b="1" dirty="0"/>
                    </a:p>
                  </a:txBody>
                  <a:tcPr/>
                </a:tc>
              </a:tr>
              <a:tr h="584989"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/>
                        <a:t>مرتبط بالعادات والتقاليد والخرافات والاساطير والعياد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/>
                        <a:t>مرتبطة بالتقدم العلمي والعمراني والاستقرار </a:t>
                      </a:r>
                      <a:endParaRPr lang="ar-SA" b="1" dirty="0"/>
                    </a:p>
                  </a:txBody>
                  <a:tcPr/>
                </a:tc>
              </a:tr>
              <a:tr h="584989"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/>
                        <a:t>التراث ابقى من الحضارة فقد تزول الحضارة ويبقى</a:t>
                      </a:r>
                      <a:r>
                        <a:rPr lang="ar-SA" b="1" baseline="0" dirty="0" smtClean="0"/>
                        <a:t> التراث ولا يحدث العكس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/>
                        <a:t>الحضارة تولد التراث وليس العكس</a:t>
                      </a:r>
                      <a:endParaRPr lang="ar-SA" b="1" dirty="0"/>
                    </a:p>
                  </a:txBody>
                  <a:tcPr/>
                </a:tc>
              </a:tr>
              <a:tr h="584989"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3406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3624680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عنصر نائب للمحتوى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27384"/>
            <a:ext cx="9144000" cy="685799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3" name="رابط مستقيم 2"/>
          <p:cNvCxnSpPr/>
          <p:nvPr/>
        </p:nvCxnSpPr>
        <p:spPr>
          <a:xfrm>
            <a:off x="395536" y="1844824"/>
            <a:ext cx="806489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5" name="رابط مستقيم 4"/>
          <p:cNvCxnSpPr/>
          <p:nvPr/>
        </p:nvCxnSpPr>
        <p:spPr>
          <a:xfrm>
            <a:off x="3635896" y="2492896"/>
            <a:ext cx="403244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رابط مستقيم 3"/>
          <p:cNvCxnSpPr/>
          <p:nvPr/>
        </p:nvCxnSpPr>
        <p:spPr>
          <a:xfrm>
            <a:off x="3995936" y="1268760"/>
            <a:ext cx="468052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0599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134" y="-22583"/>
            <a:ext cx="9110194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3" name="رابط مستقيم 2"/>
          <p:cNvCxnSpPr/>
          <p:nvPr/>
        </p:nvCxnSpPr>
        <p:spPr>
          <a:xfrm>
            <a:off x="971600" y="2492896"/>
            <a:ext cx="158417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رابط مستقيم 5"/>
          <p:cNvCxnSpPr/>
          <p:nvPr/>
        </p:nvCxnSpPr>
        <p:spPr>
          <a:xfrm>
            <a:off x="4716016" y="2492896"/>
            <a:ext cx="115212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رابط مستقيم 7"/>
          <p:cNvCxnSpPr/>
          <p:nvPr/>
        </p:nvCxnSpPr>
        <p:spPr>
          <a:xfrm>
            <a:off x="5580112" y="3068960"/>
            <a:ext cx="122413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رابط مستقيم 10"/>
          <p:cNvCxnSpPr/>
          <p:nvPr/>
        </p:nvCxnSpPr>
        <p:spPr>
          <a:xfrm>
            <a:off x="395536" y="4365104"/>
            <a:ext cx="820891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رابط مستقيم 12"/>
          <p:cNvCxnSpPr/>
          <p:nvPr/>
        </p:nvCxnSpPr>
        <p:spPr>
          <a:xfrm>
            <a:off x="3275856" y="4941168"/>
            <a:ext cx="532859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3219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9759"/>
            <a:ext cx="9143999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3" name="رابط مستقيم 2"/>
          <p:cNvCxnSpPr/>
          <p:nvPr/>
        </p:nvCxnSpPr>
        <p:spPr>
          <a:xfrm>
            <a:off x="2267744" y="1700808"/>
            <a:ext cx="612068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رابط مستقيم 5"/>
          <p:cNvCxnSpPr/>
          <p:nvPr/>
        </p:nvCxnSpPr>
        <p:spPr>
          <a:xfrm>
            <a:off x="251520" y="3284984"/>
            <a:ext cx="1656184" cy="0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رابط مستقيم 7"/>
          <p:cNvCxnSpPr/>
          <p:nvPr/>
        </p:nvCxnSpPr>
        <p:spPr>
          <a:xfrm>
            <a:off x="7524328" y="3933056"/>
            <a:ext cx="115212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رابط مستقيم 9"/>
          <p:cNvCxnSpPr/>
          <p:nvPr/>
        </p:nvCxnSpPr>
        <p:spPr>
          <a:xfrm>
            <a:off x="251520" y="3933056"/>
            <a:ext cx="583264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رابط مستقيم 11"/>
          <p:cNvCxnSpPr/>
          <p:nvPr/>
        </p:nvCxnSpPr>
        <p:spPr>
          <a:xfrm>
            <a:off x="395536" y="5661248"/>
            <a:ext cx="799288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رابط مستقيم 13"/>
          <p:cNvCxnSpPr/>
          <p:nvPr/>
        </p:nvCxnSpPr>
        <p:spPr>
          <a:xfrm>
            <a:off x="251520" y="6309320"/>
            <a:ext cx="842493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094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3" name="رابط مستقيم 2"/>
          <p:cNvCxnSpPr/>
          <p:nvPr/>
        </p:nvCxnSpPr>
        <p:spPr>
          <a:xfrm>
            <a:off x="251520" y="1268760"/>
            <a:ext cx="208823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رابط مستقيم 6"/>
          <p:cNvCxnSpPr/>
          <p:nvPr/>
        </p:nvCxnSpPr>
        <p:spPr>
          <a:xfrm>
            <a:off x="6948264" y="2852936"/>
            <a:ext cx="165618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رابط مستقيم 9"/>
          <p:cNvCxnSpPr/>
          <p:nvPr/>
        </p:nvCxnSpPr>
        <p:spPr>
          <a:xfrm>
            <a:off x="251520" y="2852936"/>
            <a:ext cx="46805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رابط مستقيم 11"/>
          <p:cNvCxnSpPr/>
          <p:nvPr/>
        </p:nvCxnSpPr>
        <p:spPr>
          <a:xfrm>
            <a:off x="6804248" y="3284984"/>
            <a:ext cx="19442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رابط مستقيم 13"/>
          <p:cNvCxnSpPr/>
          <p:nvPr/>
        </p:nvCxnSpPr>
        <p:spPr>
          <a:xfrm>
            <a:off x="1475656" y="3789040"/>
            <a:ext cx="727280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رابط مستقيم 15"/>
          <p:cNvCxnSpPr/>
          <p:nvPr/>
        </p:nvCxnSpPr>
        <p:spPr>
          <a:xfrm>
            <a:off x="395536" y="5877272"/>
            <a:ext cx="820891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رابط مستقيم 17"/>
          <p:cNvCxnSpPr/>
          <p:nvPr/>
        </p:nvCxnSpPr>
        <p:spPr>
          <a:xfrm>
            <a:off x="251520" y="6381328"/>
            <a:ext cx="835292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4165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3" name="رابط مستقيم 2"/>
          <p:cNvCxnSpPr/>
          <p:nvPr/>
        </p:nvCxnSpPr>
        <p:spPr>
          <a:xfrm>
            <a:off x="251520" y="1844824"/>
            <a:ext cx="626469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رابط مستقيم 5"/>
          <p:cNvCxnSpPr/>
          <p:nvPr/>
        </p:nvCxnSpPr>
        <p:spPr>
          <a:xfrm>
            <a:off x="251520" y="2276872"/>
            <a:ext cx="806489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رابط مستقيم 8"/>
          <p:cNvCxnSpPr/>
          <p:nvPr/>
        </p:nvCxnSpPr>
        <p:spPr>
          <a:xfrm flipV="1">
            <a:off x="251520" y="2708920"/>
            <a:ext cx="8064896" cy="7200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رابط مستقيم 10"/>
          <p:cNvCxnSpPr/>
          <p:nvPr/>
        </p:nvCxnSpPr>
        <p:spPr>
          <a:xfrm>
            <a:off x="251520" y="3284984"/>
            <a:ext cx="806489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رابط مستقيم 12"/>
          <p:cNvCxnSpPr/>
          <p:nvPr/>
        </p:nvCxnSpPr>
        <p:spPr>
          <a:xfrm>
            <a:off x="251520" y="3717032"/>
            <a:ext cx="806489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رابط مستقيم 14"/>
          <p:cNvCxnSpPr/>
          <p:nvPr/>
        </p:nvCxnSpPr>
        <p:spPr>
          <a:xfrm flipV="1">
            <a:off x="251520" y="4221088"/>
            <a:ext cx="8064896" cy="7200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مستطيل 17"/>
          <p:cNvSpPr/>
          <p:nvPr/>
        </p:nvSpPr>
        <p:spPr>
          <a:xfrm>
            <a:off x="251520" y="4869160"/>
            <a:ext cx="8568952" cy="1916832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8951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56992"/>
            <a:ext cx="4499992" cy="3528392"/>
          </a:xfrm>
        </p:spPr>
      </p:pic>
      <p:pic>
        <p:nvPicPr>
          <p:cNvPr id="1026" name="Picture 2" descr="C:\Users\DELL\Desktop\حضارة الصين في حديقة من فخار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356992"/>
            <a:ext cx="4644628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DELL\Desktop\مدينة ماردين في جنوب شرق تركيا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-27384"/>
            <a:ext cx="4608512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DELL\Desktop\Al_Fahidi_Fort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4499992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مربع نص 4"/>
          <p:cNvSpPr txBox="1"/>
          <p:nvPr/>
        </p:nvSpPr>
        <p:spPr>
          <a:xfrm>
            <a:off x="7596336" y="260648"/>
            <a:ext cx="72008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 smtClean="0">
                <a:solidFill>
                  <a:prstClr val="white"/>
                </a:solidFill>
              </a:rPr>
              <a:t>ماردين تركيا</a:t>
            </a:r>
            <a:endParaRPr lang="ar-SA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4368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3" name="رابط مستقيم 2"/>
          <p:cNvCxnSpPr/>
          <p:nvPr/>
        </p:nvCxnSpPr>
        <p:spPr>
          <a:xfrm flipV="1">
            <a:off x="611560" y="2852936"/>
            <a:ext cx="6048672" cy="7200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رابط مستقيم 10"/>
          <p:cNvCxnSpPr/>
          <p:nvPr/>
        </p:nvCxnSpPr>
        <p:spPr>
          <a:xfrm>
            <a:off x="611560" y="3501008"/>
            <a:ext cx="748883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رابط مستقيم 13"/>
          <p:cNvCxnSpPr/>
          <p:nvPr/>
        </p:nvCxnSpPr>
        <p:spPr>
          <a:xfrm>
            <a:off x="755576" y="4005064"/>
            <a:ext cx="727280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رابط مستقيم 15"/>
          <p:cNvCxnSpPr/>
          <p:nvPr/>
        </p:nvCxnSpPr>
        <p:spPr>
          <a:xfrm flipH="1">
            <a:off x="755576" y="5157192"/>
            <a:ext cx="4248472" cy="7200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رابط مستقيم 17"/>
          <p:cNvCxnSpPr/>
          <p:nvPr/>
        </p:nvCxnSpPr>
        <p:spPr>
          <a:xfrm>
            <a:off x="611560" y="5805264"/>
            <a:ext cx="741682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4456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458" y="692696"/>
            <a:ext cx="9144000" cy="518457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3" name="رابط مستقيم 2"/>
          <p:cNvCxnSpPr/>
          <p:nvPr/>
        </p:nvCxnSpPr>
        <p:spPr>
          <a:xfrm>
            <a:off x="179512" y="1628800"/>
            <a:ext cx="604867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2377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دفق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 كلاسيكي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تدفق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110</Words>
  <Application>Microsoft Office PowerPoint</Application>
  <PresentationFormat>عرض على الشاشة (3:4)‏</PresentationFormat>
  <Paragraphs>16</Paragraphs>
  <Slides>15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2</vt:i4>
      </vt:variant>
      <vt:variant>
        <vt:lpstr>عناوين الشرائح</vt:lpstr>
      </vt:variant>
      <vt:variant>
        <vt:i4>15</vt:i4>
      </vt:variant>
    </vt:vector>
  </HeadingPairs>
  <TitlesOfParts>
    <vt:vector size="17" baseType="lpstr">
      <vt:lpstr>تدفق</vt:lpstr>
      <vt:lpstr>1_تدفق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DELL</dc:creator>
  <cp:lastModifiedBy>DELL</cp:lastModifiedBy>
  <cp:revision>1</cp:revision>
  <dcterms:created xsi:type="dcterms:W3CDTF">2015-11-18T13:05:22Z</dcterms:created>
  <dcterms:modified xsi:type="dcterms:W3CDTF">2015-11-18T13:07:29Z</dcterms:modified>
</cp:coreProperties>
</file>