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4"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D54237-DF69-436A-B46A-0E63683C99BD}" type="doc">
      <dgm:prSet loTypeId="urn:microsoft.com/office/officeart/2005/8/layout/radial5" loCatId="cycle" qsTypeId="urn:microsoft.com/office/officeart/2005/8/quickstyle/simple1" qsCatId="simple" csTypeId="urn:microsoft.com/office/officeart/2005/8/colors/accent1_2" csCatId="accent1" phldr="1"/>
      <dgm:spPr/>
      <dgm:t>
        <a:bodyPr/>
        <a:lstStyle/>
        <a:p>
          <a:pPr rtl="1"/>
          <a:endParaRPr lang="ar-SA"/>
        </a:p>
      </dgm:t>
    </dgm:pt>
    <dgm:pt modelId="{42F26410-DEC7-4210-B599-A69917A9E92E}">
      <dgm:prSet phldrT="[نص]" custT="1"/>
      <dgm:spPr/>
      <dgm:t>
        <a:bodyPr/>
        <a:lstStyle/>
        <a:p>
          <a:pPr rtl="1"/>
          <a:r>
            <a:rPr lang="ar-SA" sz="3200" b="1" dirty="0" smtClean="0">
              <a:solidFill>
                <a:schemeClr val="tx1">
                  <a:lumMod val="95000"/>
                  <a:lumOff val="5000"/>
                </a:schemeClr>
              </a:solidFill>
              <a:latin typeface="+mn-lt"/>
            </a:rPr>
            <a:t>اهمية السياحة</a:t>
          </a:r>
          <a:endParaRPr lang="ar-SA" sz="3200" b="1" dirty="0">
            <a:solidFill>
              <a:schemeClr val="tx1">
                <a:lumMod val="95000"/>
                <a:lumOff val="5000"/>
              </a:schemeClr>
            </a:solidFill>
            <a:latin typeface="+mn-lt"/>
          </a:endParaRPr>
        </a:p>
      </dgm:t>
    </dgm:pt>
    <dgm:pt modelId="{DCC202C4-2A53-4B87-BC3D-05DA7C1E0FDD}" type="parTrans" cxnId="{66E8C2DC-13A2-490B-ADD1-DB79F672FA15}">
      <dgm:prSet/>
      <dgm:spPr/>
      <dgm:t>
        <a:bodyPr/>
        <a:lstStyle/>
        <a:p>
          <a:pPr rtl="1"/>
          <a:endParaRPr lang="ar-SA"/>
        </a:p>
      </dgm:t>
    </dgm:pt>
    <dgm:pt modelId="{3CE7E2FD-2D71-49BA-8E84-B2B164E39A25}" type="sibTrans" cxnId="{66E8C2DC-13A2-490B-ADD1-DB79F672FA15}">
      <dgm:prSet/>
      <dgm:spPr/>
      <dgm:t>
        <a:bodyPr/>
        <a:lstStyle/>
        <a:p>
          <a:pPr rtl="1"/>
          <a:endParaRPr lang="ar-SA"/>
        </a:p>
      </dgm:t>
    </dgm:pt>
    <dgm:pt modelId="{C4089253-34DB-4FB6-814C-E5F62CE37B32}">
      <dgm:prSet phldrT="[نص]" custT="1"/>
      <dgm:spPr/>
      <dgm:t>
        <a:bodyPr/>
        <a:lstStyle/>
        <a:p>
          <a:pPr rtl="1"/>
          <a:r>
            <a:rPr lang="ar-SA" sz="2000" b="1" dirty="0" smtClean="0">
              <a:solidFill>
                <a:schemeClr val="tx1">
                  <a:lumMod val="95000"/>
                  <a:lumOff val="5000"/>
                </a:schemeClr>
              </a:solidFill>
              <a:latin typeface="+mn-lt"/>
            </a:rPr>
            <a:t>توفير العديد من الفرص للعمل</a:t>
          </a:r>
          <a:endParaRPr lang="ar-SA" sz="2000" b="1" dirty="0">
            <a:solidFill>
              <a:schemeClr val="tx1">
                <a:lumMod val="95000"/>
                <a:lumOff val="5000"/>
              </a:schemeClr>
            </a:solidFill>
            <a:latin typeface="+mn-lt"/>
          </a:endParaRPr>
        </a:p>
      </dgm:t>
    </dgm:pt>
    <dgm:pt modelId="{84B3F8C9-03E6-4C03-B299-A35FEF7BA065}" type="parTrans" cxnId="{37501B4E-B445-4E9F-8F3E-DDE22DB157F8}">
      <dgm:prSet/>
      <dgm:spPr/>
      <dgm:t>
        <a:bodyPr/>
        <a:lstStyle/>
        <a:p>
          <a:pPr rtl="1"/>
          <a:endParaRPr lang="ar-SA"/>
        </a:p>
      </dgm:t>
    </dgm:pt>
    <dgm:pt modelId="{8385AF89-BAF3-4538-9F34-224FBB586793}" type="sibTrans" cxnId="{37501B4E-B445-4E9F-8F3E-DDE22DB157F8}">
      <dgm:prSet/>
      <dgm:spPr/>
      <dgm:t>
        <a:bodyPr/>
        <a:lstStyle/>
        <a:p>
          <a:pPr rtl="1"/>
          <a:endParaRPr lang="ar-SA"/>
        </a:p>
      </dgm:t>
    </dgm:pt>
    <dgm:pt modelId="{096BF02F-9319-4240-8673-189EC0D4C923}">
      <dgm:prSet phldrT="[نص]" custT="1"/>
      <dgm:spPr/>
      <dgm:t>
        <a:bodyPr/>
        <a:lstStyle/>
        <a:p>
          <a:pPr rtl="1"/>
          <a:r>
            <a:rPr lang="ar-SA" sz="2000" b="1" dirty="0" smtClean="0">
              <a:solidFill>
                <a:schemeClr val="tx1">
                  <a:lumMod val="95000"/>
                  <a:lumOff val="5000"/>
                </a:schemeClr>
              </a:solidFill>
              <a:latin typeface="+mn-lt"/>
            </a:rPr>
            <a:t>تسهم في تنوع مصادر الاقتصاد الوطني </a:t>
          </a:r>
          <a:endParaRPr lang="ar-SA" sz="2000" b="1" dirty="0">
            <a:solidFill>
              <a:schemeClr val="tx1">
                <a:lumMod val="95000"/>
                <a:lumOff val="5000"/>
              </a:schemeClr>
            </a:solidFill>
            <a:latin typeface="+mn-lt"/>
          </a:endParaRPr>
        </a:p>
      </dgm:t>
    </dgm:pt>
    <dgm:pt modelId="{4F59BEC8-CC94-402F-B113-3CBED04642CA}" type="parTrans" cxnId="{8DDC6165-C64F-4CEF-9E53-B9B4EB3282E3}">
      <dgm:prSet/>
      <dgm:spPr/>
      <dgm:t>
        <a:bodyPr/>
        <a:lstStyle/>
        <a:p>
          <a:pPr rtl="1"/>
          <a:endParaRPr lang="ar-SA"/>
        </a:p>
      </dgm:t>
    </dgm:pt>
    <dgm:pt modelId="{D11DA67B-3244-4A88-B0EA-39EEAA36D227}" type="sibTrans" cxnId="{8DDC6165-C64F-4CEF-9E53-B9B4EB3282E3}">
      <dgm:prSet/>
      <dgm:spPr/>
      <dgm:t>
        <a:bodyPr/>
        <a:lstStyle/>
        <a:p>
          <a:pPr rtl="1"/>
          <a:endParaRPr lang="ar-SA"/>
        </a:p>
      </dgm:t>
    </dgm:pt>
    <dgm:pt modelId="{37EED854-F252-4AB6-AF13-62F740DA38E4}">
      <dgm:prSet phldrT="[نص]" custT="1"/>
      <dgm:spPr/>
      <dgm:t>
        <a:bodyPr/>
        <a:lstStyle/>
        <a:p>
          <a:pPr rtl="1"/>
          <a:r>
            <a:rPr lang="ar-SA" sz="2000" b="1" dirty="0" smtClean="0">
              <a:solidFill>
                <a:schemeClr val="tx1">
                  <a:lumMod val="95000"/>
                  <a:lumOff val="5000"/>
                </a:schemeClr>
              </a:solidFill>
              <a:latin typeface="+mn-lt"/>
            </a:rPr>
            <a:t>تعمل على تطوير البنية التحتية للبلدان</a:t>
          </a:r>
          <a:endParaRPr lang="ar-SA" sz="2000" b="1" dirty="0">
            <a:solidFill>
              <a:schemeClr val="tx1">
                <a:lumMod val="95000"/>
                <a:lumOff val="5000"/>
              </a:schemeClr>
            </a:solidFill>
            <a:latin typeface="+mn-lt"/>
          </a:endParaRPr>
        </a:p>
      </dgm:t>
    </dgm:pt>
    <dgm:pt modelId="{48E95E0D-6F74-4EAF-935A-EB788E587A0F}" type="parTrans" cxnId="{D34460A7-2FBB-499B-9458-3EFA47677AF8}">
      <dgm:prSet/>
      <dgm:spPr/>
      <dgm:t>
        <a:bodyPr/>
        <a:lstStyle/>
        <a:p>
          <a:pPr rtl="1"/>
          <a:endParaRPr lang="ar-SA"/>
        </a:p>
      </dgm:t>
    </dgm:pt>
    <dgm:pt modelId="{E60CC3A8-4166-45BA-9333-A00D4126C9C6}" type="sibTrans" cxnId="{D34460A7-2FBB-499B-9458-3EFA47677AF8}">
      <dgm:prSet/>
      <dgm:spPr/>
      <dgm:t>
        <a:bodyPr/>
        <a:lstStyle/>
        <a:p>
          <a:pPr rtl="1"/>
          <a:endParaRPr lang="ar-SA"/>
        </a:p>
      </dgm:t>
    </dgm:pt>
    <dgm:pt modelId="{20932FF2-A228-4144-89A1-CC6D5C9A52F1}">
      <dgm:prSet phldrT="[نص]" custT="1"/>
      <dgm:spPr/>
      <dgm:t>
        <a:bodyPr/>
        <a:lstStyle/>
        <a:p>
          <a:pPr rtl="1"/>
          <a:r>
            <a:rPr lang="ar-SA" sz="2000" b="1" dirty="0" smtClean="0">
              <a:solidFill>
                <a:schemeClr val="tx1">
                  <a:lumMod val="95000"/>
                  <a:lumOff val="5000"/>
                </a:schemeClr>
              </a:solidFill>
              <a:latin typeface="+mn-lt"/>
            </a:rPr>
            <a:t>تعد داعما للاقتصاد الوطني </a:t>
          </a:r>
          <a:endParaRPr lang="ar-SA" sz="2000" b="1" dirty="0">
            <a:solidFill>
              <a:schemeClr val="tx1">
                <a:lumMod val="95000"/>
                <a:lumOff val="5000"/>
              </a:schemeClr>
            </a:solidFill>
            <a:latin typeface="+mn-lt"/>
          </a:endParaRPr>
        </a:p>
      </dgm:t>
    </dgm:pt>
    <dgm:pt modelId="{0606A912-82EA-4FED-973C-9082AC413CCE}" type="parTrans" cxnId="{84A469A3-A328-4FA2-AB1E-8417AF92E4AA}">
      <dgm:prSet/>
      <dgm:spPr/>
      <dgm:t>
        <a:bodyPr/>
        <a:lstStyle/>
        <a:p>
          <a:pPr rtl="1"/>
          <a:endParaRPr lang="ar-SA"/>
        </a:p>
      </dgm:t>
    </dgm:pt>
    <dgm:pt modelId="{92470366-F219-4D06-9FF8-E5AFBF93A9A1}" type="sibTrans" cxnId="{84A469A3-A328-4FA2-AB1E-8417AF92E4AA}">
      <dgm:prSet/>
      <dgm:spPr/>
      <dgm:t>
        <a:bodyPr/>
        <a:lstStyle/>
        <a:p>
          <a:pPr rtl="1"/>
          <a:endParaRPr lang="ar-SA"/>
        </a:p>
      </dgm:t>
    </dgm:pt>
    <dgm:pt modelId="{1C091605-684A-4DDA-BCD4-AA145D4264CF}">
      <dgm:prSet phldrT="[نص]" custT="1"/>
      <dgm:spPr/>
      <dgm:t>
        <a:bodyPr/>
        <a:lstStyle/>
        <a:p>
          <a:pPr rtl="1"/>
          <a:r>
            <a:rPr lang="ar-SA" sz="2000" b="1" dirty="0" smtClean="0">
              <a:solidFill>
                <a:schemeClr val="tx1">
                  <a:lumMod val="95000"/>
                  <a:lumOff val="5000"/>
                </a:schemeClr>
              </a:solidFill>
              <a:latin typeface="+mn-lt"/>
            </a:rPr>
            <a:t>تقدم فرصا واعد ة لرجال الاعمال </a:t>
          </a:r>
          <a:endParaRPr lang="ar-SA" sz="2000" b="1" dirty="0">
            <a:solidFill>
              <a:schemeClr val="tx1">
                <a:lumMod val="95000"/>
                <a:lumOff val="5000"/>
              </a:schemeClr>
            </a:solidFill>
            <a:latin typeface="+mn-lt"/>
          </a:endParaRPr>
        </a:p>
      </dgm:t>
    </dgm:pt>
    <dgm:pt modelId="{D4E57E9B-E224-4B59-BFEA-B107E10FBF5A}" type="parTrans" cxnId="{A376A098-4229-40E9-9BA5-715E6570F1DA}">
      <dgm:prSet/>
      <dgm:spPr/>
      <dgm:t>
        <a:bodyPr/>
        <a:lstStyle/>
        <a:p>
          <a:pPr rtl="1"/>
          <a:endParaRPr lang="ar-SA"/>
        </a:p>
      </dgm:t>
    </dgm:pt>
    <dgm:pt modelId="{2D002608-B409-43F6-86E3-9AF0FFD86B4F}" type="sibTrans" cxnId="{A376A098-4229-40E9-9BA5-715E6570F1DA}">
      <dgm:prSet/>
      <dgm:spPr/>
      <dgm:t>
        <a:bodyPr/>
        <a:lstStyle/>
        <a:p>
          <a:pPr rtl="1"/>
          <a:endParaRPr lang="ar-SA"/>
        </a:p>
      </dgm:t>
    </dgm:pt>
    <dgm:pt modelId="{7A9B3F78-E896-4D68-B96C-5AFC09CA8F75}">
      <dgm:prSet phldrT="[نص]" custT="1"/>
      <dgm:spPr/>
      <dgm:t>
        <a:bodyPr/>
        <a:lstStyle/>
        <a:p>
          <a:pPr rtl="1"/>
          <a:r>
            <a:rPr lang="ar-SA" sz="2000" b="1" dirty="0" smtClean="0">
              <a:solidFill>
                <a:schemeClr val="tx1">
                  <a:lumMod val="95000"/>
                  <a:lumOff val="5000"/>
                </a:schemeClr>
              </a:solidFill>
              <a:latin typeface="+mn-lt"/>
            </a:rPr>
            <a:t>تحافظ على التراث الثقافي والطبيعي</a:t>
          </a:r>
          <a:endParaRPr lang="ar-SA" sz="2000" b="1" dirty="0">
            <a:solidFill>
              <a:schemeClr val="tx1">
                <a:lumMod val="95000"/>
                <a:lumOff val="5000"/>
              </a:schemeClr>
            </a:solidFill>
            <a:latin typeface="+mn-lt"/>
          </a:endParaRPr>
        </a:p>
      </dgm:t>
    </dgm:pt>
    <dgm:pt modelId="{F2BBE5F3-DFAC-4FFD-9334-B8C3097AB578}" type="parTrans" cxnId="{D0A52C56-6774-4CF8-80A5-0EFC18B1D23E}">
      <dgm:prSet/>
      <dgm:spPr/>
      <dgm:t>
        <a:bodyPr/>
        <a:lstStyle/>
        <a:p>
          <a:pPr rtl="1"/>
          <a:endParaRPr lang="ar-SA"/>
        </a:p>
      </dgm:t>
    </dgm:pt>
    <dgm:pt modelId="{D571311B-CD25-41F5-88DA-A6865C96F9AA}" type="sibTrans" cxnId="{D0A52C56-6774-4CF8-80A5-0EFC18B1D23E}">
      <dgm:prSet/>
      <dgm:spPr/>
      <dgm:t>
        <a:bodyPr/>
        <a:lstStyle/>
        <a:p>
          <a:pPr rtl="1"/>
          <a:endParaRPr lang="ar-SA"/>
        </a:p>
      </dgm:t>
    </dgm:pt>
    <dgm:pt modelId="{E2BB7141-33B2-4B87-BF93-E608834ADF2B}">
      <dgm:prSet phldrT="[نص]" custT="1"/>
      <dgm:spPr/>
      <dgm:t>
        <a:bodyPr/>
        <a:lstStyle/>
        <a:p>
          <a:pPr rtl="1"/>
          <a:r>
            <a:rPr lang="ar-SA" sz="2000" b="1" dirty="0" smtClean="0">
              <a:solidFill>
                <a:schemeClr val="tx1">
                  <a:lumMod val="95000"/>
                  <a:lumOff val="5000"/>
                </a:schemeClr>
              </a:solidFill>
              <a:latin typeface="+mn-lt"/>
            </a:rPr>
            <a:t>زيادة وعي المواطنين</a:t>
          </a:r>
          <a:endParaRPr lang="ar-SA" sz="2000" b="1" dirty="0">
            <a:solidFill>
              <a:schemeClr val="tx1">
                <a:lumMod val="95000"/>
                <a:lumOff val="5000"/>
              </a:schemeClr>
            </a:solidFill>
            <a:latin typeface="+mn-lt"/>
          </a:endParaRPr>
        </a:p>
      </dgm:t>
    </dgm:pt>
    <dgm:pt modelId="{6D5C9B72-5ED5-4B30-B2DF-174169E4FF46}" type="parTrans" cxnId="{274B1849-E348-4D48-80AD-170E3B586F61}">
      <dgm:prSet/>
      <dgm:spPr/>
      <dgm:t>
        <a:bodyPr/>
        <a:lstStyle/>
        <a:p>
          <a:pPr rtl="1"/>
          <a:endParaRPr lang="ar-SA"/>
        </a:p>
      </dgm:t>
    </dgm:pt>
    <dgm:pt modelId="{F57D0607-7885-4412-A9EF-44B8830A7091}" type="sibTrans" cxnId="{274B1849-E348-4D48-80AD-170E3B586F61}">
      <dgm:prSet/>
      <dgm:spPr/>
      <dgm:t>
        <a:bodyPr/>
        <a:lstStyle/>
        <a:p>
          <a:pPr rtl="1"/>
          <a:endParaRPr lang="ar-SA"/>
        </a:p>
      </dgm:t>
    </dgm:pt>
    <dgm:pt modelId="{C2A37695-4D1F-494B-A469-44051717A5AC}">
      <dgm:prSet phldrT="[نص]" custT="1"/>
      <dgm:spPr/>
      <dgm:t>
        <a:bodyPr/>
        <a:lstStyle/>
        <a:p>
          <a:pPr rtl="1"/>
          <a:r>
            <a:rPr lang="ar-SA" sz="2000" b="1" dirty="0" smtClean="0">
              <a:solidFill>
                <a:schemeClr val="tx1">
                  <a:lumMod val="95000"/>
                  <a:lumOff val="5000"/>
                </a:schemeClr>
              </a:solidFill>
              <a:latin typeface="+mn-lt"/>
            </a:rPr>
            <a:t>تحسن مستوى المجتمع </a:t>
          </a:r>
          <a:endParaRPr lang="ar-SA" sz="2000" b="1" dirty="0">
            <a:solidFill>
              <a:schemeClr val="tx1">
                <a:lumMod val="95000"/>
                <a:lumOff val="5000"/>
              </a:schemeClr>
            </a:solidFill>
            <a:latin typeface="+mn-lt"/>
          </a:endParaRPr>
        </a:p>
      </dgm:t>
    </dgm:pt>
    <dgm:pt modelId="{476FC30C-0F39-43E6-A0F6-F174B631F26E}" type="parTrans" cxnId="{3BA791BA-CB93-48B2-B8CC-2A93C1C21F2D}">
      <dgm:prSet/>
      <dgm:spPr/>
      <dgm:t>
        <a:bodyPr/>
        <a:lstStyle/>
        <a:p>
          <a:pPr rtl="1"/>
          <a:endParaRPr lang="ar-SA"/>
        </a:p>
      </dgm:t>
    </dgm:pt>
    <dgm:pt modelId="{FCCD96E0-34D2-449F-83DC-3CEA9A9A1EDE}" type="sibTrans" cxnId="{3BA791BA-CB93-48B2-B8CC-2A93C1C21F2D}">
      <dgm:prSet/>
      <dgm:spPr/>
      <dgm:t>
        <a:bodyPr/>
        <a:lstStyle/>
        <a:p>
          <a:pPr rtl="1"/>
          <a:endParaRPr lang="ar-SA"/>
        </a:p>
      </dgm:t>
    </dgm:pt>
    <dgm:pt modelId="{AF7ACFEF-3CBC-4739-A240-91A8F128A16E}">
      <dgm:prSet phldrT="[نص]"/>
      <dgm:spPr/>
      <dgm:t>
        <a:bodyPr/>
        <a:lstStyle/>
        <a:p>
          <a:pPr rtl="1"/>
          <a:r>
            <a:rPr lang="ar-SA" dirty="0" smtClean="0">
              <a:solidFill>
                <a:schemeClr val="tx1">
                  <a:lumMod val="95000"/>
                  <a:lumOff val="5000"/>
                </a:schemeClr>
              </a:solidFill>
            </a:rPr>
            <a:t>تحسن صورة البلد</a:t>
          </a:r>
          <a:endParaRPr lang="ar-SA" dirty="0">
            <a:solidFill>
              <a:schemeClr val="tx1">
                <a:lumMod val="95000"/>
                <a:lumOff val="5000"/>
              </a:schemeClr>
            </a:solidFill>
          </a:endParaRPr>
        </a:p>
      </dgm:t>
    </dgm:pt>
    <dgm:pt modelId="{170AA4F5-8301-4CEC-BBBD-FEB042A41210}" type="parTrans" cxnId="{90DC4756-E320-4615-A109-E650FC845B06}">
      <dgm:prSet/>
      <dgm:spPr/>
      <dgm:t>
        <a:bodyPr/>
        <a:lstStyle/>
        <a:p>
          <a:pPr rtl="1"/>
          <a:endParaRPr lang="ar-SA"/>
        </a:p>
      </dgm:t>
    </dgm:pt>
    <dgm:pt modelId="{4494ED24-1FFE-44AC-8DBB-3D6F8660EFF6}" type="sibTrans" cxnId="{90DC4756-E320-4615-A109-E650FC845B06}">
      <dgm:prSet/>
      <dgm:spPr/>
      <dgm:t>
        <a:bodyPr/>
        <a:lstStyle/>
        <a:p>
          <a:pPr rtl="1"/>
          <a:endParaRPr lang="ar-SA"/>
        </a:p>
      </dgm:t>
    </dgm:pt>
    <dgm:pt modelId="{1377F444-9907-4146-97AB-DC50F0E7241A}" type="pres">
      <dgm:prSet presAssocID="{F6D54237-DF69-436A-B46A-0E63683C99BD}" presName="Name0" presStyleCnt="0">
        <dgm:presLayoutVars>
          <dgm:chMax val="1"/>
          <dgm:dir/>
          <dgm:animLvl val="ctr"/>
          <dgm:resizeHandles val="exact"/>
        </dgm:presLayoutVars>
      </dgm:prSet>
      <dgm:spPr/>
      <dgm:t>
        <a:bodyPr/>
        <a:lstStyle/>
        <a:p>
          <a:pPr rtl="1"/>
          <a:endParaRPr lang="ar-SA"/>
        </a:p>
      </dgm:t>
    </dgm:pt>
    <dgm:pt modelId="{CA2D3573-375C-4848-8E25-895CB2ADBB06}" type="pres">
      <dgm:prSet presAssocID="{42F26410-DEC7-4210-B599-A69917A9E92E}" presName="centerShape" presStyleLbl="node0" presStyleIdx="0" presStyleCnt="1" custScaleX="130603"/>
      <dgm:spPr/>
      <dgm:t>
        <a:bodyPr/>
        <a:lstStyle/>
        <a:p>
          <a:pPr rtl="1"/>
          <a:endParaRPr lang="ar-SA"/>
        </a:p>
      </dgm:t>
    </dgm:pt>
    <dgm:pt modelId="{0EC2A5FD-A7F6-4703-B10B-129B264B1310}" type="pres">
      <dgm:prSet presAssocID="{84B3F8C9-03E6-4C03-B299-A35FEF7BA065}" presName="parTrans" presStyleLbl="sibTrans2D1" presStyleIdx="0" presStyleCnt="9"/>
      <dgm:spPr/>
      <dgm:t>
        <a:bodyPr/>
        <a:lstStyle/>
        <a:p>
          <a:pPr rtl="1"/>
          <a:endParaRPr lang="ar-SA"/>
        </a:p>
      </dgm:t>
    </dgm:pt>
    <dgm:pt modelId="{1D5F804A-6A42-49C3-9BBD-CEAA9D648E00}" type="pres">
      <dgm:prSet presAssocID="{84B3F8C9-03E6-4C03-B299-A35FEF7BA065}" presName="connectorText" presStyleLbl="sibTrans2D1" presStyleIdx="0" presStyleCnt="9"/>
      <dgm:spPr/>
      <dgm:t>
        <a:bodyPr/>
        <a:lstStyle/>
        <a:p>
          <a:pPr rtl="1"/>
          <a:endParaRPr lang="ar-SA"/>
        </a:p>
      </dgm:t>
    </dgm:pt>
    <dgm:pt modelId="{0189306F-3763-4AC5-AF94-9F6B2AF318E6}" type="pres">
      <dgm:prSet presAssocID="{C4089253-34DB-4FB6-814C-E5F62CE37B32}" presName="node" presStyleLbl="node1" presStyleIdx="0" presStyleCnt="9">
        <dgm:presLayoutVars>
          <dgm:bulletEnabled val="1"/>
        </dgm:presLayoutVars>
      </dgm:prSet>
      <dgm:spPr/>
      <dgm:t>
        <a:bodyPr/>
        <a:lstStyle/>
        <a:p>
          <a:pPr rtl="1"/>
          <a:endParaRPr lang="ar-SA"/>
        </a:p>
      </dgm:t>
    </dgm:pt>
    <dgm:pt modelId="{764870CB-547D-4F96-B3C4-006C0053A749}" type="pres">
      <dgm:prSet presAssocID="{4F59BEC8-CC94-402F-B113-3CBED04642CA}" presName="parTrans" presStyleLbl="sibTrans2D1" presStyleIdx="1" presStyleCnt="9"/>
      <dgm:spPr/>
      <dgm:t>
        <a:bodyPr/>
        <a:lstStyle/>
        <a:p>
          <a:pPr rtl="1"/>
          <a:endParaRPr lang="ar-SA"/>
        </a:p>
      </dgm:t>
    </dgm:pt>
    <dgm:pt modelId="{E07F378B-55A7-4301-830E-30796AC00270}" type="pres">
      <dgm:prSet presAssocID="{4F59BEC8-CC94-402F-B113-3CBED04642CA}" presName="connectorText" presStyleLbl="sibTrans2D1" presStyleIdx="1" presStyleCnt="9"/>
      <dgm:spPr/>
      <dgm:t>
        <a:bodyPr/>
        <a:lstStyle/>
        <a:p>
          <a:pPr rtl="1"/>
          <a:endParaRPr lang="ar-SA"/>
        </a:p>
      </dgm:t>
    </dgm:pt>
    <dgm:pt modelId="{3B0DFC31-95AA-4F22-AE44-18AC4251675B}" type="pres">
      <dgm:prSet presAssocID="{096BF02F-9319-4240-8673-189EC0D4C923}" presName="node" presStyleLbl="node1" presStyleIdx="1" presStyleCnt="9" custScaleX="113661">
        <dgm:presLayoutVars>
          <dgm:bulletEnabled val="1"/>
        </dgm:presLayoutVars>
      </dgm:prSet>
      <dgm:spPr/>
      <dgm:t>
        <a:bodyPr/>
        <a:lstStyle/>
        <a:p>
          <a:pPr rtl="1"/>
          <a:endParaRPr lang="ar-SA"/>
        </a:p>
      </dgm:t>
    </dgm:pt>
    <dgm:pt modelId="{DDBBC552-CEEE-48B6-AD4F-1A524F9F5BF6}" type="pres">
      <dgm:prSet presAssocID="{48E95E0D-6F74-4EAF-935A-EB788E587A0F}" presName="parTrans" presStyleLbl="sibTrans2D1" presStyleIdx="2" presStyleCnt="9"/>
      <dgm:spPr/>
      <dgm:t>
        <a:bodyPr/>
        <a:lstStyle/>
        <a:p>
          <a:pPr rtl="1"/>
          <a:endParaRPr lang="ar-SA"/>
        </a:p>
      </dgm:t>
    </dgm:pt>
    <dgm:pt modelId="{8B7F88D3-60FB-4B22-9A4A-B31AB1CE9EA1}" type="pres">
      <dgm:prSet presAssocID="{48E95E0D-6F74-4EAF-935A-EB788E587A0F}" presName="connectorText" presStyleLbl="sibTrans2D1" presStyleIdx="2" presStyleCnt="9"/>
      <dgm:spPr/>
      <dgm:t>
        <a:bodyPr/>
        <a:lstStyle/>
        <a:p>
          <a:pPr rtl="1"/>
          <a:endParaRPr lang="ar-SA"/>
        </a:p>
      </dgm:t>
    </dgm:pt>
    <dgm:pt modelId="{8765864D-0800-4584-987E-DB45283A4054}" type="pres">
      <dgm:prSet presAssocID="{37EED854-F252-4AB6-AF13-62F740DA38E4}" presName="node" presStyleLbl="node1" presStyleIdx="2" presStyleCnt="9" custScaleX="123005">
        <dgm:presLayoutVars>
          <dgm:bulletEnabled val="1"/>
        </dgm:presLayoutVars>
      </dgm:prSet>
      <dgm:spPr/>
      <dgm:t>
        <a:bodyPr/>
        <a:lstStyle/>
        <a:p>
          <a:pPr rtl="1"/>
          <a:endParaRPr lang="ar-SA"/>
        </a:p>
      </dgm:t>
    </dgm:pt>
    <dgm:pt modelId="{6B92C401-8E69-4613-BD1C-7A55C0358D9F}" type="pres">
      <dgm:prSet presAssocID="{0606A912-82EA-4FED-973C-9082AC413CCE}" presName="parTrans" presStyleLbl="sibTrans2D1" presStyleIdx="3" presStyleCnt="9"/>
      <dgm:spPr/>
      <dgm:t>
        <a:bodyPr/>
        <a:lstStyle/>
        <a:p>
          <a:pPr rtl="1"/>
          <a:endParaRPr lang="ar-SA"/>
        </a:p>
      </dgm:t>
    </dgm:pt>
    <dgm:pt modelId="{14C18B7B-C372-40CA-BD34-C5ABDBFE97BC}" type="pres">
      <dgm:prSet presAssocID="{0606A912-82EA-4FED-973C-9082AC413CCE}" presName="connectorText" presStyleLbl="sibTrans2D1" presStyleIdx="3" presStyleCnt="9"/>
      <dgm:spPr/>
      <dgm:t>
        <a:bodyPr/>
        <a:lstStyle/>
        <a:p>
          <a:pPr rtl="1"/>
          <a:endParaRPr lang="ar-SA"/>
        </a:p>
      </dgm:t>
    </dgm:pt>
    <dgm:pt modelId="{0B764772-4DD0-4616-93D4-6BAE7015724C}" type="pres">
      <dgm:prSet presAssocID="{20932FF2-A228-4144-89A1-CC6D5C9A52F1}" presName="node" presStyleLbl="node1" presStyleIdx="3" presStyleCnt="9">
        <dgm:presLayoutVars>
          <dgm:bulletEnabled val="1"/>
        </dgm:presLayoutVars>
      </dgm:prSet>
      <dgm:spPr/>
      <dgm:t>
        <a:bodyPr/>
        <a:lstStyle/>
        <a:p>
          <a:pPr rtl="1"/>
          <a:endParaRPr lang="ar-SA"/>
        </a:p>
      </dgm:t>
    </dgm:pt>
    <dgm:pt modelId="{E3801438-0C2C-4888-B71E-E1FE69A55BB3}" type="pres">
      <dgm:prSet presAssocID="{D4E57E9B-E224-4B59-BFEA-B107E10FBF5A}" presName="parTrans" presStyleLbl="sibTrans2D1" presStyleIdx="4" presStyleCnt="9"/>
      <dgm:spPr/>
      <dgm:t>
        <a:bodyPr/>
        <a:lstStyle/>
        <a:p>
          <a:pPr rtl="1"/>
          <a:endParaRPr lang="ar-SA"/>
        </a:p>
      </dgm:t>
    </dgm:pt>
    <dgm:pt modelId="{2479C9C4-2EDA-4C05-96EE-75D68F8454D8}" type="pres">
      <dgm:prSet presAssocID="{D4E57E9B-E224-4B59-BFEA-B107E10FBF5A}" presName="connectorText" presStyleLbl="sibTrans2D1" presStyleIdx="4" presStyleCnt="9"/>
      <dgm:spPr/>
      <dgm:t>
        <a:bodyPr/>
        <a:lstStyle/>
        <a:p>
          <a:pPr rtl="1"/>
          <a:endParaRPr lang="ar-SA"/>
        </a:p>
      </dgm:t>
    </dgm:pt>
    <dgm:pt modelId="{BCE889DE-0328-46A1-861C-DB13A4C9BBB9}" type="pres">
      <dgm:prSet presAssocID="{1C091605-684A-4DDA-BCD4-AA145D4264CF}" presName="node" presStyleLbl="node1" presStyleIdx="4" presStyleCnt="9" custScaleX="130017">
        <dgm:presLayoutVars>
          <dgm:bulletEnabled val="1"/>
        </dgm:presLayoutVars>
      </dgm:prSet>
      <dgm:spPr/>
      <dgm:t>
        <a:bodyPr/>
        <a:lstStyle/>
        <a:p>
          <a:pPr rtl="1"/>
          <a:endParaRPr lang="ar-SA"/>
        </a:p>
      </dgm:t>
    </dgm:pt>
    <dgm:pt modelId="{68BCB38E-9941-44E1-8B63-45C9BFB9390F}" type="pres">
      <dgm:prSet presAssocID="{F2BBE5F3-DFAC-4FFD-9334-B8C3097AB578}" presName="parTrans" presStyleLbl="sibTrans2D1" presStyleIdx="5" presStyleCnt="9"/>
      <dgm:spPr/>
      <dgm:t>
        <a:bodyPr/>
        <a:lstStyle/>
        <a:p>
          <a:pPr rtl="1"/>
          <a:endParaRPr lang="ar-SA"/>
        </a:p>
      </dgm:t>
    </dgm:pt>
    <dgm:pt modelId="{3A167BE4-0F3C-4B0F-8B7E-4DC3A7A00854}" type="pres">
      <dgm:prSet presAssocID="{F2BBE5F3-DFAC-4FFD-9334-B8C3097AB578}" presName="connectorText" presStyleLbl="sibTrans2D1" presStyleIdx="5" presStyleCnt="9"/>
      <dgm:spPr/>
      <dgm:t>
        <a:bodyPr/>
        <a:lstStyle/>
        <a:p>
          <a:pPr rtl="1"/>
          <a:endParaRPr lang="ar-SA"/>
        </a:p>
      </dgm:t>
    </dgm:pt>
    <dgm:pt modelId="{37A2C0D7-AAB6-4E1A-A996-69686D1F6C03}" type="pres">
      <dgm:prSet presAssocID="{7A9B3F78-E896-4D68-B96C-5AFC09CA8F75}" presName="node" presStyleLbl="node1" presStyleIdx="5" presStyleCnt="9" custScaleX="127891">
        <dgm:presLayoutVars>
          <dgm:bulletEnabled val="1"/>
        </dgm:presLayoutVars>
      </dgm:prSet>
      <dgm:spPr/>
      <dgm:t>
        <a:bodyPr/>
        <a:lstStyle/>
        <a:p>
          <a:pPr rtl="1"/>
          <a:endParaRPr lang="ar-SA"/>
        </a:p>
      </dgm:t>
    </dgm:pt>
    <dgm:pt modelId="{FBE0A67C-758D-42CD-98A6-0E1075AA7644}" type="pres">
      <dgm:prSet presAssocID="{6D5C9B72-5ED5-4B30-B2DF-174169E4FF46}" presName="parTrans" presStyleLbl="sibTrans2D1" presStyleIdx="6" presStyleCnt="9"/>
      <dgm:spPr/>
      <dgm:t>
        <a:bodyPr/>
        <a:lstStyle/>
        <a:p>
          <a:pPr rtl="1"/>
          <a:endParaRPr lang="ar-SA"/>
        </a:p>
      </dgm:t>
    </dgm:pt>
    <dgm:pt modelId="{1F69C5FA-BAF5-495B-AB56-67F77F28A69F}" type="pres">
      <dgm:prSet presAssocID="{6D5C9B72-5ED5-4B30-B2DF-174169E4FF46}" presName="connectorText" presStyleLbl="sibTrans2D1" presStyleIdx="6" presStyleCnt="9"/>
      <dgm:spPr/>
      <dgm:t>
        <a:bodyPr/>
        <a:lstStyle/>
        <a:p>
          <a:pPr rtl="1"/>
          <a:endParaRPr lang="ar-SA"/>
        </a:p>
      </dgm:t>
    </dgm:pt>
    <dgm:pt modelId="{1678D989-9194-4D40-ABAE-0F40C9CC8DF1}" type="pres">
      <dgm:prSet presAssocID="{E2BB7141-33B2-4B87-BF93-E608834ADF2B}" presName="node" presStyleLbl="node1" presStyleIdx="6" presStyleCnt="9">
        <dgm:presLayoutVars>
          <dgm:bulletEnabled val="1"/>
        </dgm:presLayoutVars>
      </dgm:prSet>
      <dgm:spPr/>
      <dgm:t>
        <a:bodyPr/>
        <a:lstStyle/>
        <a:p>
          <a:pPr rtl="1"/>
          <a:endParaRPr lang="ar-SA"/>
        </a:p>
      </dgm:t>
    </dgm:pt>
    <dgm:pt modelId="{D5BAC358-1631-4929-909B-D26DAA17EF68}" type="pres">
      <dgm:prSet presAssocID="{476FC30C-0F39-43E6-A0F6-F174B631F26E}" presName="parTrans" presStyleLbl="sibTrans2D1" presStyleIdx="7" presStyleCnt="9"/>
      <dgm:spPr/>
      <dgm:t>
        <a:bodyPr/>
        <a:lstStyle/>
        <a:p>
          <a:pPr rtl="1"/>
          <a:endParaRPr lang="ar-SA"/>
        </a:p>
      </dgm:t>
    </dgm:pt>
    <dgm:pt modelId="{33249FF6-9D98-4AF6-BE82-13E4696173A3}" type="pres">
      <dgm:prSet presAssocID="{476FC30C-0F39-43E6-A0F6-F174B631F26E}" presName="connectorText" presStyleLbl="sibTrans2D1" presStyleIdx="7" presStyleCnt="9"/>
      <dgm:spPr/>
      <dgm:t>
        <a:bodyPr/>
        <a:lstStyle/>
        <a:p>
          <a:pPr rtl="1"/>
          <a:endParaRPr lang="ar-SA"/>
        </a:p>
      </dgm:t>
    </dgm:pt>
    <dgm:pt modelId="{60AF6F64-0C9B-4175-BE0E-39C2CA0B8C0F}" type="pres">
      <dgm:prSet presAssocID="{C2A37695-4D1F-494B-A469-44051717A5AC}" presName="node" presStyleLbl="node1" presStyleIdx="7" presStyleCnt="9" custScaleX="122414">
        <dgm:presLayoutVars>
          <dgm:bulletEnabled val="1"/>
        </dgm:presLayoutVars>
      </dgm:prSet>
      <dgm:spPr/>
      <dgm:t>
        <a:bodyPr/>
        <a:lstStyle/>
        <a:p>
          <a:pPr rtl="1"/>
          <a:endParaRPr lang="ar-SA"/>
        </a:p>
      </dgm:t>
    </dgm:pt>
    <dgm:pt modelId="{55E6A2C8-3C20-4A48-9827-15BB9EA292A7}" type="pres">
      <dgm:prSet presAssocID="{170AA4F5-8301-4CEC-BBBD-FEB042A41210}" presName="parTrans" presStyleLbl="sibTrans2D1" presStyleIdx="8" presStyleCnt="9"/>
      <dgm:spPr/>
      <dgm:t>
        <a:bodyPr/>
        <a:lstStyle/>
        <a:p>
          <a:pPr rtl="1"/>
          <a:endParaRPr lang="ar-SA"/>
        </a:p>
      </dgm:t>
    </dgm:pt>
    <dgm:pt modelId="{33FE55B7-BE50-48AE-A883-DB5FA43AEE4E}" type="pres">
      <dgm:prSet presAssocID="{170AA4F5-8301-4CEC-BBBD-FEB042A41210}" presName="connectorText" presStyleLbl="sibTrans2D1" presStyleIdx="8" presStyleCnt="9"/>
      <dgm:spPr/>
      <dgm:t>
        <a:bodyPr/>
        <a:lstStyle/>
        <a:p>
          <a:pPr rtl="1"/>
          <a:endParaRPr lang="ar-SA"/>
        </a:p>
      </dgm:t>
    </dgm:pt>
    <dgm:pt modelId="{9092F5CD-B90F-4EF5-BB33-3F1DDE292135}" type="pres">
      <dgm:prSet presAssocID="{AF7ACFEF-3CBC-4739-A240-91A8F128A16E}" presName="node" presStyleLbl="node1" presStyleIdx="8" presStyleCnt="9" custScaleX="114309">
        <dgm:presLayoutVars>
          <dgm:bulletEnabled val="1"/>
        </dgm:presLayoutVars>
      </dgm:prSet>
      <dgm:spPr/>
      <dgm:t>
        <a:bodyPr/>
        <a:lstStyle/>
        <a:p>
          <a:pPr rtl="1"/>
          <a:endParaRPr lang="ar-SA"/>
        </a:p>
      </dgm:t>
    </dgm:pt>
  </dgm:ptLst>
  <dgm:cxnLst>
    <dgm:cxn modelId="{649D3FE5-DAD4-4F29-8B95-FF9E32CA9501}" type="presOf" srcId="{0606A912-82EA-4FED-973C-9082AC413CCE}" destId="{6B92C401-8E69-4613-BD1C-7A55C0358D9F}" srcOrd="0" destOrd="0" presId="urn:microsoft.com/office/officeart/2005/8/layout/radial5"/>
    <dgm:cxn modelId="{1EC5D4BA-B33F-43E2-8DAB-4BF81625C2DE}" type="presOf" srcId="{4F59BEC8-CC94-402F-B113-3CBED04642CA}" destId="{E07F378B-55A7-4301-830E-30796AC00270}" srcOrd="1" destOrd="0" presId="urn:microsoft.com/office/officeart/2005/8/layout/radial5"/>
    <dgm:cxn modelId="{8DDC6165-C64F-4CEF-9E53-B9B4EB3282E3}" srcId="{42F26410-DEC7-4210-B599-A69917A9E92E}" destId="{096BF02F-9319-4240-8673-189EC0D4C923}" srcOrd="1" destOrd="0" parTransId="{4F59BEC8-CC94-402F-B113-3CBED04642CA}" sibTransId="{D11DA67B-3244-4A88-B0EA-39EEAA36D227}"/>
    <dgm:cxn modelId="{B8599E53-266B-46C0-AE51-F8B59380B96D}" type="presOf" srcId="{F2BBE5F3-DFAC-4FFD-9334-B8C3097AB578}" destId="{3A167BE4-0F3C-4B0F-8B7E-4DC3A7A00854}" srcOrd="1" destOrd="0" presId="urn:microsoft.com/office/officeart/2005/8/layout/radial5"/>
    <dgm:cxn modelId="{92D5E3A6-651C-4781-AD50-677A3660C0CB}" type="presOf" srcId="{7A9B3F78-E896-4D68-B96C-5AFC09CA8F75}" destId="{37A2C0D7-AAB6-4E1A-A996-69686D1F6C03}" srcOrd="0" destOrd="0" presId="urn:microsoft.com/office/officeart/2005/8/layout/radial5"/>
    <dgm:cxn modelId="{DCBB5C03-72A4-4010-9013-413643AC4F81}" type="presOf" srcId="{D4E57E9B-E224-4B59-BFEA-B107E10FBF5A}" destId="{E3801438-0C2C-4888-B71E-E1FE69A55BB3}" srcOrd="0" destOrd="0" presId="urn:microsoft.com/office/officeart/2005/8/layout/radial5"/>
    <dgm:cxn modelId="{6365A906-E8CC-40F8-8C67-295793D4D353}" type="presOf" srcId="{E2BB7141-33B2-4B87-BF93-E608834ADF2B}" destId="{1678D989-9194-4D40-ABAE-0F40C9CC8DF1}" srcOrd="0" destOrd="0" presId="urn:microsoft.com/office/officeart/2005/8/layout/radial5"/>
    <dgm:cxn modelId="{693AA7A5-C895-4C95-AA0C-A92320552D5E}" type="presOf" srcId="{20932FF2-A228-4144-89A1-CC6D5C9A52F1}" destId="{0B764772-4DD0-4616-93D4-6BAE7015724C}" srcOrd="0" destOrd="0" presId="urn:microsoft.com/office/officeart/2005/8/layout/radial5"/>
    <dgm:cxn modelId="{0AF22C55-7871-4062-8F19-EDEC103F85ED}" type="presOf" srcId="{C4089253-34DB-4FB6-814C-E5F62CE37B32}" destId="{0189306F-3763-4AC5-AF94-9F6B2AF318E6}" srcOrd="0" destOrd="0" presId="urn:microsoft.com/office/officeart/2005/8/layout/radial5"/>
    <dgm:cxn modelId="{D20F3637-CF78-4AD6-AA00-97B2F782F1A3}" type="presOf" srcId="{C2A37695-4D1F-494B-A469-44051717A5AC}" destId="{60AF6F64-0C9B-4175-BE0E-39C2CA0B8C0F}" srcOrd="0" destOrd="0" presId="urn:microsoft.com/office/officeart/2005/8/layout/radial5"/>
    <dgm:cxn modelId="{E87BD99E-7535-4A90-B1A2-212C782B4DE8}" type="presOf" srcId="{D4E57E9B-E224-4B59-BFEA-B107E10FBF5A}" destId="{2479C9C4-2EDA-4C05-96EE-75D68F8454D8}" srcOrd="1" destOrd="0" presId="urn:microsoft.com/office/officeart/2005/8/layout/radial5"/>
    <dgm:cxn modelId="{92504806-A139-4167-BA0F-DFA0141C71BD}" type="presOf" srcId="{84B3F8C9-03E6-4C03-B299-A35FEF7BA065}" destId="{1D5F804A-6A42-49C3-9BBD-CEAA9D648E00}" srcOrd="1" destOrd="0" presId="urn:microsoft.com/office/officeart/2005/8/layout/radial5"/>
    <dgm:cxn modelId="{84A469A3-A328-4FA2-AB1E-8417AF92E4AA}" srcId="{42F26410-DEC7-4210-B599-A69917A9E92E}" destId="{20932FF2-A228-4144-89A1-CC6D5C9A52F1}" srcOrd="3" destOrd="0" parTransId="{0606A912-82EA-4FED-973C-9082AC413CCE}" sibTransId="{92470366-F219-4D06-9FF8-E5AFBF93A9A1}"/>
    <dgm:cxn modelId="{C99284DB-9291-45B9-B47D-77CC9F0E4490}" type="presOf" srcId="{42F26410-DEC7-4210-B599-A69917A9E92E}" destId="{CA2D3573-375C-4848-8E25-895CB2ADBB06}" srcOrd="0" destOrd="0" presId="urn:microsoft.com/office/officeart/2005/8/layout/radial5"/>
    <dgm:cxn modelId="{09193F0C-C6C8-44F8-8413-E592428B628F}" type="presOf" srcId="{48E95E0D-6F74-4EAF-935A-EB788E587A0F}" destId="{8B7F88D3-60FB-4B22-9A4A-B31AB1CE9EA1}" srcOrd="1" destOrd="0" presId="urn:microsoft.com/office/officeart/2005/8/layout/radial5"/>
    <dgm:cxn modelId="{BEB913BF-07A3-4BCD-AA87-7C955D416BDF}" type="presOf" srcId="{170AA4F5-8301-4CEC-BBBD-FEB042A41210}" destId="{55E6A2C8-3C20-4A48-9827-15BB9EA292A7}" srcOrd="0" destOrd="0" presId="urn:microsoft.com/office/officeart/2005/8/layout/radial5"/>
    <dgm:cxn modelId="{D7718E08-A851-41C4-A4D7-768C1E42A442}" type="presOf" srcId="{1C091605-684A-4DDA-BCD4-AA145D4264CF}" destId="{BCE889DE-0328-46A1-861C-DB13A4C9BBB9}" srcOrd="0" destOrd="0" presId="urn:microsoft.com/office/officeart/2005/8/layout/radial5"/>
    <dgm:cxn modelId="{D34460A7-2FBB-499B-9458-3EFA47677AF8}" srcId="{42F26410-DEC7-4210-B599-A69917A9E92E}" destId="{37EED854-F252-4AB6-AF13-62F740DA38E4}" srcOrd="2" destOrd="0" parTransId="{48E95E0D-6F74-4EAF-935A-EB788E587A0F}" sibTransId="{E60CC3A8-4166-45BA-9333-A00D4126C9C6}"/>
    <dgm:cxn modelId="{C30CA4A5-6166-494F-A755-515F5D97F49D}" type="presOf" srcId="{AF7ACFEF-3CBC-4739-A240-91A8F128A16E}" destId="{9092F5CD-B90F-4EF5-BB33-3F1DDE292135}" srcOrd="0" destOrd="0" presId="urn:microsoft.com/office/officeart/2005/8/layout/radial5"/>
    <dgm:cxn modelId="{CACA2BC8-3954-4165-A3AB-E850AC0DD77C}" type="presOf" srcId="{170AA4F5-8301-4CEC-BBBD-FEB042A41210}" destId="{33FE55B7-BE50-48AE-A883-DB5FA43AEE4E}" srcOrd="1" destOrd="0" presId="urn:microsoft.com/office/officeart/2005/8/layout/radial5"/>
    <dgm:cxn modelId="{8198183E-74C0-49F4-A8B1-8011A1F36F50}" type="presOf" srcId="{096BF02F-9319-4240-8673-189EC0D4C923}" destId="{3B0DFC31-95AA-4F22-AE44-18AC4251675B}" srcOrd="0" destOrd="0" presId="urn:microsoft.com/office/officeart/2005/8/layout/radial5"/>
    <dgm:cxn modelId="{A376A098-4229-40E9-9BA5-715E6570F1DA}" srcId="{42F26410-DEC7-4210-B599-A69917A9E92E}" destId="{1C091605-684A-4DDA-BCD4-AA145D4264CF}" srcOrd="4" destOrd="0" parTransId="{D4E57E9B-E224-4B59-BFEA-B107E10FBF5A}" sibTransId="{2D002608-B409-43F6-86E3-9AF0FFD86B4F}"/>
    <dgm:cxn modelId="{318155B5-E867-4D20-B820-2EBFD7A0CFE8}" type="presOf" srcId="{476FC30C-0F39-43E6-A0F6-F174B631F26E}" destId="{D5BAC358-1631-4929-909B-D26DAA17EF68}" srcOrd="0" destOrd="0" presId="urn:microsoft.com/office/officeart/2005/8/layout/radial5"/>
    <dgm:cxn modelId="{3BA791BA-CB93-48B2-B8CC-2A93C1C21F2D}" srcId="{42F26410-DEC7-4210-B599-A69917A9E92E}" destId="{C2A37695-4D1F-494B-A469-44051717A5AC}" srcOrd="7" destOrd="0" parTransId="{476FC30C-0F39-43E6-A0F6-F174B631F26E}" sibTransId="{FCCD96E0-34D2-449F-83DC-3CEA9A9A1EDE}"/>
    <dgm:cxn modelId="{75DA533B-02C5-438C-A580-C01963092D6D}" type="presOf" srcId="{48E95E0D-6F74-4EAF-935A-EB788E587A0F}" destId="{DDBBC552-CEEE-48B6-AD4F-1A524F9F5BF6}" srcOrd="0" destOrd="0" presId="urn:microsoft.com/office/officeart/2005/8/layout/radial5"/>
    <dgm:cxn modelId="{37501B4E-B445-4E9F-8F3E-DDE22DB157F8}" srcId="{42F26410-DEC7-4210-B599-A69917A9E92E}" destId="{C4089253-34DB-4FB6-814C-E5F62CE37B32}" srcOrd="0" destOrd="0" parTransId="{84B3F8C9-03E6-4C03-B299-A35FEF7BA065}" sibTransId="{8385AF89-BAF3-4538-9F34-224FBB586793}"/>
    <dgm:cxn modelId="{F0DF6151-7648-4003-A579-662BC45AFF6D}" type="presOf" srcId="{4F59BEC8-CC94-402F-B113-3CBED04642CA}" destId="{764870CB-547D-4F96-B3C4-006C0053A749}" srcOrd="0" destOrd="0" presId="urn:microsoft.com/office/officeart/2005/8/layout/radial5"/>
    <dgm:cxn modelId="{D0A52C56-6774-4CF8-80A5-0EFC18B1D23E}" srcId="{42F26410-DEC7-4210-B599-A69917A9E92E}" destId="{7A9B3F78-E896-4D68-B96C-5AFC09CA8F75}" srcOrd="5" destOrd="0" parTransId="{F2BBE5F3-DFAC-4FFD-9334-B8C3097AB578}" sibTransId="{D571311B-CD25-41F5-88DA-A6865C96F9AA}"/>
    <dgm:cxn modelId="{74934F17-1CA5-48F8-A8D8-7BB423E2FF01}" type="presOf" srcId="{F6D54237-DF69-436A-B46A-0E63683C99BD}" destId="{1377F444-9907-4146-97AB-DC50F0E7241A}" srcOrd="0" destOrd="0" presId="urn:microsoft.com/office/officeart/2005/8/layout/radial5"/>
    <dgm:cxn modelId="{1458808D-D33D-48FD-81DC-AC9F82FC31A5}" type="presOf" srcId="{6D5C9B72-5ED5-4B30-B2DF-174169E4FF46}" destId="{1F69C5FA-BAF5-495B-AB56-67F77F28A69F}" srcOrd="1" destOrd="0" presId="urn:microsoft.com/office/officeart/2005/8/layout/radial5"/>
    <dgm:cxn modelId="{7BCD59F0-010C-4098-82EC-75F1BFB52554}" type="presOf" srcId="{476FC30C-0F39-43E6-A0F6-F174B631F26E}" destId="{33249FF6-9D98-4AF6-BE82-13E4696173A3}" srcOrd="1" destOrd="0" presId="urn:microsoft.com/office/officeart/2005/8/layout/radial5"/>
    <dgm:cxn modelId="{51B1F2D8-2A33-4CDE-99A0-EA9831476E8B}" type="presOf" srcId="{37EED854-F252-4AB6-AF13-62F740DA38E4}" destId="{8765864D-0800-4584-987E-DB45283A4054}" srcOrd="0" destOrd="0" presId="urn:microsoft.com/office/officeart/2005/8/layout/radial5"/>
    <dgm:cxn modelId="{90DC4756-E320-4615-A109-E650FC845B06}" srcId="{42F26410-DEC7-4210-B599-A69917A9E92E}" destId="{AF7ACFEF-3CBC-4739-A240-91A8F128A16E}" srcOrd="8" destOrd="0" parTransId="{170AA4F5-8301-4CEC-BBBD-FEB042A41210}" sibTransId="{4494ED24-1FFE-44AC-8DBB-3D6F8660EFF6}"/>
    <dgm:cxn modelId="{85418D73-89E4-4989-A2B6-E161D34C4FD2}" type="presOf" srcId="{6D5C9B72-5ED5-4B30-B2DF-174169E4FF46}" destId="{FBE0A67C-758D-42CD-98A6-0E1075AA7644}" srcOrd="0" destOrd="0" presId="urn:microsoft.com/office/officeart/2005/8/layout/radial5"/>
    <dgm:cxn modelId="{66E8C2DC-13A2-490B-ADD1-DB79F672FA15}" srcId="{F6D54237-DF69-436A-B46A-0E63683C99BD}" destId="{42F26410-DEC7-4210-B599-A69917A9E92E}" srcOrd="0" destOrd="0" parTransId="{DCC202C4-2A53-4B87-BC3D-05DA7C1E0FDD}" sibTransId="{3CE7E2FD-2D71-49BA-8E84-B2B164E39A25}"/>
    <dgm:cxn modelId="{546D1683-EDAB-4F4A-B2FB-F9F7A45EC722}" type="presOf" srcId="{F2BBE5F3-DFAC-4FFD-9334-B8C3097AB578}" destId="{68BCB38E-9941-44E1-8B63-45C9BFB9390F}" srcOrd="0" destOrd="0" presId="urn:microsoft.com/office/officeart/2005/8/layout/radial5"/>
    <dgm:cxn modelId="{274B1849-E348-4D48-80AD-170E3B586F61}" srcId="{42F26410-DEC7-4210-B599-A69917A9E92E}" destId="{E2BB7141-33B2-4B87-BF93-E608834ADF2B}" srcOrd="6" destOrd="0" parTransId="{6D5C9B72-5ED5-4B30-B2DF-174169E4FF46}" sibTransId="{F57D0607-7885-4412-A9EF-44B8830A7091}"/>
    <dgm:cxn modelId="{BF513EFB-7F64-4ADF-B877-3735207DBB05}" type="presOf" srcId="{84B3F8C9-03E6-4C03-B299-A35FEF7BA065}" destId="{0EC2A5FD-A7F6-4703-B10B-129B264B1310}" srcOrd="0" destOrd="0" presId="urn:microsoft.com/office/officeart/2005/8/layout/radial5"/>
    <dgm:cxn modelId="{E47F27FF-E91B-4879-8622-B8C99F0D5CE6}" type="presOf" srcId="{0606A912-82EA-4FED-973C-9082AC413CCE}" destId="{14C18B7B-C372-40CA-BD34-C5ABDBFE97BC}" srcOrd="1" destOrd="0" presId="urn:microsoft.com/office/officeart/2005/8/layout/radial5"/>
    <dgm:cxn modelId="{6F55CDC1-20B2-4D31-9D65-0850AC28E978}" type="presParOf" srcId="{1377F444-9907-4146-97AB-DC50F0E7241A}" destId="{CA2D3573-375C-4848-8E25-895CB2ADBB06}" srcOrd="0" destOrd="0" presId="urn:microsoft.com/office/officeart/2005/8/layout/radial5"/>
    <dgm:cxn modelId="{CCE70F57-892B-45B6-B1CF-4ABE9EE596F0}" type="presParOf" srcId="{1377F444-9907-4146-97AB-DC50F0E7241A}" destId="{0EC2A5FD-A7F6-4703-B10B-129B264B1310}" srcOrd="1" destOrd="0" presId="urn:microsoft.com/office/officeart/2005/8/layout/radial5"/>
    <dgm:cxn modelId="{EE99972D-F0B2-4A18-BE7F-5156D2CF92CA}" type="presParOf" srcId="{0EC2A5FD-A7F6-4703-B10B-129B264B1310}" destId="{1D5F804A-6A42-49C3-9BBD-CEAA9D648E00}" srcOrd="0" destOrd="0" presId="urn:microsoft.com/office/officeart/2005/8/layout/radial5"/>
    <dgm:cxn modelId="{84000B8F-81D5-4EAB-B536-EA3B3B723FA6}" type="presParOf" srcId="{1377F444-9907-4146-97AB-DC50F0E7241A}" destId="{0189306F-3763-4AC5-AF94-9F6B2AF318E6}" srcOrd="2" destOrd="0" presId="urn:microsoft.com/office/officeart/2005/8/layout/radial5"/>
    <dgm:cxn modelId="{D02F8725-C5AA-4552-AC5D-B83EE2C28EEB}" type="presParOf" srcId="{1377F444-9907-4146-97AB-DC50F0E7241A}" destId="{764870CB-547D-4F96-B3C4-006C0053A749}" srcOrd="3" destOrd="0" presId="urn:microsoft.com/office/officeart/2005/8/layout/radial5"/>
    <dgm:cxn modelId="{822D9A10-E4F5-4023-8AC9-AA36DCEFD5EC}" type="presParOf" srcId="{764870CB-547D-4F96-B3C4-006C0053A749}" destId="{E07F378B-55A7-4301-830E-30796AC00270}" srcOrd="0" destOrd="0" presId="urn:microsoft.com/office/officeart/2005/8/layout/radial5"/>
    <dgm:cxn modelId="{61A873F8-0CEC-4885-9193-F9D00319376D}" type="presParOf" srcId="{1377F444-9907-4146-97AB-DC50F0E7241A}" destId="{3B0DFC31-95AA-4F22-AE44-18AC4251675B}" srcOrd="4" destOrd="0" presId="urn:microsoft.com/office/officeart/2005/8/layout/radial5"/>
    <dgm:cxn modelId="{4279142A-C89E-4FCC-BAF8-6A58E582AA65}" type="presParOf" srcId="{1377F444-9907-4146-97AB-DC50F0E7241A}" destId="{DDBBC552-CEEE-48B6-AD4F-1A524F9F5BF6}" srcOrd="5" destOrd="0" presId="urn:microsoft.com/office/officeart/2005/8/layout/radial5"/>
    <dgm:cxn modelId="{0E9B2398-44A9-48A8-B34E-0895946AA7AF}" type="presParOf" srcId="{DDBBC552-CEEE-48B6-AD4F-1A524F9F5BF6}" destId="{8B7F88D3-60FB-4B22-9A4A-B31AB1CE9EA1}" srcOrd="0" destOrd="0" presId="urn:microsoft.com/office/officeart/2005/8/layout/radial5"/>
    <dgm:cxn modelId="{FAF69890-4365-48FA-B645-7AA1691AB4AC}" type="presParOf" srcId="{1377F444-9907-4146-97AB-DC50F0E7241A}" destId="{8765864D-0800-4584-987E-DB45283A4054}" srcOrd="6" destOrd="0" presId="urn:microsoft.com/office/officeart/2005/8/layout/radial5"/>
    <dgm:cxn modelId="{93986DDE-779D-4D9F-B51D-20CC7044376D}" type="presParOf" srcId="{1377F444-9907-4146-97AB-DC50F0E7241A}" destId="{6B92C401-8E69-4613-BD1C-7A55C0358D9F}" srcOrd="7" destOrd="0" presId="urn:microsoft.com/office/officeart/2005/8/layout/radial5"/>
    <dgm:cxn modelId="{74B01C50-67A6-470B-A418-EE813DA26ECB}" type="presParOf" srcId="{6B92C401-8E69-4613-BD1C-7A55C0358D9F}" destId="{14C18B7B-C372-40CA-BD34-C5ABDBFE97BC}" srcOrd="0" destOrd="0" presId="urn:microsoft.com/office/officeart/2005/8/layout/radial5"/>
    <dgm:cxn modelId="{30AFD595-B996-47FA-9F19-F8606B6762E8}" type="presParOf" srcId="{1377F444-9907-4146-97AB-DC50F0E7241A}" destId="{0B764772-4DD0-4616-93D4-6BAE7015724C}" srcOrd="8" destOrd="0" presId="urn:microsoft.com/office/officeart/2005/8/layout/radial5"/>
    <dgm:cxn modelId="{5043D6A5-25B0-465A-B60E-060C136615C2}" type="presParOf" srcId="{1377F444-9907-4146-97AB-DC50F0E7241A}" destId="{E3801438-0C2C-4888-B71E-E1FE69A55BB3}" srcOrd="9" destOrd="0" presId="urn:microsoft.com/office/officeart/2005/8/layout/radial5"/>
    <dgm:cxn modelId="{CEC04D9D-EEDF-4079-8168-E413BCE361C4}" type="presParOf" srcId="{E3801438-0C2C-4888-B71E-E1FE69A55BB3}" destId="{2479C9C4-2EDA-4C05-96EE-75D68F8454D8}" srcOrd="0" destOrd="0" presId="urn:microsoft.com/office/officeart/2005/8/layout/radial5"/>
    <dgm:cxn modelId="{FB8A05FE-3050-4922-816C-15BB42B3EC8F}" type="presParOf" srcId="{1377F444-9907-4146-97AB-DC50F0E7241A}" destId="{BCE889DE-0328-46A1-861C-DB13A4C9BBB9}" srcOrd="10" destOrd="0" presId="urn:microsoft.com/office/officeart/2005/8/layout/radial5"/>
    <dgm:cxn modelId="{8F930716-7682-4AC4-928E-3A90E9495CD3}" type="presParOf" srcId="{1377F444-9907-4146-97AB-DC50F0E7241A}" destId="{68BCB38E-9941-44E1-8B63-45C9BFB9390F}" srcOrd="11" destOrd="0" presId="urn:microsoft.com/office/officeart/2005/8/layout/radial5"/>
    <dgm:cxn modelId="{D66B06DF-E9BC-418A-A839-086AE50C8FFD}" type="presParOf" srcId="{68BCB38E-9941-44E1-8B63-45C9BFB9390F}" destId="{3A167BE4-0F3C-4B0F-8B7E-4DC3A7A00854}" srcOrd="0" destOrd="0" presId="urn:microsoft.com/office/officeart/2005/8/layout/radial5"/>
    <dgm:cxn modelId="{07BE12FF-F349-4D9F-87FA-EC8F22C7DC4C}" type="presParOf" srcId="{1377F444-9907-4146-97AB-DC50F0E7241A}" destId="{37A2C0D7-AAB6-4E1A-A996-69686D1F6C03}" srcOrd="12" destOrd="0" presId="urn:microsoft.com/office/officeart/2005/8/layout/radial5"/>
    <dgm:cxn modelId="{67D45213-F525-4C86-8FBB-BB7AFF403C12}" type="presParOf" srcId="{1377F444-9907-4146-97AB-DC50F0E7241A}" destId="{FBE0A67C-758D-42CD-98A6-0E1075AA7644}" srcOrd="13" destOrd="0" presId="urn:microsoft.com/office/officeart/2005/8/layout/radial5"/>
    <dgm:cxn modelId="{F0754E32-9C57-47A8-8FBB-B73CF980ECDD}" type="presParOf" srcId="{FBE0A67C-758D-42CD-98A6-0E1075AA7644}" destId="{1F69C5FA-BAF5-495B-AB56-67F77F28A69F}" srcOrd="0" destOrd="0" presId="urn:microsoft.com/office/officeart/2005/8/layout/radial5"/>
    <dgm:cxn modelId="{4607B0C9-E434-4BE5-9694-DAFBEDA3710F}" type="presParOf" srcId="{1377F444-9907-4146-97AB-DC50F0E7241A}" destId="{1678D989-9194-4D40-ABAE-0F40C9CC8DF1}" srcOrd="14" destOrd="0" presId="urn:microsoft.com/office/officeart/2005/8/layout/radial5"/>
    <dgm:cxn modelId="{7AFAC198-9268-4005-9381-3F47DCE59F0B}" type="presParOf" srcId="{1377F444-9907-4146-97AB-DC50F0E7241A}" destId="{D5BAC358-1631-4929-909B-D26DAA17EF68}" srcOrd="15" destOrd="0" presId="urn:microsoft.com/office/officeart/2005/8/layout/radial5"/>
    <dgm:cxn modelId="{024E963B-FD35-4A38-A9E5-0A55880D2241}" type="presParOf" srcId="{D5BAC358-1631-4929-909B-D26DAA17EF68}" destId="{33249FF6-9D98-4AF6-BE82-13E4696173A3}" srcOrd="0" destOrd="0" presId="urn:microsoft.com/office/officeart/2005/8/layout/radial5"/>
    <dgm:cxn modelId="{82BFDB30-0763-4E9D-BC0B-C4260CD805AE}" type="presParOf" srcId="{1377F444-9907-4146-97AB-DC50F0E7241A}" destId="{60AF6F64-0C9B-4175-BE0E-39C2CA0B8C0F}" srcOrd="16" destOrd="0" presId="urn:microsoft.com/office/officeart/2005/8/layout/radial5"/>
    <dgm:cxn modelId="{57C67D15-BC73-4276-92FA-AB1919396D37}" type="presParOf" srcId="{1377F444-9907-4146-97AB-DC50F0E7241A}" destId="{55E6A2C8-3C20-4A48-9827-15BB9EA292A7}" srcOrd="17" destOrd="0" presId="urn:microsoft.com/office/officeart/2005/8/layout/radial5"/>
    <dgm:cxn modelId="{2DDCE778-E04C-43F6-A32A-D9B923272032}" type="presParOf" srcId="{55E6A2C8-3C20-4A48-9827-15BB9EA292A7}" destId="{33FE55B7-BE50-48AE-A883-DB5FA43AEE4E}" srcOrd="0" destOrd="0" presId="urn:microsoft.com/office/officeart/2005/8/layout/radial5"/>
    <dgm:cxn modelId="{95ACD287-F2D5-4A55-90E6-E09F03326631}" type="presParOf" srcId="{1377F444-9907-4146-97AB-DC50F0E7241A}" destId="{9092F5CD-B90F-4EF5-BB33-3F1DDE292135}" srcOrd="1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2D3573-375C-4848-8E25-895CB2ADBB06}">
      <dsp:nvSpPr>
        <dsp:cNvPr id="0" name=""/>
        <dsp:cNvSpPr/>
      </dsp:nvSpPr>
      <dsp:spPr>
        <a:xfrm>
          <a:off x="3703636" y="2837075"/>
          <a:ext cx="1725637" cy="13212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SA" sz="3200" b="1" kern="1200" dirty="0" smtClean="0">
              <a:solidFill>
                <a:schemeClr val="tx1">
                  <a:lumMod val="95000"/>
                  <a:lumOff val="5000"/>
                </a:schemeClr>
              </a:solidFill>
              <a:latin typeface="+mn-lt"/>
            </a:rPr>
            <a:t>اهمية السياحة</a:t>
          </a:r>
          <a:endParaRPr lang="ar-SA" sz="3200" b="1" kern="1200" dirty="0">
            <a:solidFill>
              <a:schemeClr val="tx1">
                <a:lumMod val="95000"/>
                <a:lumOff val="5000"/>
              </a:schemeClr>
            </a:solidFill>
            <a:latin typeface="+mn-lt"/>
          </a:endParaRPr>
        </a:p>
      </dsp:txBody>
      <dsp:txXfrm>
        <a:off x="3956350" y="3030573"/>
        <a:ext cx="1220209" cy="934289"/>
      </dsp:txXfrm>
    </dsp:sp>
    <dsp:sp modelId="{0EC2A5FD-A7F6-4703-B10B-129B264B1310}">
      <dsp:nvSpPr>
        <dsp:cNvPr id="0" name=""/>
        <dsp:cNvSpPr/>
      </dsp:nvSpPr>
      <dsp:spPr>
        <a:xfrm rot="16200000">
          <a:off x="4204181" y="1867012"/>
          <a:ext cx="724548"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a:off x="4296291" y="2081935"/>
        <a:ext cx="540328" cy="368440"/>
      </dsp:txXfrm>
    </dsp:sp>
    <dsp:sp modelId="{0189306F-3763-4AC5-AF94-9F6B2AF318E6}">
      <dsp:nvSpPr>
        <dsp:cNvPr id="0" name=""/>
        <dsp:cNvSpPr/>
      </dsp:nvSpPr>
      <dsp:spPr>
        <a:xfrm>
          <a:off x="3844024" y="25141"/>
          <a:ext cx="1444861"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توفير العديد من الفرص للعمل</a:t>
          </a:r>
          <a:endParaRPr lang="ar-SA" sz="2000" b="1" kern="1200" dirty="0">
            <a:solidFill>
              <a:schemeClr val="tx1">
                <a:lumMod val="95000"/>
                <a:lumOff val="5000"/>
              </a:schemeClr>
            </a:solidFill>
            <a:latin typeface="+mn-lt"/>
          </a:endParaRPr>
        </a:p>
      </dsp:txBody>
      <dsp:txXfrm>
        <a:off x="4055619" y="236736"/>
        <a:ext cx="1021671" cy="1021671"/>
      </dsp:txXfrm>
    </dsp:sp>
    <dsp:sp modelId="{764870CB-547D-4F96-B3C4-006C0053A749}">
      <dsp:nvSpPr>
        <dsp:cNvPr id="0" name=""/>
        <dsp:cNvSpPr/>
      </dsp:nvSpPr>
      <dsp:spPr>
        <a:xfrm rot="18600000">
          <a:off x="5092019" y="2164560"/>
          <a:ext cx="670911"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a:off x="5124922" y="2357933"/>
        <a:ext cx="486691" cy="368440"/>
      </dsp:txXfrm>
    </dsp:sp>
    <dsp:sp modelId="{3B0DFC31-95AA-4F22-AE44-18AC4251675B}">
      <dsp:nvSpPr>
        <dsp:cNvPr id="0" name=""/>
        <dsp:cNvSpPr/>
      </dsp:nvSpPr>
      <dsp:spPr>
        <a:xfrm>
          <a:off x="5513092" y="668553"/>
          <a:ext cx="1642243"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تسهم في تنوع مصادر الاقتصاد الوطني </a:t>
          </a:r>
          <a:endParaRPr lang="ar-SA" sz="2000" b="1" kern="1200" dirty="0">
            <a:solidFill>
              <a:schemeClr val="tx1">
                <a:lumMod val="95000"/>
                <a:lumOff val="5000"/>
              </a:schemeClr>
            </a:solidFill>
            <a:latin typeface="+mn-lt"/>
          </a:endParaRPr>
        </a:p>
      </dsp:txBody>
      <dsp:txXfrm>
        <a:off x="5753593" y="880148"/>
        <a:ext cx="1161241" cy="1021671"/>
      </dsp:txXfrm>
    </dsp:sp>
    <dsp:sp modelId="{DDBBC552-CEEE-48B6-AD4F-1A524F9F5BF6}">
      <dsp:nvSpPr>
        <dsp:cNvPr id="0" name=""/>
        <dsp:cNvSpPr/>
      </dsp:nvSpPr>
      <dsp:spPr>
        <a:xfrm rot="21000000">
          <a:off x="5622988" y="2956984"/>
          <a:ext cx="537701"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a:off x="5624213" y="3093803"/>
        <a:ext cx="376391" cy="368440"/>
      </dsp:txXfrm>
    </dsp:sp>
    <dsp:sp modelId="{8765864D-0800-4584-987E-DB45283A4054}">
      <dsp:nvSpPr>
        <dsp:cNvPr id="0" name=""/>
        <dsp:cNvSpPr/>
      </dsp:nvSpPr>
      <dsp:spPr>
        <a:xfrm>
          <a:off x="6386194" y="2297729"/>
          <a:ext cx="1777251"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تعمل على تطوير البنية التحتية للبلدان</a:t>
          </a:r>
          <a:endParaRPr lang="ar-SA" sz="2000" b="1" kern="1200" dirty="0">
            <a:solidFill>
              <a:schemeClr val="tx1">
                <a:lumMod val="95000"/>
                <a:lumOff val="5000"/>
              </a:schemeClr>
            </a:solidFill>
            <a:latin typeface="+mn-lt"/>
          </a:endParaRPr>
        </a:p>
      </dsp:txBody>
      <dsp:txXfrm>
        <a:off x="6646466" y="2509324"/>
        <a:ext cx="1256707" cy="1021671"/>
      </dsp:txXfrm>
    </dsp:sp>
    <dsp:sp modelId="{6B92C401-8E69-4613-BD1C-7A55C0358D9F}">
      <dsp:nvSpPr>
        <dsp:cNvPr id="0" name=""/>
        <dsp:cNvSpPr/>
      </dsp:nvSpPr>
      <dsp:spPr>
        <a:xfrm rot="1800000">
          <a:off x="5446394" y="3887245"/>
          <a:ext cx="653077"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a:off x="5458734" y="3964003"/>
        <a:ext cx="468857" cy="368440"/>
      </dsp:txXfrm>
    </dsp:sp>
    <dsp:sp modelId="{0B764772-4DD0-4616-93D4-6BAE7015724C}">
      <dsp:nvSpPr>
        <dsp:cNvPr id="0" name=""/>
        <dsp:cNvSpPr/>
      </dsp:nvSpPr>
      <dsp:spPr>
        <a:xfrm>
          <a:off x="6225720" y="4150360"/>
          <a:ext cx="1444861"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تعد داعما للاقتصاد الوطني </a:t>
          </a:r>
          <a:endParaRPr lang="ar-SA" sz="2000" b="1" kern="1200" dirty="0">
            <a:solidFill>
              <a:schemeClr val="tx1">
                <a:lumMod val="95000"/>
                <a:lumOff val="5000"/>
              </a:schemeClr>
            </a:solidFill>
            <a:latin typeface="+mn-lt"/>
          </a:endParaRPr>
        </a:p>
      </dsp:txBody>
      <dsp:txXfrm>
        <a:off x="6437315" y="4361955"/>
        <a:ext cx="1021671" cy="1021671"/>
      </dsp:txXfrm>
    </dsp:sp>
    <dsp:sp modelId="{E3801438-0C2C-4888-B71E-E1FE69A55BB3}">
      <dsp:nvSpPr>
        <dsp:cNvPr id="0" name=""/>
        <dsp:cNvSpPr/>
      </dsp:nvSpPr>
      <dsp:spPr>
        <a:xfrm rot="4200000">
          <a:off x="4665997" y="4434400"/>
          <a:ext cx="706266"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a:off x="4726604" y="4470658"/>
        <a:ext cx="522046" cy="368440"/>
      </dsp:txXfrm>
    </dsp:sp>
    <dsp:sp modelId="{BCE889DE-0328-46A1-861C-DB13A4C9BBB9}">
      <dsp:nvSpPr>
        <dsp:cNvPr id="0" name=""/>
        <dsp:cNvSpPr/>
      </dsp:nvSpPr>
      <dsp:spPr>
        <a:xfrm>
          <a:off x="4567777" y="5359578"/>
          <a:ext cx="1878565"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تقدم فرصا واعد ة لرجال الاعمال </a:t>
          </a:r>
          <a:endParaRPr lang="ar-SA" sz="2000" b="1" kern="1200" dirty="0">
            <a:solidFill>
              <a:schemeClr val="tx1">
                <a:lumMod val="95000"/>
                <a:lumOff val="5000"/>
              </a:schemeClr>
            </a:solidFill>
            <a:latin typeface="+mn-lt"/>
          </a:endParaRPr>
        </a:p>
      </dsp:txBody>
      <dsp:txXfrm>
        <a:off x="4842886" y="5571173"/>
        <a:ext cx="1328347" cy="1021671"/>
      </dsp:txXfrm>
    </dsp:sp>
    <dsp:sp modelId="{68BCB38E-9941-44E1-8B63-45C9BFB9390F}">
      <dsp:nvSpPr>
        <dsp:cNvPr id="0" name=""/>
        <dsp:cNvSpPr/>
      </dsp:nvSpPr>
      <dsp:spPr>
        <a:xfrm rot="6600000">
          <a:off x="3760258" y="4434811"/>
          <a:ext cx="706743"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rot="10800000">
        <a:off x="3883871" y="4471069"/>
        <a:ext cx="522523" cy="368440"/>
      </dsp:txXfrm>
    </dsp:sp>
    <dsp:sp modelId="{37A2C0D7-AAB6-4E1A-A996-69686D1F6C03}">
      <dsp:nvSpPr>
        <dsp:cNvPr id="0" name=""/>
        <dsp:cNvSpPr/>
      </dsp:nvSpPr>
      <dsp:spPr>
        <a:xfrm>
          <a:off x="2701926" y="5359578"/>
          <a:ext cx="1847847"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تحافظ على التراث الثقافي والطبيعي</a:t>
          </a:r>
          <a:endParaRPr lang="ar-SA" sz="2000" b="1" kern="1200" dirty="0">
            <a:solidFill>
              <a:schemeClr val="tx1">
                <a:lumMod val="95000"/>
                <a:lumOff val="5000"/>
              </a:schemeClr>
            </a:solidFill>
            <a:latin typeface="+mn-lt"/>
          </a:endParaRPr>
        </a:p>
      </dsp:txBody>
      <dsp:txXfrm>
        <a:off x="2972537" y="5571173"/>
        <a:ext cx="1306625" cy="1021671"/>
      </dsp:txXfrm>
    </dsp:sp>
    <dsp:sp modelId="{FBE0A67C-758D-42CD-98A6-0E1075AA7644}">
      <dsp:nvSpPr>
        <dsp:cNvPr id="0" name=""/>
        <dsp:cNvSpPr/>
      </dsp:nvSpPr>
      <dsp:spPr>
        <a:xfrm rot="9000000">
          <a:off x="3033438" y="3887245"/>
          <a:ext cx="653077"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rot="10800000">
        <a:off x="3205318" y="3964003"/>
        <a:ext cx="468857" cy="368440"/>
      </dsp:txXfrm>
    </dsp:sp>
    <dsp:sp modelId="{1678D989-9194-4D40-ABAE-0F40C9CC8DF1}">
      <dsp:nvSpPr>
        <dsp:cNvPr id="0" name=""/>
        <dsp:cNvSpPr/>
      </dsp:nvSpPr>
      <dsp:spPr>
        <a:xfrm>
          <a:off x="1462328" y="4150360"/>
          <a:ext cx="1444861"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زيادة وعي المواطنين</a:t>
          </a:r>
          <a:endParaRPr lang="ar-SA" sz="2000" b="1" kern="1200" dirty="0">
            <a:solidFill>
              <a:schemeClr val="tx1">
                <a:lumMod val="95000"/>
                <a:lumOff val="5000"/>
              </a:schemeClr>
            </a:solidFill>
            <a:latin typeface="+mn-lt"/>
          </a:endParaRPr>
        </a:p>
      </dsp:txBody>
      <dsp:txXfrm>
        <a:off x="1673923" y="4361955"/>
        <a:ext cx="1021671" cy="1021671"/>
      </dsp:txXfrm>
    </dsp:sp>
    <dsp:sp modelId="{D5BAC358-1631-4929-909B-D26DAA17EF68}">
      <dsp:nvSpPr>
        <dsp:cNvPr id="0" name=""/>
        <dsp:cNvSpPr/>
      </dsp:nvSpPr>
      <dsp:spPr>
        <a:xfrm rot="11400000">
          <a:off x="2969213" y="2956643"/>
          <a:ext cx="539847"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rot="10800000">
        <a:off x="3129937" y="3093518"/>
        <a:ext cx="377893" cy="368440"/>
      </dsp:txXfrm>
    </dsp:sp>
    <dsp:sp modelId="{60AF6F64-0C9B-4175-BE0E-39C2CA0B8C0F}">
      <dsp:nvSpPr>
        <dsp:cNvPr id="0" name=""/>
        <dsp:cNvSpPr/>
      </dsp:nvSpPr>
      <dsp:spPr>
        <a:xfrm>
          <a:off x="973734" y="2297729"/>
          <a:ext cx="1768712"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lang="ar-SA" sz="2000" b="1" kern="1200" dirty="0" smtClean="0">
              <a:solidFill>
                <a:schemeClr val="tx1">
                  <a:lumMod val="95000"/>
                  <a:lumOff val="5000"/>
                </a:schemeClr>
              </a:solidFill>
              <a:latin typeface="+mn-lt"/>
            </a:rPr>
            <a:t>تحسن مستوى المجتمع </a:t>
          </a:r>
          <a:endParaRPr lang="ar-SA" sz="2000" b="1" kern="1200" dirty="0">
            <a:solidFill>
              <a:schemeClr val="tx1">
                <a:lumMod val="95000"/>
                <a:lumOff val="5000"/>
              </a:schemeClr>
            </a:solidFill>
            <a:latin typeface="+mn-lt"/>
          </a:endParaRPr>
        </a:p>
      </dsp:txBody>
      <dsp:txXfrm>
        <a:off x="1232756" y="2509324"/>
        <a:ext cx="1250668" cy="1021671"/>
      </dsp:txXfrm>
    </dsp:sp>
    <dsp:sp modelId="{55E6A2C8-3C20-4A48-9827-15BB9EA292A7}">
      <dsp:nvSpPr>
        <dsp:cNvPr id="0" name=""/>
        <dsp:cNvSpPr/>
      </dsp:nvSpPr>
      <dsp:spPr>
        <a:xfrm rot="13800000">
          <a:off x="3370853" y="2165124"/>
          <a:ext cx="670107" cy="6140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endParaRPr lang="ar-SA" sz="2400" kern="1200"/>
        </a:p>
      </dsp:txBody>
      <dsp:txXfrm rot="10800000">
        <a:off x="3522170" y="2358497"/>
        <a:ext cx="485887" cy="368440"/>
      </dsp:txXfrm>
    </dsp:sp>
    <dsp:sp modelId="{9092F5CD-B90F-4EF5-BB33-3F1DDE292135}">
      <dsp:nvSpPr>
        <dsp:cNvPr id="0" name=""/>
        <dsp:cNvSpPr/>
      </dsp:nvSpPr>
      <dsp:spPr>
        <a:xfrm>
          <a:off x="1972892" y="668553"/>
          <a:ext cx="1651606" cy="144486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SA" sz="2400" kern="1200" dirty="0" smtClean="0">
              <a:solidFill>
                <a:schemeClr val="tx1">
                  <a:lumMod val="95000"/>
                  <a:lumOff val="5000"/>
                </a:schemeClr>
              </a:solidFill>
            </a:rPr>
            <a:t>تحسن صورة البلد</a:t>
          </a:r>
          <a:endParaRPr lang="ar-SA" sz="2400" kern="1200" dirty="0">
            <a:solidFill>
              <a:schemeClr val="tx1">
                <a:lumMod val="95000"/>
                <a:lumOff val="5000"/>
              </a:schemeClr>
            </a:solidFill>
          </a:endParaRPr>
        </a:p>
      </dsp:txBody>
      <dsp:txXfrm>
        <a:off x="2214764" y="880148"/>
        <a:ext cx="1167862" cy="1021671"/>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19" name="Footer Placeholder 18"/>
          <p:cNvSpPr>
            <a:spLocks noGrp="1"/>
          </p:cNvSpPr>
          <p:nvPr>
            <p:ph type="ftr" sz="quarter" idx="11"/>
          </p:nvPr>
        </p:nvSpPr>
        <p:spPr/>
        <p:txBody>
          <a:bodyPr/>
          <a:lstStyle/>
          <a:p>
            <a:endParaRPr lang="ar-SA">
              <a:solidFill>
                <a:srgbClr val="04617B">
                  <a:shade val="90000"/>
                </a:srgbClr>
              </a:solidFill>
            </a:endParaRPr>
          </a:p>
        </p:txBody>
      </p:sp>
      <p:sp>
        <p:nvSpPr>
          <p:cNvPr id="27" name="Slide Number Placeholder 2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44813003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02665792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59064439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38239424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5" name="Footer Placeholder 4"/>
          <p:cNvSpPr>
            <a:spLocks noGrp="1"/>
          </p:cNvSpPr>
          <p:nvPr>
            <p:ph type="ftr" sz="quarter" idx="11"/>
          </p:nvPr>
        </p:nvSpPr>
        <p:spPr/>
        <p:txBody>
          <a:bodyPr/>
          <a:lstStyle/>
          <a:p>
            <a:endParaRPr lang="ar-SA">
              <a:solidFill>
                <a:srgbClr val="04617B">
                  <a:shade val="90000"/>
                </a:srgbClr>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00533691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1919435924"/>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8" name="Footer Placeholder 7"/>
          <p:cNvSpPr>
            <a:spLocks noGrp="1"/>
          </p:cNvSpPr>
          <p:nvPr>
            <p:ph type="ftr" sz="quarter" idx="11"/>
          </p:nvPr>
        </p:nvSpPr>
        <p:spPr/>
        <p:txBody>
          <a:bodyPr/>
          <a:lstStyle/>
          <a:p>
            <a:endParaRPr lang="ar-SA">
              <a:solidFill>
                <a:srgbClr val="04617B">
                  <a:shade val="90000"/>
                </a:srgbClr>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2089887236"/>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4" name="Footer Placeholder 3"/>
          <p:cNvSpPr>
            <a:spLocks noGrp="1"/>
          </p:cNvSpPr>
          <p:nvPr>
            <p:ph type="ftr" sz="quarter" idx="11"/>
          </p:nvPr>
        </p:nvSpPr>
        <p:spPr/>
        <p:txBody>
          <a:bodyPr/>
          <a:lstStyle/>
          <a:p>
            <a:endParaRPr lang="ar-SA">
              <a:solidFill>
                <a:srgbClr val="04617B">
                  <a:shade val="90000"/>
                </a:srgbClr>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331333266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3" name="Footer Placeholder 2"/>
          <p:cNvSpPr>
            <a:spLocks noGrp="1"/>
          </p:cNvSpPr>
          <p:nvPr>
            <p:ph type="ftr" sz="quarter" idx="11"/>
          </p:nvPr>
        </p:nvSpPr>
        <p:spPr/>
        <p:txBody>
          <a:bodyPr/>
          <a:lstStyle/>
          <a:p>
            <a:endParaRPr lang="ar-SA">
              <a:solidFill>
                <a:srgbClr val="04617B">
                  <a:shade val="90000"/>
                </a:srgbClr>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71070885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Tree>
    <p:extLst>
      <p:ext uri="{BB962C8B-B14F-4D97-AF65-F5344CB8AC3E}">
        <p14:creationId xmlns:p14="http://schemas.microsoft.com/office/powerpoint/2010/main" val="964728510"/>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6" name="Footer Placeholder 5"/>
          <p:cNvSpPr>
            <a:spLocks noGrp="1"/>
          </p:cNvSpPr>
          <p:nvPr>
            <p:ph type="ftr" sz="quarter" idx="11"/>
          </p:nvPr>
        </p:nvSpPr>
        <p:spPr/>
        <p:txBody>
          <a:bodyPr/>
          <a:lstStyle/>
          <a:p>
            <a:endParaRPr lang="ar-SA">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Tree>
    <p:extLst>
      <p:ext uri="{BB962C8B-B14F-4D97-AF65-F5344CB8AC3E}">
        <p14:creationId xmlns:p14="http://schemas.microsoft.com/office/powerpoint/2010/main" val="2662163833"/>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algn="l" rtl="0"/>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solidFill>
                  <a:srgbClr val="04617B">
                    <a:shade val="90000"/>
                  </a:srgbClr>
                </a:solidFill>
              </a:rPr>
              <a:pPr/>
              <a:t>06/02/37</a:t>
            </a:fld>
            <a:endParaRPr lang="ar-SA">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solidFill>
                  <a:srgbClr val="04617B">
                    <a:shade val="90000"/>
                  </a:srgbClr>
                </a:solidFill>
              </a:rPr>
              <a:pPr/>
              <a:t>‹#›</a:t>
            </a:fld>
            <a:endParaRPr lang="ar-SA">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197725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84"/>
            <a:ext cx="8229600" cy="1008112"/>
          </a:xfrm>
        </p:spPr>
        <p:txBody>
          <a:bodyPr/>
          <a:lstStyle/>
          <a:p>
            <a:pPr algn="ctr"/>
            <a:r>
              <a:rPr lang="ar-SA" b="1" dirty="0" smtClean="0">
                <a:solidFill>
                  <a:srgbClr val="FF0000"/>
                </a:solidFill>
              </a:rPr>
              <a:t>أهمية الارشاد السياحي </a:t>
            </a:r>
            <a:endParaRPr lang="ar-SA" b="1" dirty="0">
              <a:solidFill>
                <a:srgbClr val="FF0000"/>
              </a:solidFill>
            </a:endParaRPr>
          </a:p>
        </p:txBody>
      </p:sp>
      <p:sp>
        <p:nvSpPr>
          <p:cNvPr id="3" name="عنصر نائب للمحتوى 2"/>
          <p:cNvSpPr>
            <a:spLocks noGrp="1"/>
          </p:cNvSpPr>
          <p:nvPr>
            <p:ph idx="1"/>
          </p:nvPr>
        </p:nvSpPr>
        <p:spPr>
          <a:xfrm>
            <a:off x="107504" y="1052736"/>
            <a:ext cx="8928992" cy="5271864"/>
          </a:xfrm>
        </p:spPr>
        <p:txBody>
          <a:bodyPr/>
          <a:lstStyle/>
          <a:p>
            <a:pPr marL="0" indent="0" algn="just">
              <a:buNone/>
            </a:pPr>
            <a:r>
              <a:rPr lang="ar-SA" sz="3600" b="1" dirty="0" smtClean="0"/>
              <a:t>تعتبر ظاهرة الارشاد السياحي ظاهرة قديمة ليست اللحظة فتعود جذوره الى العصور القديمة ، فهو يقوم بدور وعمل انساني ونشاط ظهرت اليه الحاجة وبانت بداياته ابتدأ من الكهوف والمغاور الى الاراضي المتموجة والسهول ، لأنه حاجة انسانية تبلورت مع تدجين الانسان للحيوانات الاليفة وكذلك سعيه للوصول الى ما يحتاجه من الماء والكلاء والمرعي .</a:t>
            </a:r>
          </a:p>
          <a:p>
            <a:pPr marL="0" indent="0" algn="just">
              <a:buNone/>
            </a:pPr>
            <a:endParaRPr lang="ar-SA" b="1" dirty="0"/>
          </a:p>
        </p:txBody>
      </p:sp>
    </p:spTree>
    <p:extLst>
      <p:ext uri="{BB962C8B-B14F-4D97-AF65-F5344CB8AC3E}">
        <p14:creationId xmlns:p14="http://schemas.microsoft.com/office/powerpoint/2010/main" val="47897326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346866239"/>
              </p:ext>
            </p:extLst>
          </p:nvPr>
        </p:nvGraphicFramePr>
        <p:xfrm>
          <a:off x="6820" y="28418"/>
          <a:ext cx="9137180" cy="6829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55544681"/>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476672"/>
            <a:ext cx="9144000" cy="6381328"/>
          </a:xfrm>
        </p:spPr>
        <p:txBody>
          <a:bodyPr>
            <a:normAutofit/>
          </a:bodyPr>
          <a:lstStyle/>
          <a:p>
            <a:pPr marL="0" indent="0" algn="ctr">
              <a:buNone/>
            </a:pPr>
            <a:r>
              <a:rPr lang="ar-SA" sz="2800" b="1" dirty="0" smtClean="0">
                <a:solidFill>
                  <a:srgbClr val="FFFF00"/>
                </a:solidFill>
              </a:rPr>
              <a:t>اهمية المرشد السياحي تظهر في دور المرشد السياحي اثناء اداء عمله :</a:t>
            </a:r>
          </a:p>
          <a:p>
            <a:pPr>
              <a:buClr>
                <a:srgbClr val="FF0000"/>
              </a:buClr>
              <a:buFont typeface="Wingdings" pitchFamily="2" charset="2"/>
              <a:buChar char="Ø"/>
            </a:pPr>
            <a:r>
              <a:rPr lang="ar-SA" sz="2800" b="1" dirty="0" smtClean="0">
                <a:solidFill>
                  <a:srgbClr val="FF0000"/>
                </a:solidFill>
              </a:rPr>
              <a:t>ضرورة ترسيخ المنظور الحضاري الكلي والشمولي في تكوين المرشد السياحي ،فلا بد للمرشد الالتزام بمصادر المعرفة المتكاملة التي تشكل جزءاً من الواقع العراقي والتي تتضمن الوحي والعقل والكون والتاريخ والتجربة والخبرة والفطرة والوجدان كمصادر ضرورية لفهم الحياة وبناء حضارة متوازنة.</a:t>
            </a:r>
          </a:p>
          <a:p>
            <a:endParaRPr lang="ar-SA" sz="2800" b="1" dirty="0">
              <a:solidFill>
                <a:srgbClr val="FF0000"/>
              </a:solidFill>
            </a:endParaRPr>
          </a:p>
          <a:p>
            <a:pPr>
              <a:buClr>
                <a:srgbClr val="FF0000"/>
              </a:buClr>
              <a:buFont typeface="Wingdings" pitchFamily="2" charset="2"/>
              <a:buChar char="Ø"/>
            </a:pPr>
            <a:r>
              <a:rPr lang="ar-SA" sz="2800" b="1" dirty="0" smtClean="0">
                <a:solidFill>
                  <a:srgbClr val="FF0000"/>
                </a:solidFill>
              </a:rPr>
              <a:t>الالتزام بقيم عالمية الاسلام وخطابه الحضاري الانساني الذي يدعو المرشد خاصة الى الاجتهاد والتسامح ،فكل هذه القيم ينبغي ان يترسخ في وعي المرشدين السياحيين وكل العاملين في القطاع السياحي وذلك ليتأهلوا </a:t>
            </a:r>
            <a:r>
              <a:rPr lang="ar-SA" sz="2800" b="1" dirty="0" err="1" smtClean="0">
                <a:solidFill>
                  <a:srgbClr val="FF0000"/>
                </a:solidFill>
              </a:rPr>
              <a:t>لاداء</a:t>
            </a:r>
            <a:r>
              <a:rPr lang="ar-SA" sz="2800" b="1" dirty="0" smtClean="0">
                <a:solidFill>
                  <a:srgbClr val="FF0000"/>
                </a:solidFill>
              </a:rPr>
              <a:t> دور حضاري فعال في مجتمعهم .</a:t>
            </a:r>
            <a:endParaRPr lang="ar-SA" sz="2800" b="1" dirty="0">
              <a:solidFill>
                <a:srgbClr val="FF0000"/>
              </a:solidFill>
            </a:endParaRPr>
          </a:p>
        </p:txBody>
      </p:sp>
    </p:spTree>
    <p:extLst>
      <p:ext uri="{BB962C8B-B14F-4D97-AF65-F5344CB8AC3E}">
        <p14:creationId xmlns:p14="http://schemas.microsoft.com/office/powerpoint/2010/main" val="4234857711"/>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620688"/>
            <a:ext cx="9144000" cy="6237312"/>
          </a:xfrm>
        </p:spPr>
        <p:txBody>
          <a:bodyPr/>
          <a:lstStyle/>
          <a:p>
            <a:pPr algn="just">
              <a:buClr>
                <a:srgbClr val="FF0000"/>
              </a:buClr>
              <a:buFont typeface="Wingdings" pitchFamily="2" charset="2"/>
              <a:buChar char="Ø"/>
            </a:pPr>
            <a:r>
              <a:rPr lang="ar-SA" sz="2800" b="1" dirty="0" smtClean="0"/>
              <a:t> تظهر الاهمية لمهنة الارشاد السياحي كون المرشد السياحي منفتح على التجارب والانجازات الحضارية الكبرى للحضارة الانسانية ،والاستفادة من هذه الانجازات والتقنيات والخبرات في اثناء قيامه بدوره في العملية السياحية.</a:t>
            </a:r>
          </a:p>
          <a:p>
            <a:pPr algn="just">
              <a:buClr>
                <a:srgbClr val="FF0000"/>
              </a:buClr>
              <a:buFont typeface="Wingdings" pitchFamily="2" charset="2"/>
              <a:buChar char="Ø"/>
            </a:pPr>
            <a:endParaRPr lang="ar-SA" sz="2800" b="1" dirty="0"/>
          </a:p>
          <a:p>
            <a:pPr algn="just">
              <a:buClr>
                <a:srgbClr val="FF0000"/>
              </a:buClr>
              <a:buFont typeface="Wingdings" pitchFamily="2" charset="2"/>
              <a:buChar char="Ø"/>
            </a:pPr>
            <a:r>
              <a:rPr lang="ar-SA" sz="2800" b="1" dirty="0" smtClean="0"/>
              <a:t>تكمن اهمية المرشد السياحي بتقديم البرامج المعدة لهم من قبل الهيئة العليا السياحة او الشركات السياحية والتي تشمل ( التحدث الى المجاميع السياحية ،اجادة اللغة ،اسعار الصرف ...)</a:t>
            </a:r>
          </a:p>
          <a:p>
            <a:pPr algn="just">
              <a:buClr>
                <a:srgbClr val="FF0000"/>
              </a:buClr>
              <a:buFont typeface="Wingdings" pitchFamily="2" charset="2"/>
              <a:buChar char="Ø"/>
            </a:pPr>
            <a:endParaRPr lang="ar-SA" sz="2800" b="1" dirty="0"/>
          </a:p>
          <a:p>
            <a:pPr algn="just">
              <a:buClr>
                <a:srgbClr val="FF0000"/>
              </a:buClr>
              <a:buFont typeface="Wingdings" pitchFamily="2" charset="2"/>
              <a:buChar char="Ø"/>
            </a:pPr>
            <a:r>
              <a:rPr lang="ar-SA" sz="2800" b="1" dirty="0" smtClean="0"/>
              <a:t>تكوين ثقافة الإحسان وحسن التعامل مع السياح والتحاور معهم ، لان هذه الثقافة هي الثقافة التي تكاد هي الوحيدة القادرة على تكوين المرشد السياحي وتجعله حسن الطبع والتكيف مع السياح في القطاع السياحي.</a:t>
            </a:r>
          </a:p>
          <a:p>
            <a:pPr algn="just">
              <a:buClr>
                <a:srgbClr val="FF0000"/>
              </a:buClr>
              <a:buFont typeface="Wingdings" pitchFamily="2" charset="2"/>
              <a:buChar char="Ø"/>
            </a:pPr>
            <a:endParaRPr lang="ar-SA" dirty="0" smtClean="0"/>
          </a:p>
          <a:p>
            <a:pPr algn="just">
              <a:buClr>
                <a:srgbClr val="FF0000"/>
              </a:buClr>
              <a:buFont typeface="Wingdings" pitchFamily="2" charset="2"/>
              <a:buChar char="Ø"/>
            </a:pPr>
            <a:endParaRPr lang="ar-SA" dirty="0"/>
          </a:p>
          <a:p>
            <a:pPr algn="just">
              <a:buClr>
                <a:srgbClr val="FF0000"/>
              </a:buClr>
              <a:buFont typeface="Wingdings" pitchFamily="2" charset="2"/>
              <a:buChar char="Ø"/>
            </a:pPr>
            <a:endParaRPr lang="ar-SA" dirty="0"/>
          </a:p>
        </p:txBody>
      </p:sp>
    </p:spTree>
    <p:extLst>
      <p:ext uri="{BB962C8B-B14F-4D97-AF65-F5344CB8AC3E}">
        <p14:creationId xmlns:p14="http://schemas.microsoft.com/office/powerpoint/2010/main" val="223747713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692696"/>
            <a:ext cx="8928992" cy="6048672"/>
          </a:xfrm>
        </p:spPr>
        <p:txBody>
          <a:bodyPr/>
          <a:lstStyle/>
          <a:p>
            <a:pPr algn="just">
              <a:buClr>
                <a:srgbClr val="FF0000"/>
              </a:buClr>
              <a:buFont typeface="Wingdings" pitchFamily="2" charset="2"/>
              <a:buChar char="Ø"/>
            </a:pPr>
            <a:r>
              <a:rPr lang="ar-SA" b="1" dirty="0" smtClean="0"/>
              <a:t>اهمية الارشاد السياحي في احترام العادات والتقاليد الاجتماعية والخصوصية العائلية التي تميز المجتمعات عن بعضها البعض والمجتمع المسلم عن الغير مسلم ، لذلك يستدعي من المختصون والمستثمرون في القطاع السياحي أن يراعوا في مشاريعهم وأنشطتهم السياحية التي يقدمها المرشد السياحي ثناء توجيه السياح بان تكون ملائمة لعادات المجتمع وتقاليده وعدم الخروج عن ذلك.</a:t>
            </a:r>
          </a:p>
          <a:p>
            <a:pPr algn="just">
              <a:buClr>
                <a:srgbClr val="FF0000"/>
              </a:buClr>
              <a:buFont typeface="Wingdings" pitchFamily="2" charset="2"/>
              <a:buChar char="Ø"/>
            </a:pPr>
            <a:endParaRPr lang="ar-SA" b="1" dirty="0"/>
          </a:p>
          <a:p>
            <a:pPr algn="just">
              <a:buClr>
                <a:srgbClr val="FF0000"/>
              </a:buClr>
              <a:buFont typeface="Wingdings" pitchFamily="2" charset="2"/>
              <a:buChar char="Ø"/>
            </a:pPr>
            <a:r>
              <a:rPr lang="ar-SA" b="1" dirty="0" smtClean="0"/>
              <a:t> ان الغرض الاساسي من الارشاد السياحي  هو الاهتمام ببذرة السياحة وتنميتها بل تطويرها ، والعمل على تعزيز دور المرشد باعتباره رافدا مهماً من روافد نشر المعلومات عن وطنه فهو عندما يرشد ويوجه من حوله يشعر بالاعتزاز والفخر بوطنه وهذا من اسمى  الاهداف .</a:t>
            </a:r>
          </a:p>
          <a:p>
            <a:pPr>
              <a:buClr>
                <a:srgbClr val="FF0000"/>
              </a:buClr>
              <a:buFont typeface="Wingdings" pitchFamily="2" charset="2"/>
              <a:buChar char="Ø"/>
            </a:pPr>
            <a:endParaRPr lang="ar-SA" dirty="0"/>
          </a:p>
          <a:p>
            <a:pPr>
              <a:buClr>
                <a:srgbClr val="FF0000"/>
              </a:buClr>
              <a:buFont typeface="Wingdings" pitchFamily="2" charset="2"/>
              <a:buChar char="Ø"/>
            </a:pPr>
            <a:endParaRPr lang="ar-SA" dirty="0" smtClean="0"/>
          </a:p>
          <a:p>
            <a:pPr marL="0" indent="0">
              <a:buNone/>
            </a:pPr>
            <a:endParaRPr lang="ar-SA" dirty="0"/>
          </a:p>
        </p:txBody>
      </p:sp>
    </p:spTree>
    <p:extLst>
      <p:ext uri="{BB962C8B-B14F-4D97-AF65-F5344CB8AC3E}">
        <p14:creationId xmlns:p14="http://schemas.microsoft.com/office/powerpoint/2010/main" val="3610534232"/>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847928"/>
          </a:xfrm>
        </p:spPr>
        <p:txBody>
          <a:bodyPr>
            <a:normAutofit fontScale="92500" lnSpcReduction="10000"/>
          </a:bodyPr>
          <a:lstStyle/>
          <a:p>
            <a:pPr marL="0" indent="0" algn="ctr">
              <a:buNone/>
            </a:pPr>
            <a:r>
              <a:rPr lang="ar-SA" dirty="0" smtClean="0"/>
              <a:t>أهمية  الارشاد السياحي</a:t>
            </a:r>
          </a:p>
          <a:p>
            <a:r>
              <a:rPr lang="ar-SA" dirty="0" smtClean="0"/>
              <a:t>أهمية </a:t>
            </a:r>
            <a:r>
              <a:rPr lang="ar-SA" dirty="0"/>
              <a:t>الإرشاد في </a:t>
            </a:r>
            <a:r>
              <a:rPr lang="ar-SA" b="1" dirty="0">
                <a:solidFill>
                  <a:srgbClr val="FFFF00"/>
                </a:solidFill>
              </a:rPr>
              <a:t>الحروب</a:t>
            </a:r>
            <a:r>
              <a:rPr lang="ar-SA" dirty="0"/>
              <a:t> وإرشاد المقاتلين الأوائل الساعين إلى الكسب والاحتلال والغزو</a:t>
            </a:r>
            <a:r>
              <a:rPr lang="ar-SA" dirty="0" smtClean="0"/>
              <a:t>.</a:t>
            </a:r>
          </a:p>
          <a:p>
            <a:endParaRPr lang="ar-SA" dirty="0"/>
          </a:p>
          <a:p>
            <a:r>
              <a:rPr lang="ar-SA" dirty="0"/>
              <a:t>أهمية الإرشاد تكمن بإرشاد مجاميع البشر الساعين </a:t>
            </a:r>
            <a:r>
              <a:rPr lang="ar-SA" b="1" dirty="0">
                <a:solidFill>
                  <a:srgbClr val="FFFF00"/>
                </a:solidFill>
              </a:rPr>
              <a:t>إلى الحج وزيارة الرسول الأكرم (ص)</a:t>
            </a:r>
            <a:r>
              <a:rPr lang="ar-SA" dirty="0"/>
              <a:t> ، وهذا يحتاج إلى ضمان الوصول إلى مكان محدد وضمن توقيتات موسمية دينية</a:t>
            </a:r>
            <a:r>
              <a:rPr lang="ar-SA" dirty="0" smtClean="0"/>
              <a:t>.</a:t>
            </a:r>
          </a:p>
          <a:p>
            <a:pPr marL="0" indent="0">
              <a:buNone/>
            </a:pPr>
            <a:endParaRPr lang="ar-SA" dirty="0"/>
          </a:p>
          <a:p>
            <a:r>
              <a:rPr lang="ar-SA" dirty="0"/>
              <a:t>أهمية الإرشاد </a:t>
            </a:r>
            <a:r>
              <a:rPr lang="ar-SA" dirty="0" smtClean="0"/>
              <a:t>في </a:t>
            </a:r>
            <a:r>
              <a:rPr lang="ar-SA" b="1" dirty="0">
                <a:solidFill>
                  <a:srgbClr val="FFFF00"/>
                </a:solidFill>
              </a:rPr>
              <a:t>القرون الماضية </a:t>
            </a:r>
            <a:r>
              <a:rPr lang="ar-SA" dirty="0"/>
              <a:t>كانت تقتصر على الدليل التجاري والحربي والمدني والأمير </a:t>
            </a:r>
            <a:r>
              <a:rPr lang="ar-SA" dirty="0" smtClean="0"/>
              <a:t>الديني؟</a:t>
            </a:r>
          </a:p>
          <a:p>
            <a:pPr marL="0" indent="0">
              <a:buNone/>
            </a:pPr>
            <a:r>
              <a:rPr lang="ar-SA" dirty="0"/>
              <a:t>وذلك لان السياحة كانت محددة وضيقة في ذلك الوقت ولم تكن للإنسان رغبة وحاجة كما أصبحت اليوم.</a:t>
            </a:r>
          </a:p>
          <a:p>
            <a:pPr marL="0" indent="0">
              <a:buNone/>
            </a:pPr>
            <a:endParaRPr lang="ar-SA" dirty="0"/>
          </a:p>
          <a:p>
            <a:r>
              <a:rPr lang="ar-SA" dirty="0"/>
              <a:t>    لم يعرف أهمية الدليل السياحي إلا بعد قيام الثورة الصناعية قبل قرنيين من الزمن.</a:t>
            </a:r>
          </a:p>
          <a:p>
            <a:endParaRPr lang="ar-SA" dirty="0"/>
          </a:p>
        </p:txBody>
      </p:sp>
    </p:spTree>
    <p:extLst>
      <p:ext uri="{BB962C8B-B14F-4D97-AF65-F5344CB8AC3E}">
        <p14:creationId xmlns:p14="http://schemas.microsoft.com/office/powerpoint/2010/main" val="58339235"/>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9144000" cy="6858000"/>
          </a:xfrm>
        </p:spPr>
      </p:pic>
    </p:spTree>
    <p:extLst>
      <p:ext uri="{BB962C8B-B14F-4D97-AF65-F5344CB8AC3E}">
        <p14:creationId xmlns:p14="http://schemas.microsoft.com/office/powerpoint/2010/main" val="2628651690"/>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كلاسيكي">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481</Words>
  <Application>Microsoft Office PowerPoint</Application>
  <PresentationFormat>عرض على الشاشة (3:4)‏</PresentationFormat>
  <Paragraphs>35</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تدفق</vt:lpstr>
      <vt:lpstr>أهمية الارشاد السياحي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أهمية الارشاد السياحي </dc:title>
  <dc:creator>DELL</dc:creator>
  <cp:lastModifiedBy>DELL</cp:lastModifiedBy>
  <cp:revision>1</cp:revision>
  <dcterms:created xsi:type="dcterms:W3CDTF">2015-11-18T12:54:00Z</dcterms:created>
  <dcterms:modified xsi:type="dcterms:W3CDTF">2015-11-18T12:57:41Z</dcterms:modified>
</cp:coreProperties>
</file>