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15/12/1435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5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RQER3p1odmOf-kypy_ayDBhPQgeUkP3yzLPxDNrOuGzdSaI1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76311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548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8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80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254998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عرض على الشاشة (3:4)‏</PresentationFormat>
  <Paragraphs>0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hu</dc:creator>
  <cp:lastModifiedBy>hu</cp:lastModifiedBy>
  <cp:revision>2</cp:revision>
  <dcterms:created xsi:type="dcterms:W3CDTF">2014-10-06T22:23:02Z</dcterms:created>
  <dcterms:modified xsi:type="dcterms:W3CDTF">2014-10-09T08:14:09Z</dcterms:modified>
</cp:coreProperties>
</file>