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11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17/02/1437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17/02/1437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17/02/1437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التاسعة عشر</a:t>
            </a:r>
            <a:endParaRPr lang="ar-IQ" dirty="0"/>
          </a:p>
        </p:txBody>
      </p:sp>
      <p:sp>
        <p:nvSpPr>
          <p:cNvPr id="3" name="عنوان فرعي 2"/>
          <p:cNvSpPr>
            <a:spLocks noGrp="1"/>
          </p:cNvSpPr>
          <p:nvPr>
            <p:ph type="subTitle" idx="1"/>
          </p:nvPr>
        </p:nvSpPr>
        <p:spPr/>
        <p:txBody>
          <a:bodyPr/>
          <a:lstStyle/>
          <a:p>
            <a:r>
              <a:rPr lang="ar-IQ" dirty="0"/>
              <a:t>زمان ومكان دفع الثمن</a:t>
            </a:r>
          </a:p>
        </p:txBody>
      </p:sp>
    </p:spTree>
    <p:extLst>
      <p:ext uri="{BB962C8B-B14F-4D97-AF65-F5344CB8AC3E}">
        <p14:creationId xmlns:p14="http://schemas.microsoft.com/office/powerpoint/2010/main" val="2719341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أولا- زمان دفع الثمن .</a:t>
            </a:r>
            <a:br>
              <a:rPr lang="ar-IQ" dirty="0"/>
            </a:br>
            <a:endParaRPr lang="ar-IQ" dirty="0"/>
          </a:p>
        </p:txBody>
      </p:sp>
      <p:sp>
        <p:nvSpPr>
          <p:cNvPr id="3" name="عنصر نائب للمحتوى 2"/>
          <p:cNvSpPr>
            <a:spLocks noGrp="1"/>
          </p:cNvSpPr>
          <p:nvPr>
            <p:ph idx="1"/>
          </p:nvPr>
        </p:nvSpPr>
        <p:spPr/>
        <p:txBody>
          <a:bodyPr>
            <a:normAutofit fontScale="92500" lnSpcReduction="20000"/>
          </a:bodyPr>
          <a:lstStyle/>
          <a:p>
            <a:r>
              <a:rPr lang="ar-IQ" dirty="0" smtClean="0"/>
              <a:t>نصت </a:t>
            </a:r>
            <a:r>
              <a:rPr lang="ar-IQ" dirty="0"/>
              <a:t>المادة 574 من القانون المدني: ((1- يصح البيع بثمن حال او مؤجل معلوم ويجوز اشتراط تقسيط الثمن الى أقساط معلومة تدفع في مواعيد معينة، كما يجوز الاشتراط بانه اذا لم يوف القسط في ميعاده يتعجل كل الثمن . 2- ويعتبر ابتداء مدة الأجل والقسط المذكورين في عقد البيع من وقت تسليم المبيع ما لم يتفق على غير ذلك)) .</a:t>
            </a:r>
          </a:p>
          <a:p>
            <a:r>
              <a:rPr lang="ar-IQ" dirty="0"/>
              <a:t>ونصت المادة 575 من القانون المدني : ((1- البيع المطلق الذي لم يذكر في عقده تأجيل الثمن او تعجيله يجب فيه الثمن معجلاً. 2- ويجب على المشتري ان ينقد الثمن أولا في بيعه سلعة بنقد، ان احضر البائع السلعة، اما اذا بيعت سلعة بمثلها او نقود بمثلها فيسلم المبيع والثمن معاً)) </a:t>
            </a:r>
            <a:r>
              <a:rPr lang="ar-IQ" dirty="0" smtClean="0"/>
              <a:t>.</a:t>
            </a:r>
            <a:endParaRPr lang="ar-IQ" dirty="0"/>
          </a:p>
        </p:txBody>
      </p:sp>
    </p:spTree>
    <p:extLst>
      <p:ext uri="{BB962C8B-B14F-4D97-AF65-F5344CB8AC3E}">
        <p14:creationId xmlns:p14="http://schemas.microsoft.com/office/powerpoint/2010/main" val="667829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أولا- زمان دفع الثمن .</a:t>
            </a:r>
            <a:br>
              <a:rPr lang="ar-IQ" dirty="0"/>
            </a:br>
            <a:endParaRPr lang="ar-IQ" dirty="0"/>
          </a:p>
        </p:txBody>
      </p:sp>
      <p:sp>
        <p:nvSpPr>
          <p:cNvPr id="3" name="عنصر نائب للمحتوى 2"/>
          <p:cNvSpPr>
            <a:spLocks noGrp="1"/>
          </p:cNvSpPr>
          <p:nvPr>
            <p:ph idx="1"/>
          </p:nvPr>
        </p:nvSpPr>
        <p:spPr/>
        <p:txBody>
          <a:bodyPr>
            <a:normAutofit fontScale="85000" lnSpcReduction="20000"/>
          </a:bodyPr>
          <a:lstStyle/>
          <a:p>
            <a:r>
              <a:rPr lang="ar-IQ" dirty="0"/>
              <a:t>يتضح من النصين أعلاه :</a:t>
            </a:r>
          </a:p>
          <a:p>
            <a:r>
              <a:rPr lang="ar-IQ" dirty="0"/>
              <a:t>1- اتفاق المتعاقدين على زمان دفع الثمن .</a:t>
            </a:r>
          </a:p>
          <a:p>
            <a:r>
              <a:rPr lang="ar-IQ" dirty="0"/>
              <a:t>للمتعاقدين الاتفاق على زمان دفع الثمن بان يكون: أ) حالاً يجب أداؤه بمجرد انعقاد العقد . ب) مؤجلاً يتأخر الوفاء به . ج) مقسطاً الى أقساط دورية تدفع في مواعيد معينة. واذا كان الثمن مؤجلاً او مقسطاً، فأن مدة القسط او الأجل تبدأ من تاريخ تسليم المبيع إلا اذا وجد اتفاق بخلاف ذلك او كان سبب تأخير التسليم راجعاً الى امتناع المشتري عن التسليم، حيث تبدأ المدة في الحالة الأخيرة من تاريخ هذا الامتناع . </a:t>
            </a:r>
          </a:p>
          <a:p>
            <a:r>
              <a:rPr lang="ar-IQ" dirty="0"/>
              <a:t>2- عدم تطرق المتعاقدين الى زمان دفع الثمن .</a:t>
            </a:r>
          </a:p>
          <a:p>
            <a:r>
              <a:rPr lang="ar-IQ" dirty="0"/>
              <a:t>اذا أطلق البيع بأن لم يقيد بشرط تعجيل الثمن او تأجيله كان الثمن حالاً مستحق الأداء ووجب على المشتري نقد الثمن أولا ثم تسليم المبيع له بعد ذلك .</a:t>
            </a:r>
          </a:p>
          <a:p>
            <a:endParaRPr lang="ar-IQ" dirty="0"/>
          </a:p>
        </p:txBody>
      </p:sp>
    </p:spTree>
    <p:extLst>
      <p:ext uri="{BB962C8B-B14F-4D97-AF65-F5344CB8AC3E}">
        <p14:creationId xmlns:p14="http://schemas.microsoft.com/office/powerpoint/2010/main" val="1140734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ثانيا: مكان الدفع</a:t>
            </a:r>
            <a:endParaRPr lang="ar-IQ" dirty="0"/>
          </a:p>
        </p:txBody>
      </p:sp>
      <p:sp>
        <p:nvSpPr>
          <p:cNvPr id="3" name="عنصر نائب للمحتوى 2"/>
          <p:cNvSpPr>
            <a:spLocks noGrp="1"/>
          </p:cNvSpPr>
          <p:nvPr>
            <p:ph idx="1"/>
          </p:nvPr>
        </p:nvSpPr>
        <p:spPr/>
        <p:txBody>
          <a:bodyPr>
            <a:normAutofit fontScale="70000" lnSpcReduction="20000"/>
          </a:bodyPr>
          <a:lstStyle/>
          <a:p>
            <a:r>
              <a:rPr lang="ar-IQ" dirty="0"/>
              <a:t>نصت المادة 573 من القانون المدني: (( اذا كان مكان أداء الثمن معيناً في العقد لزم أداؤه في المكان المشترط أداؤه فيه، فإذا لم يعين المكان وجب أداؤه في المكان الذي يسلم فيه المبيع، واذا لم يكن الثمن مستحقاً عند تسليم المبيع وجب الوفاء به في موطن المشتري وقت الاستحقاق، ما لم يوجد عرف او قانون يقضي بغير ذلك )) .</a:t>
            </a:r>
          </a:p>
          <a:p>
            <a:r>
              <a:rPr lang="ar-IQ" dirty="0"/>
              <a:t>يتضح من النص أعلاه ان تحديد مكان دفع الثمن يستوجب التفرقة بين حالتين:</a:t>
            </a:r>
          </a:p>
          <a:p>
            <a:r>
              <a:rPr lang="ar-IQ" dirty="0"/>
              <a:t>الحالة الأولى: اذا كان الثمن مستحقاً وقت تسليم المبيع .</a:t>
            </a:r>
          </a:p>
          <a:p>
            <a:r>
              <a:rPr lang="ar-IQ" dirty="0"/>
              <a:t>وفي هذه الحالة يجب التفرقة بين ان يكون :</a:t>
            </a:r>
          </a:p>
          <a:p>
            <a:r>
              <a:rPr lang="ar-IQ" dirty="0"/>
              <a:t>أ- مكان دفع الثمن معيناً في العقد ، فيجب دفعه في المكان المعين .</a:t>
            </a:r>
          </a:p>
          <a:p>
            <a:r>
              <a:rPr lang="ar-IQ" dirty="0"/>
              <a:t>ب- مكان دفع الثمن غير معين في العقد ، فيجب دفعه في المكان الذي يسلم فيه المبيع .</a:t>
            </a:r>
          </a:p>
          <a:p>
            <a:r>
              <a:rPr lang="ar-IQ" dirty="0"/>
              <a:t>الحالة الثانية: اذا كان الثمن غير مستحق الأداء وقت تسليم المبيع .</a:t>
            </a:r>
          </a:p>
          <a:p>
            <a:r>
              <a:rPr lang="ar-IQ" dirty="0"/>
              <a:t>اذا كان الثمن مستحقاً قبل تسليم المبيع او بعده فيجب الوفاء بالثمن في موطن المشتري وقت الاستحقاق ما لم يكن عرف او نص في القانون يقضي بخلاف ذلك </a:t>
            </a:r>
          </a:p>
        </p:txBody>
      </p:sp>
    </p:spTree>
    <p:extLst>
      <p:ext uri="{BB962C8B-B14F-4D97-AF65-F5344CB8AC3E}">
        <p14:creationId xmlns:p14="http://schemas.microsoft.com/office/powerpoint/2010/main" val="352912930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447</Words>
  <Application>Microsoft Office PowerPoint</Application>
  <PresentationFormat>عرض على الشاشة (3:4)‏</PresentationFormat>
  <Paragraphs>20</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سمة Office</vt:lpstr>
      <vt:lpstr>المحاضرة التاسعة عشر</vt:lpstr>
      <vt:lpstr>أولا- زمان دفع الثمن . </vt:lpstr>
      <vt:lpstr>أولا- زمان دفع الثمن . </vt:lpstr>
      <vt:lpstr>ثانيا: مكان الدفع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التاسعة عشر</dc:title>
  <dc:creator>dell-moh</dc:creator>
  <cp:lastModifiedBy>dell-moh</cp:lastModifiedBy>
  <cp:revision>1</cp:revision>
  <dcterms:created xsi:type="dcterms:W3CDTF">2015-11-29T09:41:14Z</dcterms:created>
  <dcterms:modified xsi:type="dcterms:W3CDTF">2015-11-29T09:48:52Z</dcterms:modified>
</cp:coreProperties>
</file>