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74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001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921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13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290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41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2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95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66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90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994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06/02/37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17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7632848" cy="55399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>
                <a:solidFill>
                  <a:srgbClr val="FF0000"/>
                </a:solidFill>
                <a:cs typeface="PT Bold Heading" pitchFamily="2" charset="-78"/>
              </a:rPr>
              <a:t>الاعمال التي تقوم بها الشركات السياحية</a:t>
            </a:r>
          </a:p>
          <a:p>
            <a:pPr algn="ctr"/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تنظيم وتنفيذ الرحلات السياحية الجماعية والفردية في الداخل والخارج وعمل الترتيبات اللازمة لها.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حجز وبيع تذاكر السفر الخاصة بوسائل النقل المختلفة برية وبحرية وجوية. 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عمل الترتيبات اللازمة الخاصة بحجز الغرف بالفنادق وأماكن الاقامة المختلفة والتفاوض مع موردي تلك الخدمات على الاسعار وعمل التعاقدات معهم.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تنظيم الاشتراك في الاحداث السياحية الخاصة والمهرجانات المختلفة كالمهرجانات الفنية والموسيقية والرياضية ....الخ</a:t>
            </a:r>
          </a:p>
          <a:p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133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99592" y="764704"/>
            <a:ext cx="7344816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>
              <a:buFont typeface="+mj-lt"/>
              <a:buAutoNum type="arabicPeriod" startAt="5"/>
            </a:pP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تقديم المعلومات والاستشارات الى العملاء عن الرحلات المناسبة واسعارها والاماكن المناسبة لهم حسب رغباتهم.</a:t>
            </a:r>
          </a:p>
          <a:p>
            <a:pPr marL="342900" indent="-342900" algn="just">
              <a:buFont typeface="+mj-lt"/>
              <a:buAutoNum type="arabicPeriod" startAt="5"/>
            </a:pP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مساعدة العملاء في تجهيز المستندات الخاصة بالسفر واستخراج التأشيرات السياحية للدول التي سوف يقومون بزيارتها اذا تطلب الامر ذلك ، بالإضافة الى الاجراءات الخاصة بالحدود من حجر صحي وجمارك وخلافه .</a:t>
            </a:r>
          </a:p>
          <a:p>
            <a:pPr marL="342900" indent="-342900" algn="just">
              <a:buFont typeface="+mj-lt"/>
              <a:buAutoNum type="arabicPeriod" startAt="5"/>
            </a:pP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تزويد العملاء بالمطبوعات التي تساعدهم في الحصول على المعلومات المناسبة عن الرحلة وعن الاماكن التي سوف يقومون بزيارتها .</a:t>
            </a:r>
          </a:p>
          <a:p>
            <a:pPr marL="342900" indent="-342900" algn="just">
              <a:buFont typeface="+mj-lt"/>
              <a:buAutoNum type="arabicPeriod" startAt="5"/>
            </a:pPr>
            <a:r>
              <a:rPr lang="ar-SA" sz="2800" dirty="0" smtClean="0">
                <a:solidFill>
                  <a:prstClr val="black"/>
                </a:solidFill>
                <a:cs typeface="PT Bold Heading" pitchFamily="2" charset="-78"/>
              </a:rPr>
              <a:t>مساعدة العملاء في تأجير السيارات السياحية.</a:t>
            </a:r>
            <a:endParaRPr lang="ar-SA" sz="2800" dirty="0">
              <a:solidFill>
                <a:prstClr val="black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94920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1136933"/>
            <a:ext cx="763284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>
              <a:buFont typeface="+mj-lt"/>
              <a:buAutoNum type="arabicPeriod" startAt="9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تنظيم وتحديد اماكن الزيارة التي يتضمنها البرنامج السياحي بالإضافة الى الانتقالات من الفنادق الى المطارات والعكس.</a:t>
            </a:r>
          </a:p>
          <a:p>
            <a:pPr marL="342900" indent="-342900" algn="just">
              <a:buFont typeface="+mj-lt"/>
              <a:buAutoNum type="arabicPeriod" startAt="9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القيام بكافة الترتيبات واعطاء النصيحة فيما يتعلق بالتامين على الرحلات والتامين على الامتعة واصدار الشيكات السياحية وكل ما يتعلق بعملية استبدال العملات الاجنبية ...الخ</a:t>
            </a:r>
          </a:p>
          <a:p>
            <a:pPr marL="342900" indent="-342900" algn="just">
              <a:buFont typeface="+mj-lt"/>
              <a:buAutoNum type="arabicPeriod" startAt="9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الالمام التام بكافة المعلومات الخاصة بجداول ومواعيد رحلات الطيران والقطارات واسعار الفنادق وحجم وجودة واسعار الخدمات المقدمة بها.</a:t>
            </a:r>
          </a:p>
          <a:p>
            <a:pPr marL="342900" indent="-342900" algn="just">
              <a:buFont typeface="+mj-lt"/>
              <a:buAutoNum type="arabicPeriod" startAt="9"/>
            </a:pPr>
            <a:r>
              <a:rPr lang="ar-SA" sz="2400" dirty="0" smtClean="0">
                <a:solidFill>
                  <a:prstClr val="black"/>
                </a:solidFill>
                <a:cs typeface="PT Bold Heading" pitchFamily="2" charset="-78"/>
              </a:rPr>
              <a:t>اجراء كافة الترتيبات الخاصة برحلات  المجموعات ذات الاهتمامات الخاصة مثل رحلات الحج والعمرة ورحلات رجال الاعمال وحضور المؤتمرات والاجتماعات والرحلات الرياضية المختلفة. </a:t>
            </a:r>
            <a:endParaRPr lang="ar-SA" sz="2400" dirty="0">
              <a:solidFill>
                <a:prstClr val="black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843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 rot="10800000" flipH="1" flipV="1">
            <a:off x="755576" y="643472"/>
            <a:ext cx="7632848" cy="55938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ar-SA" sz="2000" dirty="0" smtClean="0">
                <a:solidFill>
                  <a:srgbClr val="FF0000"/>
                </a:solidFill>
                <a:cs typeface="PT Bold Heading" pitchFamily="2" charset="-78"/>
              </a:rPr>
              <a:t>الوكيل السياحي 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الناجح هو الذي يستطيع الصمود والاستمرار في العمل في ظل المنافسة الشديدة (الدولية –المحلية)،فعلية مسايرة المتغيرات التي تطرأ على صناعة السياحة ومعالجتها علميا وعملياً.</a:t>
            </a:r>
          </a:p>
          <a:p>
            <a:pPr algn="just">
              <a:lnSpc>
                <a:spcPct val="150000"/>
              </a:lnSpc>
            </a:pPr>
            <a:r>
              <a:rPr lang="ar-SA" sz="2000" dirty="0" smtClean="0">
                <a:solidFill>
                  <a:srgbClr val="FF0000"/>
                </a:solidFill>
                <a:cs typeface="PT Bold Heading" pitchFamily="2" charset="-78"/>
              </a:rPr>
              <a:t>فالوكيل السياحي 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اما ان يقوم بتنظيم وتسويق البرامج السياحية المختلفة الخاصة بالمقصد السياحي في الدول الاخرى التي فيها مقومات جذب سياحية وهو ما يسمى بالسياحة المصدرة.</a:t>
            </a:r>
          </a:p>
          <a:p>
            <a:pPr algn="just">
              <a:lnSpc>
                <a:spcPct val="150000"/>
              </a:lnSpc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او ان يقوم بإعداد وتنفيذ البرامج السياحية الخاصة ببلد هو التي يقوم بتسويقها الوكلاء السياحيين في الدول المصدرة للسائحين وهو ما يطلق عليها السياحة الوافدة .</a:t>
            </a:r>
          </a:p>
          <a:p>
            <a:pPr algn="just">
              <a:lnSpc>
                <a:spcPct val="150000"/>
              </a:lnSpc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وهذه السياحة </a:t>
            </a:r>
            <a:r>
              <a:rPr lang="ar-SA" sz="2000" dirty="0" err="1" smtClean="0">
                <a:solidFill>
                  <a:prstClr val="black"/>
                </a:solidFill>
                <a:cs typeface="PT Bold Heading" pitchFamily="2" charset="-78"/>
              </a:rPr>
              <a:t>تحضى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 بأهمية كبيرة لدى دول العالم وذلك لأهميتها الاقتصادية والاجتماعية الكبيرة وجعلها من اهم المصادر القومية لدول العالم المتقدمة او النامية منها.</a:t>
            </a:r>
            <a:endParaRPr lang="ar-SA" sz="2000" dirty="0">
              <a:solidFill>
                <a:prstClr val="black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5511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G_7945"/>
          <p:cNvPicPr>
            <a:picLocks noGrp="1" noChangeAspect="1"/>
          </p:cNvPicPr>
          <p:nvPr isPhoto="1"/>
        </p:nvPicPr>
        <p:blipFill>
          <a:blip r:embed="rId2" cstate="print">
            <a:lum bright="9000" contras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704856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713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744fec5cc7299c24825c1ca64885af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6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</Words>
  <Application>Microsoft Office PowerPoint</Application>
  <PresentationFormat>عرض على الشاشة (3:4)‏</PresentationFormat>
  <Paragraphs>18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دبوس تثبيت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2015-11-18T13:45:12Z</dcterms:created>
  <dcterms:modified xsi:type="dcterms:W3CDTF">2015-11-18T13:45:49Z</dcterms:modified>
</cp:coreProperties>
</file>