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4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46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63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3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4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4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9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8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7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115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99592" y="2348880"/>
            <a:ext cx="7416824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وكالات </a:t>
            </a:r>
            <a:r>
              <a:rPr lang="ar-SA" sz="6000" b="1" dirty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الخدمات السياحية 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Ground  </a:t>
            </a:r>
            <a:r>
              <a:rPr lang="en-US" sz="4000" b="1" dirty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Handling Agencies</a:t>
            </a:r>
            <a:r>
              <a:rPr lang="ar-SA" sz="4000" b="1" dirty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ar-SA" sz="3200" b="1" dirty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257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1628800"/>
            <a:ext cx="7488832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وهي الشركات التنفيذية التي تقوم بعملية تنفيذ البرامج السياحية المعدة مسبقاً بواسطة منظمو البرامج السياحية في الاسواق المصدرة للسياحة، أي كوكلاء </a:t>
            </a:r>
            <a:r>
              <a:rPr lang="ar-SA" sz="2800" dirty="0" err="1" smtClean="0">
                <a:solidFill>
                  <a:prstClr val="black"/>
                </a:solidFill>
                <a:cs typeface="PT Bold Heading" pitchFamily="2" charset="-78"/>
              </a:rPr>
              <a:t>لمنظمو</a:t>
            </a: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 البرامج السياحية في المقصد السياحي.</a:t>
            </a:r>
          </a:p>
          <a:p>
            <a:pPr algn="just"/>
            <a:endParaRPr lang="ar-SA" sz="2800" dirty="0">
              <a:solidFill>
                <a:prstClr val="black"/>
              </a:solidFill>
              <a:cs typeface="PT Bold Heading" pitchFamily="2" charset="-78"/>
            </a:endParaRPr>
          </a:p>
          <a:p>
            <a:pPr algn="just"/>
            <a:endParaRPr lang="ar-SA" sz="28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algn="just"/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وهذه الشركات توجد غالبا  في البلدان المستقبلة للسياح مثلا( الشركات المصرية واللبنانية ..)</a:t>
            </a:r>
            <a:endParaRPr lang="ar-SA" sz="28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862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27584" y="692696"/>
            <a:ext cx="7488832" cy="67095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دور في تنشيط السياحة في الدول التي تتواجد فيها ، وذلك من خلال توثيق علاقاتها مع منظمو البرامج السياحية في الخارج ،ودعم الدعاية والتسويق 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000" dirty="0" smtClean="0">
                <a:solidFill>
                  <a:srgbClr val="FF0000"/>
                </a:solidFill>
                <a:cs typeface="PT Bold Heading" pitchFamily="2" charset="-78"/>
              </a:rPr>
              <a:t> تطورت هذه الوكالات السياحية من خلال :</a:t>
            </a:r>
          </a:p>
          <a:p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مشاركتها منظمو الرحلات السياحية في الخارج ،في تنظيم وتمويل وتحمل مسؤولية اعداد البرامج السياحية الى بلادها .</a:t>
            </a:r>
          </a:p>
          <a:p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اشتراك هذه الوكالات في المعارض والبورصات السياحية للترويج للمنتج السياحي الخاص بدولها والبرامج السياحية التي تنفذها ، والمعدة مسبقا من منظمو البرامج السياحية لان زيادة الاعداد يعود بالفائدة على الجميع.</a:t>
            </a:r>
          </a:p>
          <a:p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قامت وكالات الخدمات السياحية بفتح فروع لها في الخارج لتكون قريبة من منظمو الرحلات والبرامج السياحية .</a:t>
            </a:r>
          </a:p>
          <a:p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الوظيفة الاساسية لهذه الوكالات لم تنحصر في بيع البرامج فقط وانما اصبحت مستشارا للسياح </a:t>
            </a:r>
            <a:r>
              <a:rPr lang="ar-SA" sz="2000" dirty="0">
                <a:solidFill>
                  <a:prstClr val="black"/>
                </a:solidFill>
                <a:cs typeface="PT Bold Heading" pitchFamily="2" charset="-78"/>
              </a:rPr>
              <a:t>لتقديم المشورة والارشاد لهم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.للتعرف على رغبات واحتياجات السائح .</a:t>
            </a:r>
            <a:endParaRPr lang="ar-SA" sz="2000" dirty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>
              <a:buFont typeface="Arial" pitchFamily="34" charset="0"/>
              <a:buChar char="•"/>
            </a:pPr>
            <a:endParaRPr lang="ar-SA" dirty="0" smtClean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ar-SA" dirty="0" smtClean="0">
              <a:solidFill>
                <a:prstClr val="black"/>
              </a:solidFill>
            </a:endParaRPr>
          </a:p>
          <a:p>
            <a:endParaRPr lang="ar-SA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ar-SA" dirty="0" smtClean="0">
              <a:solidFill>
                <a:prstClr val="black"/>
              </a:solidFill>
            </a:endParaRPr>
          </a:p>
          <a:p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5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692696"/>
            <a:ext cx="7416824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rgbClr val="FF0000"/>
                </a:solidFill>
                <a:cs typeface="PT Bold Heading" pitchFamily="2" charset="-78"/>
              </a:rPr>
              <a:t>يستطيع الوكيل السياحي التعرف على رغبات وميول واحتياجات السائح من خلال بعض الاعتبارات التالية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سن العميل(السائح) وجنسيته وشريحته وميوله ورغباته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توقيت الوصول الى المقصد السياحي في الصباح الباكر او في وقت متأخر.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تأثير فرق التوقيت بين الدول على السائح وبصفة خاصة اذا كانت رحلة الذهاب او العودة تستغرق وقتاً طويلاً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تأثير الارتفاعات الشديدة في بعض مناطق الزيارة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الأخطار التي يمكن أن تنتج في حالة وجود مشاكل صحية أو بيئية في بعض الدول.</a:t>
            </a:r>
          </a:p>
          <a:p>
            <a:r>
              <a:rPr lang="ar-SA" sz="2400" dirty="0" smtClean="0">
                <a:solidFill>
                  <a:srgbClr val="FF0000"/>
                </a:solidFill>
                <a:cs typeface="PT Bold Heading" pitchFamily="2" charset="-78"/>
              </a:rPr>
              <a:t>واخيرا </a:t>
            </a:r>
          </a:p>
          <a:p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وكالات وشركات السفر والسياحة بشكل عام يجب ان يكون له 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مقر ثابت ومرخص له بالنشاط السياحي الذي يقوم فيه.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ان يحمل اسم تجاري ومحدد في الترخيص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ان يجهز المقر بالتجهيزات الفنية المناسبة والعمالة المدربة</a:t>
            </a:r>
            <a:endParaRPr lang="ar-SA" sz="24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39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عرض على الشاشة (3:4)‏</PresentationFormat>
  <Paragraphs>30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2015-11-18T13:44:18Z</dcterms:created>
  <dcterms:modified xsi:type="dcterms:W3CDTF">2015-11-18T13:46:17Z</dcterms:modified>
</cp:coreProperties>
</file>