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7" r:id="rId2"/>
    <p:sldId id="258" r:id="rId3"/>
    <p:sldId id="259" r:id="rId4"/>
    <p:sldId id="260" r:id="rId5"/>
    <p:sldId id="261" r:id="rId6"/>
    <p:sldId id="262" r:id="rId7"/>
    <p:sldId id="263" r:id="rId8"/>
    <p:sldId id="264" r:id="rId9"/>
    <p:sldId id="265" r:id="rId10"/>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sp>
        <p:nvSpPr>
          <p:cNvPr id="10" name="Freeform 9"/>
          <p:cNvSpPr/>
          <p:nvPr/>
        </p:nvSpPr>
        <p:spPr>
          <a:xfrm rot="10800000">
            <a:off x="891821" y="5617774"/>
            <a:ext cx="7382935"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1" name="Rectangle 10"/>
          <p:cNvSpPr/>
          <p:nvPr/>
        </p:nvSpPr>
        <p:spPr>
          <a:xfrm>
            <a:off x="989952" y="1016990"/>
            <a:ext cx="7179733" cy="4831643"/>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Rectangle 11"/>
          <p:cNvSpPr/>
          <p:nvPr/>
        </p:nvSpPr>
        <p:spPr>
          <a:xfrm>
            <a:off x="990600" y="1009650"/>
            <a:ext cx="7179733" cy="4831643"/>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13"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769521" y="702069"/>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7855433" y="749720"/>
            <a:ext cx="566928" cy="566928"/>
          </a:xfrm>
          <a:prstGeom prst="rect">
            <a:avLst/>
          </a:prstGeom>
          <a:noFill/>
        </p:spPr>
      </p:pic>
      <p:sp>
        <p:nvSpPr>
          <p:cNvPr id="2" name="Title 1"/>
          <p:cNvSpPr>
            <a:spLocks noGrp="1"/>
          </p:cNvSpPr>
          <p:nvPr>
            <p:ph type="ctrTitle"/>
          </p:nvPr>
        </p:nvSpPr>
        <p:spPr>
          <a:xfrm>
            <a:off x="1727201" y="1794935"/>
            <a:ext cx="5723468" cy="1828090"/>
          </a:xfrm>
        </p:spPr>
        <p:txBody>
          <a:bodyPr anchor="b">
            <a:normAutofit/>
          </a:bodyPr>
          <a:lstStyle>
            <a:lvl1pPr>
              <a:defRPr sz="4800"/>
            </a:lvl1pPr>
          </a:lstStyle>
          <a:p>
            <a:r>
              <a:rPr lang="ar-SA" smtClean="0"/>
              <a:t>انقر لتحرير نمط العنوان الرئيسي</a:t>
            </a:r>
            <a:endParaRPr lang="en-US"/>
          </a:p>
        </p:txBody>
      </p:sp>
      <p:sp>
        <p:nvSpPr>
          <p:cNvPr id="3" name="Subtitle 2"/>
          <p:cNvSpPr>
            <a:spLocks noGrp="1"/>
          </p:cNvSpPr>
          <p:nvPr>
            <p:ph type="subTitle" idx="1"/>
          </p:nvPr>
        </p:nvSpPr>
        <p:spPr>
          <a:xfrm>
            <a:off x="1727200" y="3736622"/>
            <a:ext cx="5712179" cy="1524000"/>
          </a:xfr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a:xfrm>
            <a:off x="6770676" y="5357592"/>
            <a:ext cx="1213821" cy="365125"/>
          </a:xfrm>
        </p:spPr>
        <p:txBody>
          <a:bodyPr/>
          <a:lstStyle/>
          <a:p>
            <a:fld id="{1B8ABB09-4A1D-463E-8065-109CC2B7EFAA}" type="datetimeFigureOut">
              <a:rPr lang="ar-SA" smtClean="0">
                <a:solidFill>
                  <a:srgbClr val="465E9C"/>
                </a:solidFill>
              </a:rPr>
              <a:pPr/>
              <a:t>06/02/37</a:t>
            </a:fld>
            <a:endParaRPr lang="ar-SA">
              <a:solidFill>
                <a:srgbClr val="465E9C"/>
              </a:solidFill>
            </a:endParaRPr>
          </a:p>
        </p:txBody>
      </p:sp>
      <p:sp>
        <p:nvSpPr>
          <p:cNvPr id="5" name="Footer Placeholder 4"/>
          <p:cNvSpPr>
            <a:spLocks noGrp="1"/>
          </p:cNvSpPr>
          <p:nvPr>
            <p:ph type="ftr" sz="quarter" idx="11"/>
          </p:nvPr>
        </p:nvSpPr>
        <p:spPr>
          <a:xfrm>
            <a:off x="1174044" y="5357592"/>
            <a:ext cx="5034845" cy="365125"/>
          </a:xfrm>
        </p:spPr>
        <p:txBody>
          <a:bodyPr/>
          <a:lstStyle/>
          <a:p>
            <a:endParaRPr lang="ar-SA">
              <a:solidFill>
                <a:srgbClr val="465E9C"/>
              </a:solidFill>
            </a:endParaRPr>
          </a:p>
        </p:txBody>
      </p:sp>
      <p:sp>
        <p:nvSpPr>
          <p:cNvPr id="6" name="Slide Number Placeholder 5"/>
          <p:cNvSpPr>
            <a:spLocks noGrp="1"/>
          </p:cNvSpPr>
          <p:nvPr>
            <p:ph type="sldNum" sz="quarter" idx="12"/>
          </p:nvPr>
        </p:nvSpPr>
        <p:spPr>
          <a:xfrm>
            <a:off x="6213930" y="5357592"/>
            <a:ext cx="554023" cy="365125"/>
          </a:xfrm>
        </p:spPr>
        <p:txBody>
          <a:bodyPr/>
          <a:lstStyle>
            <a:lvl1pPr algn="ctr">
              <a:defRPr/>
            </a:lvl1pPr>
          </a:lstStyle>
          <a:p>
            <a:fld id="{0B34F065-1154-456A-91E3-76DE8E75E17B}" type="slidenum">
              <a:rPr lang="ar-SA" smtClean="0">
                <a:solidFill>
                  <a:srgbClr val="465E9C"/>
                </a:solidFill>
              </a:rPr>
              <a:pPr/>
              <a:t>‹#›</a:t>
            </a:fld>
            <a:endParaRPr lang="ar-SA">
              <a:solidFill>
                <a:srgbClr val="465E9C"/>
              </a:solidFill>
            </a:endParaRPr>
          </a:p>
        </p:txBody>
      </p:sp>
    </p:spTree>
    <p:extLst>
      <p:ext uri="{BB962C8B-B14F-4D97-AF65-F5344CB8AC3E}">
        <p14:creationId xmlns:p14="http://schemas.microsoft.com/office/powerpoint/2010/main" val="37668069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nchor="ct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1B8ABB09-4A1D-463E-8065-109CC2B7EFAA}" type="datetimeFigureOut">
              <a:rPr lang="ar-SA" smtClean="0">
                <a:solidFill>
                  <a:srgbClr val="465E9C"/>
                </a:solidFill>
              </a:rPr>
              <a:pPr/>
              <a:t>06/02/37</a:t>
            </a:fld>
            <a:endParaRPr lang="ar-SA">
              <a:solidFill>
                <a:srgbClr val="465E9C"/>
              </a:solidFill>
            </a:endParaRPr>
          </a:p>
        </p:txBody>
      </p:sp>
      <p:sp>
        <p:nvSpPr>
          <p:cNvPr id="5" name="Footer Placeholder 4"/>
          <p:cNvSpPr>
            <a:spLocks noGrp="1"/>
          </p:cNvSpPr>
          <p:nvPr>
            <p:ph type="ftr" sz="quarter" idx="11"/>
          </p:nvPr>
        </p:nvSpPr>
        <p:spPr/>
        <p:txBody>
          <a:bodyPr/>
          <a:lstStyle/>
          <a:p>
            <a:endParaRPr lang="ar-SA">
              <a:solidFill>
                <a:srgbClr val="465E9C"/>
              </a:solidFill>
            </a:endParaRPr>
          </a:p>
        </p:txBody>
      </p:sp>
      <p:sp>
        <p:nvSpPr>
          <p:cNvPr id="6" name="Slide Number Placeholder 5"/>
          <p:cNvSpPr>
            <a:spLocks noGrp="1"/>
          </p:cNvSpPr>
          <p:nvPr>
            <p:ph type="sldNum" sz="quarter" idx="12"/>
          </p:nvPr>
        </p:nvSpPr>
        <p:spPr/>
        <p:txBody>
          <a:bodyPr/>
          <a:lstStyle/>
          <a:p>
            <a:fld id="{0B34F065-1154-456A-91E3-76DE8E75E17B}" type="slidenum">
              <a:rPr lang="ar-SA" smtClean="0">
                <a:solidFill>
                  <a:srgbClr val="465E9C"/>
                </a:solidFill>
              </a:rPr>
              <a:pPr/>
              <a:t>‹#›</a:t>
            </a:fld>
            <a:endParaRPr lang="ar-SA">
              <a:solidFill>
                <a:srgbClr val="465E9C"/>
              </a:solidFill>
            </a:endParaRPr>
          </a:p>
        </p:txBody>
      </p:sp>
    </p:spTree>
    <p:extLst>
      <p:ext uri="{BB962C8B-B14F-4D97-AF65-F5344CB8AC3E}">
        <p14:creationId xmlns:p14="http://schemas.microsoft.com/office/powerpoint/2010/main" val="28643835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925690"/>
            <a:ext cx="1430867" cy="4763911"/>
          </a:xfrm>
        </p:spPr>
        <p:txBody>
          <a:bodyPr vert="eaVert"/>
          <a:lstStyle>
            <a:lvl1pPr algn="l">
              <a:defRPr/>
            </a:lvl1p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1298221" y="1106312"/>
            <a:ext cx="5178779" cy="4402667"/>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1B8ABB09-4A1D-463E-8065-109CC2B7EFAA}" type="datetimeFigureOut">
              <a:rPr lang="ar-SA" smtClean="0">
                <a:solidFill>
                  <a:srgbClr val="465E9C"/>
                </a:solidFill>
              </a:rPr>
              <a:pPr/>
              <a:t>06/02/37</a:t>
            </a:fld>
            <a:endParaRPr lang="ar-SA">
              <a:solidFill>
                <a:srgbClr val="465E9C"/>
              </a:solidFill>
            </a:endParaRPr>
          </a:p>
        </p:txBody>
      </p:sp>
      <p:sp>
        <p:nvSpPr>
          <p:cNvPr id="5" name="Footer Placeholder 4"/>
          <p:cNvSpPr>
            <a:spLocks noGrp="1"/>
          </p:cNvSpPr>
          <p:nvPr>
            <p:ph type="ftr" sz="quarter" idx="11"/>
          </p:nvPr>
        </p:nvSpPr>
        <p:spPr/>
        <p:txBody>
          <a:bodyPr/>
          <a:lstStyle/>
          <a:p>
            <a:endParaRPr lang="ar-SA">
              <a:solidFill>
                <a:srgbClr val="465E9C"/>
              </a:solidFill>
            </a:endParaRPr>
          </a:p>
        </p:txBody>
      </p:sp>
      <p:sp>
        <p:nvSpPr>
          <p:cNvPr id="6" name="Slide Number Placeholder 5"/>
          <p:cNvSpPr>
            <a:spLocks noGrp="1"/>
          </p:cNvSpPr>
          <p:nvPr>
            <p:ph type="sldNum" sz="quarter" idx="12"/>
          </p:nvPr>
        </p:nvSpPr>
        <p:spPr/>
        <p:txBody>
          <a:bodyPr/>
          <a:lstStyle/>
          <a:p>
            <a:fld id="{0B34F065-1154-456A-91E3-76DE8E75E17B}" type="slidenum">
              <a:rPr lang="ar-SA" smtClean="0">
                <a:solidFill>
                  <a:srgbClr val="465E9C"/>
                </a:solidFill>
              </a:rPr>
              <a:pPr/>
              <a:t>‹#›</a:t>
            </a:fld>
            <a:endParaRPr lang="ar-SA">
              <a:solidFill>
                <a:srgbClr val="465E9C"/>
              </a:solidFill>
            </a:endParaRPr>
          </a:p>
        </p:txBody>
      </p:sp>
    </p:spTree>
    <p:extLst>
      <p:ext uri="{BB962C8B-B14F-4D97-AF65-F5344CB8AC3E}">
        <p14:creationId xmlns:p14="http://schemas.microsoft.com/office/powerpoint/2010/main" val="23349412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1B8ABB09-4A1D-463E-8065-109CC2B7EFAA}" type="datetimeFigureOut">
              <a:rPr lang="ar-SA" smtClean="0">
                <a:solidFill>
                  <a:srgbClr val="465E9C"/>
                </a:solidFill>
              </a:rPr>
              <a:pPr/>
              <a:t>06/02/37</a:t>
            </a:fld>
            <a:endParaRPr lang="ar-SA">
              <a:solidFill>
                <a:srgbClr val="465E9C"/>
              </a:solidFill>
            </a:endParaRPr>
          </a:p>
        </p:txBody>
      </p:sp>
      <p:sp>
        <p:nvSpPr>
          <p:cNvPr id="5" name="Footer Placeholder 4"/>
          <p:cNvSpPr>
            <a:spLocks noGrp="1"/>
          </p:cNvSpPr>
          <p:nvPr>
            <p:ph type="ftr" sz="quarter" idx="11"/>
          </p:nvPr>
        </p:nvSpPr>
        <p:spPr/>
        <p:txBody>
          <a:bodyPr/>
          <a:lstStyle/>
          <a:p>
            <a:endParaRPr lang="ar-SA">
              <a:solidFill>
                <a:srgbClr val="465E9C"/>
              </a:solidFill>
            </a:endParaRPr>
          </a:p>
        </p:txBody>
      </p:sp>
      <p:sp>
        <p:nvSpPr>
          <p:cNvPr id="6" name="Slide Number Placeholder 5"/>
          <p:cNvSpPr>
            <a:spLocks noGrp="1"/>
          </p:cNvSpPr>
          <p:nvPr>
            <p:ph type="sldNum" sz="quarter" idx="12"/>
          </p:nvPr>
        </p:nvSpPr>
        <p:spPr/>
        <p:txBody>
          <a:bodyPr/>
          <a:lstStyle/>
          <a:p>
            <a:fld id="{0B34F065-1154-456A-91E3-76DE8E75E17B}" type="slidenum">
              <a:rPr lang="ar-SA" smtClean="0">
                <a:solidFill>
                  <a:srgbClr val="465E9C"/>
                </a:solidFill>
              </a:rPr>
              <a:pPr/>
              <a:t>‹#›</a:t>
            </a:fld>
            <a:endParaRPr lang="ar-SA">
              <a:solidFill>
                <a:srgbClr val="465E9C"/>
              </a:solidFill>
            </a:endParaRPr>
          </a:p>
        </p:txBody>
      </p:sp>
    </p:spTree>
    <p:extLst>
      <p:ext uri="{BB962C8B-B14F-4D97-AF65-F5344CB8AC3E}">
        <p14:creationId xmlns:p14="http://schemas.microsoft.com/office/powerpoint/2010/main" val="8416700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1444979" y="2239430"/>
            <a:ext cx="6254044" cy="1362075"/>
          </a:xfrm>
        </p:spPr>
        <p:txBody>
          <a:bodyPr anchor="b"/>
          <a:lstStyle>
            <a:lvl1pPr algn="ctr">
              <a:defRPr sz="4000" b="0" cap="none" baseline="0"/>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456267" y="3725334"/>
            <a:ext cx="6231467" cy="1309511"/>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1B8ABB09-4A1D-463E-8065-109CC2B7EFAA}" type="datetimeFigureOut">
              <a:rPr lang="ar-SA" smtClean="0">
                <a:solidFill>
                  <a:srgbClr val="465E9C"/>
                </a:solidFill>
              </a:rPr>
              <a:pPr/>
              <a:t>06/02/37</a:t>
            </a:fld>
            <a:endParaRPr lang="ar-SA">
              <a:solidFill>
                <a:srgbClr val="465E9C"/>
              </a:solidFill>
            </a:endParaRPr>
          </a:p>
        </p:txBody>
      </p:sp>
      <p:sp>
        <p:nvSpPr>
          <p:cNvPr id="5" name="Footer Placeholder 4"/>
          <p:cNvSpPr>
            <a:spLocks noGrp="1"/>
          </p:cNvSpPr>
          <p:nvPr>
            <p:ph type="ftr" sz="quarter" idx="11"/>
          </p:nvPr>
        </p:nvSpPr>
        <p:spPr/>
        <p:txBody>
          <a:bodyPr/>
          <a:lstStyle/>
          <a:p>
            <a:endParaRPr lang="ar-SA">
              <a:solidFill>
                <a:srgbClr val="465E9C"/>
              </a:solidFill>
            </a:endParaRPr>
          </a:p>
        </p:txBody>
      </p:sp>
      <p:sp>
        <p:nvSpPr>
          <p:cNvPr id="6" name="Slide Number Placeholder 5"/>
          <p:cNvSpPr>
            <a:spLocks noGrp="1"/>
          </p:cNvSpPr>
          <p:nvPr>
            <p:ph type="sldNum" sz="quarter" idx="12"/>
          </p:nvPr>
        </p:nvSpPr>
        <p:spPr/>
        <p:txBody>
          <a:bodyPr/>
          <a:lstStyle/>
          <a:p>
            <a:fld id="{0B34F065-1154-456A-91E3-76DE8E75E17B}" type="slidenum">
              <a:rPr lang="ar-SA" smtClean="0">
                <a:solidFill>
                  <a:srgbClr val="465E9C"/>
                </a:solidFill>
              </a:rPr>
              <a:pPr/>
              <a:t>‹#›</a:t>
            </a:fld>
            <a:endParaRPr lang="ar-SA">
              <a:solidFill>
                <a:srgbClr val="465E9C"/>
              </a:solidFill>
            </a:endParaRPr>
          </a:p>
        </p:txBody>
      </p:sp>
    </p:spTree>
    <p:extLst>
      <p:ext uri="{BB962C8B-B14F-4D97-AF65-F5344CB8AC3E}">
        <p14:creationId xmlns:p14="http://schemas.microsoft.com/office/powerpoint/2010/main" val="31733682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5" name="Date Placeholder 4"/>
          <p:cNvSpPr>
            <a:spLocks noGrp="1"/>
          </p:cNvSpPr>
          <p:nvPr>
            <p:ph type="dt" sz="half" idx="10"/>
          </p:nvPr>
        </p:nvSpPr>
        <p:spPr/>
        <p:txBody>
          <a:bodyPr/>
          <a:lstStyle/>
          <a:p>
            <a:fld id="{1B8ABB09-4A1D-463E-8065-109CC2B7EFAA}" type="datetimeFigureOut">
              <a:rPr lang="ar-SA" smtClean="0">
                <a:solidFill>
                  <a:srgbClr val="465E9C"/>
                </a:solidFill>
              </a:rPr>
              <a:pPr/>
              <a:t>06/02/37</a:t>
            </a:fld>
            <a:endParaRPr lang="ar-SA">
              <a:solidFill>
                <a:srgbClr val="465E9C"/>
              </a:solidFill>
            </a:endParaRPr>
          </a:p>
        </p:txBody>
      </p:sp>
      <p:sp>
        <p:nvSpPr>
          <p:cNvPr id="6" name="Footer Placeholder 5"/>
          <p:cNvSpPr>
            <a:spLocks noGrp="1"/>
          </p:cNvSpPr>
          <p:nvPr>
            <p:ph type="ftr" sz="quarter" idx="11"/>
          </p:nvPr>
        </p:nvSpPr>
        <p:spPr/>
        <p:txBody>
          <a:bodyPr/>
          <a:lstStyle/>
          <a:p>
            <a:endParaRPr lang="ar-SA">
              <a:solidFill>
                <a:srgbClr val="465E9C"/>
              </a:solidFill>
            </a:endParaRPr>
          </a:p>
        </p:txBody>
      </p:sp>
      <p:sp>
        <p:nvSpPr>
          <p:cNvPr id="7" name="Slide Number Placeholder 6"/>
          <p:cNvSpPr>
            <a:spLocks noGrp="1"/>
          </p:cNvSpPr>
          <p:nvPr>
            <p:ph type="sldNum" sz="quarter" idx="12"/>
          </p:nvPr>
        </p:nvSpPr>
        <p:spPr/>
        <p:txBody>
          <a:bodyPr/>
          <a:lstStyle/>
          <a:p>
            <a:fld id="{0B34F065-1154-456A-91E3-76DE8E75E17B}" type="slidenum">
              <a:rPr lang="ar-SA" smtClean="0">
                <a:solidFill>
                  <a:srgbClr val="465E9C"/>
                </a:solidFill>
              </a:rPr>
              <a:pPr/>
              <a:t>‹#›</a:t>
            </a:fld>
            <a:endParaRPr lang="ar-SA">
              <a:solidFill>
                <a:srgbClr val="465E9C"/>
              </a:solidFill>
            </a:endParaRPr>
          </a:p>
        </p:txBody>
      </p:sp>
      <p:sp>
        <p:nvSpPr>
          <p:cNvPr id="9" name="Content Placeholder 8"/>
          <p:cNvSpPr>
            <a:spLocks noGrp="1"/>
          </p:cNvSpPr>
          <p:nvPr>
            <p:ph sz="quarter" idx="13"/>
          </p:nvPr>
        </p:nvSpPr>
        <p:spPr>
          <a:xfrm>
            <a:off x="1298448" y="2121407"/>
            <a:ext cx="3200400" cy="3602736"/>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11" name="Content Placeholder 10"/>
          <p:cNvSpPr>
            <a:spLocks noGrp="1"/>
          </p:cNvSpPr>
          <p:nvPr>
            <p:ph sz="quarter" idx="14"/>
          </p:nvPr>
        </p:nvSpPr>
        <p:spPr>
          <a:xfrm>
            <a:off x="4663440" y="2119313"/>
            <a:ext cx="3200400" cy="3605212"/>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Tree>
    <p:extLst>
      <p:ext uri="{BB962C8B-B14F-4D97-AF65-F5344CB8AC3E}">
        <p14:creationId xmlns:p14="http://schemas.microsoft.com/office/powerpoint/2010/main" val="3828956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Text Placeholder 2"/>
          <p:cNvSpPr>
            <a:spLocks noGrp="1"/>
          </p:cNvSpPr>
          <p:nvPr>
            <p:ph type="body" idx="1"/>
          </p:nvPr>
        </p:nvSpPr>
        <p:spPr>
          <a:xfrm>
            <a:off x="1557869" y="2122312"/>
            <a:ext cx="2939521" cy="820208"/>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5" name="Text Placeholder 4"/>
          <p:cNvSpPr>
            <a:spLocks noGrp="1"/>
          </p:cNvSpPr>
          <p:nvPr>
            <p:ph type="body" sz="quarter" idx="3"/>
          </p:nvPr>
        </p:nvSpPr>
        <p:spPr>
          <a:xfrm>
            <a:off x="4910669" y="2122311"/>
            <a:ext cx="2944368" cy="822960"/>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7" name="Date Placeholder 6"/>
          <p:cNvSpPr>
            <a:spLocks noGrp="1"/>
          </p:cNvSpPr>
          <p:nvPr>
            <p:ph type="dt" sz="half" idx="10"/>
          </p:nvPr>
        </p:nvSpPr>
        <p:spPr/>
        <p:txBody>
          <a:bodyPr/>
          <a:lstStyle/>
          <a:p>
            <a:fld id="{1B8ABB09-4A1D-463E-8065-109CC2B7EFAA}" type="datetimeFigureOut">
              <a:rPr lang="ar-SA" smtClean="0">
                <a:solidFill>
                  <a:srgbClr val="465E9C"/>
                </a:solidFill>
              </a:rPr>
              <a:pPr/>
              <a:t>06/02/37</a:t>
            </a:fld>
            <a:endParaRPr lang="ar-SA">
              <a:solidFill>
                <a:srgbClr val="465E9C"/>
              </a:solidFill>
            </a:endParaRPr>
          </a:p>
        </p:txBody>
      </p:sp>
      <p:sp>
        <p:nvSpPr>
          <p:cNvPr id="8" name="Footer Placeholder 7"/>
          <p:cNvSpPr>
            <a:spLocks noGrp="1"/>
          </p:cNvSpPr>
          <p:nvPr>
            <p:ph type="ftr" sz="quarter" idx="11"/>
          </p:nvPr>
        </p:nvSpPr>
        <p:spPr/>
        <p:txBody>
          <a:bodyPr/>
          <a:lstStyle/>
          <a:p>
            <a:endParaRPr lang="ar-SA">
              <a:solidFill>
                <a:srgbClr val="465E9C"/>
              </a:solidFill>
            </a:endParaRPr>
          </a:p>
        </p:txBody>
      </p:sp>
      <p:sp>
        <p:nvSpPr>
          <p:cNvPr id="9" name="Slide Number Placeholder 8"/>
          <p:cNvSpPr>
            <a:spLocks noGrp="1"/>
          </p:cNvSpPr>
          <p:nvPr>
            <p:ph type="sldNum" sz="quarter" idx="12"/>
          </p:nvPr>
        </p:nvSpPr>
        <p:spPr/>
        <p:txBody>
          <a:bodyPr/>
          <a:lstStyle/>
          <a:p>
            <a:fld id="{0B34F065-1154-456A-91E3-76DE8E75E17B}" type="slidenum">
              <a:rPr lang="ar-SA" smtClean="0">
                <a:solidFill>
                  <a:srgbClr val="465E9C"/>
                </a:solidFill>
              </a:rPr>
              <a:pPr/>
              <a:t>‹#›</a:t>
            </a:fld>
            <a:endParaRPr lang="ar-SA">
              <a:solidFill>
                <a:srgbClr val="465E9C"/>
              </a:solidFill>
            </a:endParaRPr>
          </a:p>
        </p:txBody>
      </p:sp>
      <p:sp>
        <p:nvSpPr>
          <p:cNvPr id="11" name="Content Placeholder 10"/>
          <p:cNvSpPr>
            <a:spLocks noGrp="1"/>
          </p:cNvSpPr>
          <p:nvPr>
            <p:ph sz="quarter" idx="13"/>
          </p:nvPr>
        </p:nvSpPr>
        <p:spPr>
          <a:xfrm>
            <a:off x="1298448" y="2944368"/>
            <a:ext cx="3227832" cy="2779776"/>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13" name="Content Placeholder 12"/>
          <p:cNvSpPr>
            <a:spLocks noGrp="1"/>
          </p:cNvSpPr>
          <p:nvPr>
            <p:ph sz="quarter" idx="14"/>
          </p:nvPr>
        </p:nvSpPr>
        <p:spPr>
          <a:xfrm>
            <a:off x="4645151" y="2944813"/>
            <a:ext cx="3227832" cy="2779776"/>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Tree>
    <p:extLst>
      <p:ext uri="{BB962C8B-B14F-4D97-AF65-F5344CB8AC3E}">
        <p14:creationId xmlns:p14="http://schemas.microsoft.com/office/powerpoint/2010/main" val="23177148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Date Placeholder 2"/>
          <p:cNvSpPr>
            <a:spLocks noGrp="1"/>
          </p:cNvSpPr>
          <p:nvPr>
            <p:ph type="dt" sz="half" idx="10"/>
          </p:nvPr>
        </p:nvSpPr>
        <p:spPr/>
        <p:txBody>
          <a:bodyPr/>
          <a:lstStyle/>
          <a:p>
            <a:fld id="{1B8ABB09-4A1D-463E-8065-109CC2B7EFAA}" type="datetimeFigureOut">
              <a:rPr lang="ar-SA" smtClean="0">
                <a:solidFill>
                  <a:srgbClr val="465E9C"/>
                </a:solidFill>
              </a:rPr>
              <a:pPr/>
              <a:t>06/02/37</a:t>
            </a:fld>
            <a:endParaRPr lang="ar-SA">
              <a:solidFill>
                <a:srgbClr val="465E9C"/>
              </a:solidFill>
            </a:endParaRPr>
          </a:p>
        </p:txBody>
      </p:sp>
      <p:sp>
        <p:nvSpPr>
          <p:cNvPr id="4" name="Footer Placeholder 3"/>
          <p:cNvSpPr>
            <a:spLocks noGrp="1"/>
          </p:cNvSpPr>
          <p:nvPr>
            <p:ph type="ftr" sz="quarter" idx="11"/>
          </p:nvPr>
        </p:nvSpPr>
        <p:spPr/>
        <p:txBody>
          <a:bodyPr/>
          <a:lstStyle/>
          <a:p>
            <a:endParaRPr lang="ar-SA">
              <a:solidFill>
                <a:srgbClr val="465E9C"/>
              </a:solidFill>
            </a:endParaRPr>
          </a:p>
        </p:txBody>
      </p:sp>
      <p:sp>
        <p:nvSpPr>
          <p:cNvPr id="5" name="Slide Number Placeholder 4"/>
          <p:cNvSpPr>
            <a:spLocks noGrp="1"/>
          </p:cNvSpPr>
          <p:nvPr>
            <p:ph type="sldNum" sz="quarter" idx="12"/>
          </p:nvPr>
        </p:nvSpPr>
        <p:spPr/>
        <p:txBody>
          <a:bodyPr/>
          <a:lstStyle/>
          <a:p>
            <a:fld id="{0B34F065-1154-456A-91E3-76DE8E75E17B}" type="slidenum">
              <a:rPr lang="ar-SA" smtClean="0">
                <a:solidFill>
                  <a:srgbClr val="465E9C"/>
                </a:solidFill>
              </a:rPr>
              <a:pPr/>
              <a:t>‹#›</a:t>
            </a:fld>
            <a:endParaRPr lang="ar-SA">
              <a:solidFill>
                <a:srgbClr val="465E9C"/>
              </a:solidFill>
            </a:endParaRPr>
          </a:p>
        </p:txBody>
      </p:sp>
    </p:spTree>
    <p:extLst>
      <p:ext uri="{BB962C8B-B14F-4D97-AF65-F5344CB8AC3E}">
        <p14:creationId xmlns:p14="http://schemas.microsoft.com/office/powerpoint/2010/main" val="19962896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B8ABB09-4A1D-463E-8065-109CC2B7EFAA}" type="datetimeFigureOut">
              <a:rPr lang="ar-SA" smtClean="0">
                <a:solidFill>
                  <a:srgbClr val="465E9C"/>
                </a:solidFill>
              </a:rPr>
              <a:pPr/>
              <a:t>06/02/37</a:t>
            </a:fld>
            <a:endParaRPr lang="ar-SA">
              <a:solidFill>
                <a:srgbClr val="465E9C"/>
              </a:solidFill>
            </a:endParaRPr>
          </a:p>
        </p:txBody>
      </p:sp>
      <p:sp>
        <p:nvSpPr>
          <p:cNvPr id="3" name="Footer Placeholder 2"/>
          <p:cNvSpPr>
            <a:spLocks noGrp="1"/>
          </p:cNvSpPr>
          <p:nvPr>
            <p:ph type="ftr" sz="quarter" idx="11"/>
          </p:nvPr>
        </p:nvSpPr>
        <p:spPr/>
        <p:txBody>
          <a:bodyPr/>
          <a:lstStyle/>
          <a:p>
            <a:endParaRPr lang="ar-SA">
              <a:solidFill>
                <a:srgbClr val="465E9C"/>
              </a:solidFill>
            </a:endParaRPr>
          </a:p>
        </p:txBody>
      </p:sp>
      <p:sp>
        <p:nvSpPr>
          <p:cNvPr id="4" name="Slide Number Placeholder 3"/>
          <p:cNvSpPr>
            <a:spLocks noGrp="1"/>
          </p:cNvSpPr>
          <p:nvPr>
            <p:ph type="sldNum" sz="quarter" idx="12"/>
          </p:nvPr>
        </p:nvSpPr>
        <p:spPr/>
        <p:txBody>
          <a:bodyPr/>
          <a:lstStyle/>
          <a:p>
            <a:fld id="{0B34F065-1154-456A-91E3-76DE8E75E17B}" type="slidenum">
              <a:rPr lang="ar-SA" smtClean="0">
                <a:solidFill>
                  <a:srgbClr val="465E9C"/>
                </a:solidFill>
              </a:rPr>
              <a:pPr/>
              <a:t>‹#›</a:t>
            </a:fld>
            <a:endParaRPr lang="ar-SA">
              <a:solidFill>
                <a:srgbClr val="465E9C"/>
              </a:solidFill>
            </a:endParaRPr>
          </a:p>
        </p:txBody>
      </p:sp>
    </p:spTree>
    <p:extLst>
      <p:ext uri="{BB962C8B-B14F-4D97-AF65-F5344CB8AC3E}">
        <p14:creationId xmlns:p14="http://schemas.microsoft.com/office/powerpoint/2010/main" val="171682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sp>
        <p:nvSpPr>
          <p:cNvPr id="11" name="Freeform 1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6" name="Rectangle 15"/>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7" name="Rectangle 16"/>
          <p:cNvSpPr/>
          <p:nvPr/>
        </p:nvSpPr>
        <p:spPr>
          <a:xfrm rot="60000">
            <a:off x="4471416" y="603504"/>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3" name="Rectangle 12"/>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4" name="Rectangle 13"/>
          <p:cNvSpPr/>
          <p:nvPr/>
        </p:nvSpPr>
        <p:spPr>
          <a:xfrm rot="21540000">
            <a:off x="749808" y="576072"/>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18"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9"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8976" y="2020042"/>
            <a:ext cx="3064827" cy="1503037"/>
          </a:xfrm>
        </p:spPr>
        <p:txBody>
          <a:bodyPr anchor="b">
            <a:normAutofit/>
          </a:bodyPr>
          <a:lstStyle>
            <a:lvl1pPr algn="ctr">
              <a:defRPr sz="2400" b="0"/>
            </a:lvl1pPr>
          </a:lstStyle>
          <a:p>
            <a:r>
              <a:rPr lang="ar-SA" smtClean="0"/>
              <a:t>انقر لتحرير نمط العنوان الرئيسي</a:t>
            </a:r>
            <a:endParaRPr lang="en-US"/>
          </a:p>
        </p:txBody>
      </p:sp>
      <p:sp>
        <p:nvSpPr>
          <p:cNvPr id="3" name="Content Placeholder 2"/>
          <p:cNvSpPr>
            <a:spLocks noGrp="1"/>
          </p:cNvSpPr>
          <p:nvPr>
            <p:ph idx="1"/>
          </p:nvPr>
        </p:nvSpPr>
        <p:spPr>
          <a:xfrm rot="60000">
            <a:off x="4854291" y="1150993"/>
            <a:ext cx="3020792" cy="4625489"/>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rot="-60000">
            <a:off x="1148125" y="3623748"/>
            <a:ext cx="3048891" cy="2100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a:xfrm rot="60000">
            <a:off x="6341698" y="5885672"/>
            <a:ext cx="1213821" cy="365125"/>
          </a:xfrm>
        </p:spPr>
        <p:txBody>
          <a:bodyPr/>
          <a:lstStyle/>
          <a:p>
            <a:fld id="{1B8ABB09-4A1D-463E-8065-109CC2B7EFAA}" type="datetimeFigureOut">
              <a:rPr lang="ar-SA" smtClean="0">
                <a:solidFill>
                  <a:srgbClr val="465E9C"/>
                </a:solidFill>
              </a:rPr>
              <a:pPr/>
              <a:t>06/02/37</a:t>
            </a:fld>
            <a:endParaRPr lang="ar-SA">
              <a:solidFill>
                <a:srgbClr val="465E9C"/>
              </a:solidFill>
            </a:endParaRPr>
          </a:p>
        </p:txBody>
      </p:sp>
      <p:sp>
        <p:nvSpPr>
          <p:cNvPr id="6" name="Footer Placeholder 5"/>
          <p:cNvSpPr>
            <a:spLocks noGrp="1"/>
          </p:cNvSpPr>
          <p:nvPr>
            <p:ph type="ftr" sz="quarter" idx="11"/>
          </p:nvPr>
        </p:nvSpPr>
        <p:spPr>
          <a:xfrm rot="-60000">
            <a:off x="914554" y="5829261"/>
            <a:ext cx="3522607" cy="365125"/>
          </a:xfrm>
        </p:spPr>
        <p:txBody>
          <a:bodyPr/>
          <a:lstStyle/>
          <a:p>
            <a:endParaRPr lang="ar-SA">
              <a:solidFill>
                <a:srgbClr val="465E9C"/>
              </a:solidFill>
            </a:endParaRPr>
          </a:p>
        </p:txBody>
      </p:sp>
      <p:sp>
        <p:nvSpPr>
          <p:cNvPr id="7" name="Slide Number Placeholder 6"/>
          <p:cNvSpPr>
            <a:spLocks noGrp="1"/>
          </p:cNvSpPr>
          <p:nvPr>
            <p:ph type="sldNum" sz="quarter" idx="12"/>
          </p:nvPr>
        </p:nvSpPr>
        <p:spPr>
          <a:xfrm rot="60000">
            <a:off x="7557313" y="5896961"/>
            <a:ext cx="554023" cy="365125"/>
          </a:xfrm>
        </p:spPr>
        <p:txBody>
          <a:bodyPr/>
          <a:lstStyle/>
          <a:p>
            <a:fld id="{0B34F065-1154-456A-91E3-76DE8E75E17B}" type="slidenum">
              <a:rPr lang="ar-SA" smtClean="0">
                <a:solidFill>
                  <a:srgbClr val="465E9C"/>
                </a:solidFill>
              </a:rPr>
              <a:pPr/>
              <a:t>‹#›</a:t>
            </a:fld>
            <a:endParaRPr lang="ar-SA">
              <a:solidFill>
                <a:srgbClr val="465E9C"/>
              </a:solidFill>
            </a:endParaRPr>
          </a:p>
        </p:txBody>
      </p:sp>
    </p:spTree>
    <p:extLst>
      <p:ext uri="{BB962C8B-B14F-4D97-AF65-F5344CB8AC3E}">
        <p14:creationId xmlns:p14="http://schemas.microsoft.com/office/powerpoint/2010/main" val="35961885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sp>
        <p:nvSpPr>
          <p:cNvPr id="31" name="Freeform 3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Rectangle 11"/>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3" name="Rectangle 12"/>
          <p:cNvSpPr/>
          <p:nvPr/>
        </p:nvSpPr>
        <p:spPr>
          <a:xfrm rot="21540000">
            <a:off x="745058" y="575769"/>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9" name="Rectangle 28"/>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0" name="Rectangle 29"/>
          <p:cNvSpPr/>
          <p:nvPr/>
        </p:nvSpPr>
        <p:spPr>
          <a:xfrm rot="60000">
            <a:off x="4464768" y="603920"/>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5"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6424" y="2020824"/>
            <a:ext cx="3063240" cy="1499616"/>
          </a:xfrm>
        </p:spPr>
        <p:txBody>
          <a:bodyPr anchor="b">
            <a:normAutofit/>
          </a:bodyPr>
          <a:lstStyle>
            <a:lvl1pPr algn="ctr">
              <a:defRPr sz="2400" b="0"/>
            </a:lvl1pPr>
          </a:lstStyle>
          <a:p>
            <a:r>
              <a:rPr lang="ar-SA" smtClean="0"/>
              <a:t>انقر لتحرير نمط العنوان الرئيسي</a:t>
            </a:r>
            <a:endParaRPr lang="en-US" dirty="0"/>
          </a:p>
        </p:txBody>
      </p:sp>
      <p:sp>
        <p:nvSpPr>
          <p:cNvPr id="3" name="Picture Placeholder 2"/>
          <p:cNvSpPr>
            <a:spLocks noGrp="1"/>
          </p:cNvSpPr>
          <p:nvPr>
            <p:ph type="pic" idx="1"/>
          </p:nvPr>
        </p:nvSpPr>
        <p:spPr>
          <a:xfrm rot="60000">
            <a:off x="4898615" y="1207272"/>
            <a:ext cx="2913863" cy="4539412"/>
          </a:xfrm>
          <a:ln w="101600" cap="rnd">
            <a:solidFill>
              <a:srgbClr val="FFFFFF"/>
            </a:solidFill>
          </a:ln>
          <a:effectLst>
            <a:outerShdw blurRad="88900" dir="2700000" algn="tl" rotWithShape="0">
              <a:prstClr val="black">
                <a:alpha val="4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a:p>
        </p:txBody>
      </p:sp>
      <p:sp>
        <p:nvSpPr>
          <p:cNvPr id="4" name="Text Placeholder 3"/>
          <p:cNvSpPr>
            <a:spLocks noGrp="1"/>
          </p:cNvSpPr>
          <p:nvPr>
            <p:ph type="body" sz="half" idx="2"/>
          </p:nvPr>
        </p:nvSpPr>
        <p:spPr>
          <a:xfrm rot="-60000">
            <a:off x="1152144" y="3621024"/>
            <a:ext cx="3044952" cy="210312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a:xfrm rot="60000">
            <a:off x="6345936" y="5888737"/>
            <a:ext cx="1213821" cy="365125"/>
          </a:xfrm>
        </p:spPr>
        <p:txBody>
          <a:bodyPr/>
          <a:lstStyle/>
          <a:p>
            <a:fld id="{1B8ABB09-4A1D-463E-8065-109CC2B7EFAA}" type="datetimeFigureOut">
              <a:rPr lang="ar-SA" smtClean="0">
                <a:solidFill>
                  <a:srgbClr val="465E9C"/>
                </a:solidFill>
              </a:rPr>
              <a:pPr/>
              <a:t>06/02/37</a:t>
            </a:fld>
            <a:endParaRPr lang="ar-SA">
              <a:solidFill>
                <a:srgbClr val="465E9C"/>
              </a:solidFill>
            </a:endParaRPr>
          </a:p>
        </p:txBody>
      </p:sp>
      <p:sp>
        <p:nvSpPr>
          <p:cNvPr id="6" name="Footer Placeholder 5"/>
          <p:cNvSpPr>
            <a:spLocks noGrp="1"/>
          </p:cNvSpPr>
          <p:nvPr>
            <p:ph type="ftr" sz="quarter" idx="11"/>
          </p:nvPr>
        </p:nvSpPr>
        <p:spPr>
          <a:xfrm rot="-60000">
            <a:off x="914569" y="5831037"/>
            <a:ext cx="3319043" cy="365125"/>
          </a:xfrm>
        </p:spPr>
        <p:txBody>
          <a:bodyPr/>
          <a:lstStyle/>
          <a:p>
            <a:endParaRPr lang="ar-SA">
              <a:solidFill>
                <a:srgbClr val="465E9C"/>
              </a:solidFill>
            </a:endParaRPr>
          </a:p>
        </p:txBody>
      </p:sp>
      <p:sp>
        <p:nvSpPr>
          <p:cNvPr id="7" name="Slide Number Placeholder 6"/>
          <p:cNvSpPr>
            <a:spLocks noGrp="1"/>
          </p:cNvSpPr>
          <p:nvPr>
            <p:ph type="sldNum" sz="quarter" idx="12"/>
          </p:nvPr>
        </p:nvSpPr>
        <p:spPr>
          <a:xfrm rot="60000">
            <a:off x="7562089" y="5900026"/>
            <a:ext cx="554023" cy="365125"/>
          </a:xfrm>
        </p:spPr>
        <p:txBody>
          <a:bodyPr/>
          <a:lstStyle/>
          <a:p>
            <a:fld id="{0B34F065-1154-456A-91E3-76DE8E75E17B}" type="slidenum">
              <a:rPr lang="ar-SA" smtClean="0">
                <a:solidFill>
                  <a:srgbClr val="465E9C"/>
                </a:solidFill>
              </a:rPr>
              <a:pPr/>
              <a:t>‹#›</a:t>
            </a:fld>
            <a:endParaRPr lang="ar-SA">
              <a:solidFill>
                <a:srgbClr val="465E9C"/>
              </a:solidFill>
            </a:endParaRPr>
          </a:p>
        </p:txBody>
      </p:sp>
    </p:spTree>
    <p:extLst>
      <p:ext uri="{BB962C8B-B14F-4D97-AF65-F5344CB8AC3E}">
        <p14:creationId xmlns:p14="http://schemas.microsoft.com/office/powerpoint/2010/main" val="35626845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5.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4.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sp>
        <p:nvSpPr>
          <p:cNvPr id="10" name="Freeform 9"/>
          <p:cNvSpPr/>
          <p:nvPr/>
        </p:nvSpPr>
        <p:spPr>
          <a:xfrm rot="10800000">
            <a:off x="628650" y="6069330"/>
            <a:ext cx="792099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1" name="Rectangle 10"/>
          <p:cNvSpPr/>
          <p:nvPr/>
        </p:nvSpPr>
        <p:spPr>
          <a:xfrm>
            <a:off x="731520" y="575310"/>
            <a:ext cx="7696200" cy="5715000"/>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Rectangle 11"/>
          <p:cNvSpPr/>
          <p:nvPr/>
        </p:nvSpPr>
        <p:spPr>
          <a:xfrm>
            <a:off x="731520" y="576072"/>
            <a:ext cx="7696200" cy="5715000"/>
          </a:xfrm>
          <a:prstGeom prst="rect">
            <a:avLst/>
          </a:prstGeom>
          <a:blipFill dpi="0" rotWithShape="1">
            <a:blip r:embed="rId14"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13" name="Picture 2" descr="C:\Users\Administrator\Desktop\Pushpin Dev\Assets\pushpinLeft.png"/>
          <p:cNvPicPr>
            <a:picLocks noChangeAspect="1" noChangeArrowheads="1"/>
          </p:cNvPicPr>
          <p:nvPr/>
        </p:nvPicPr>
        <p:blipFill>
          <a:blip r:embed="rId15" cstate="print"/>
          <a:srcRect/>
          <a:stretch>
            <a:fillRect/>
          </a:stretch>
        </p:blipFill>
        <p:spPr bwMode="auto">
          <a:xfrm rot="1435684">
            <a:off x="543741" y="273091"/>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15" cstate="print"/>
          <a:srcRect/>
          <a:stretch>
            <a:fillRect/>
          </a:stretch>
        </p:blipFill>
        <p:spPr bwMode="auto">
          <a:xfrm rot="4096196">
            <a:off x="8115079" y="298163"/>
            <a:ext cx="566928" cy="566928"/>
          </a:xfrm>
          <a:prstGeom prst="rect">
            <a:avLst/>
          </a:prstGeom>
          <a:noFill/>
        </p:spPr>
      </p:pic>
      <p:sp>
        <p:nvSpPr>
          <p:cNvPr id="2" name="Title Placeholder 1"/>
          <p:cNvSpPr>
            <a:spLocks noGrp="1"/>
          </p:cNvSpPr>
          <p:nvPr>
            <p:ph type="title"/>
          </p:nvPr>
        </p:nvSpPr>
        <p:spPr>
          <a:xfrm>
            <a:off x="1095023" y="817582"/>
            <a:ext cx="6965245" cy="1202485"/>
          </a:xfrm>
          <a:prstGeom prst="rect">
            <a:avLst/>
          </a:prstGeom>
        </p:spPr>
        <p:txBody>
          <a:bodyPr vert="horz" lIns="91440" tIns="45720" rIns="91440" bIns="45720" rtlCol="0" anchor="ctr">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463040" y="2119257"/>
            <a:ext cx="6196405" cy="3603812"/>
          </a:xfrm>
          <a:prstGeom prst="rect">
            <a:avLst/>
          </a:prstGeom>
        </p:spPr>
        <p:txBody>
          <a:bodyPr vert="horz" lIns="91440" tIns="45720" rIns="91440" bIns="45720" rtlCol="0" anchor="t">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6454588" y="5809152"/>
            <a:ext cx="1213821" cy="365125"/>
          </a:xfrm>
          <a:prstGeom prst="rect">
            <a:avLst/>
          </a:prstGeom>
        </p:spPr>
        <p:txBody>
          <a:bodyPr vert="horz" lIns="91440" tIns="45720" rIns="91440" bIns="45720" rtlCol="0" anchor="ctr"/>
          <a:lstStyle>
            <a:lvl1pPr algn="r">
              <a:defRPr sz="1200">
                <a:solidFill>
                  <a:schemeClr val="tx2"/>
                </a:solidFill>
                <a:latin typeface="Rage Italic" pitchFamily="66" charset="0"/>
              </a:defRPr>
            </a:lvl1pPr>
          </a:lstStyle>
          <a:p>
            <a:fld id="{1B8ABB09-4A1D-463E-8065-109CC2B7EFAA}" type="datetimeFigureOut">
              <a:rPr lang="ar-SA" smtClean="0">
                <a:solidFill>
                  <a:srgbClr val="465E9C"/>
                </a:solidFill>
              </a:rPr>
              <a:pPr/>
              <a:t>06/02/37</a:t>
            </a:fld>
            <a:endParaRPr lang="ar-SA">
              <a:solidFill>
                <a:srgbClr val="465E9C"/>
              </a:solidFill>
            </a:endParaRPr>
          </a:p>
        </p:txBody>
      </p:sp>
      <p:sp>
        <p:nvSpPr>
          <p:cNvPr id="5" name="Footer Placeholder 4"/>
          <p:cNvSpPr>
            <a:spLocks noGrp="1"/>
          </p:cNvSpPr>
          <p:nvPr>
            <p:ph type="ftr" sz="quarter" idx="3"/>
          </p:nvPr>
        </p:nvSpPr>
        <p:spPr>
          <a:xfrm>
            <a:off x="914401" y="5809152"/>
            <a:ext cx="5540188" cy="365125"/>
          </a:xfrm>
          <a:prstGeom prst="rect">
            <a:avLst/>
          </a:prstGeom>
        </p:spPr>
        <p:txBody>
          <a:bodyPr vert="horz" lIns="91440" tIns="45720" rIns="91440" bIns="45720" rtlCol="0" anchor="ctr"/>
          <a:lstStyle>
            <a:lvl1pPr algn="l">
              <a:defRPr sz="1400">
                <a:solidFill>
                  <a:schemeClr val="tx2"/>
                </a:solidFill>
                <a:latin typeface="Rage Italic" pitchFamily="66" charset="0"/>
              </a:defRPr>
            </a:lvl1pPr>
          </a:lstStyle>
          <a:p>
            <a:endParaRPr lang="ar-SA">
              <a:solidFill>
                <a:srgbClr val="465E9C"/>
              </a:solidFill>
            </a:endParaRPr>
          </a:p>
        </p:txBody>
      </p:sp>
      <p:sp>
        <p:nvSpPr>
          <p:cNvPr id="6" name="Slide Number Placeholder 5"/>
          <p:cNvSpPr>
            <a:spLocks noGrp="1"/>
          </p:cNvSpPr>
          <p:nvPr>
            <p:ph type="sldNum" sz="quarter" idx="4"/>
          </p:nvPr>
        </p:nvSpPr>
        <p:spPr>
          <a:xfrm>
            <a:off x="7670202" y="5809152"/>
            <a:ext cx="554023" cy="365125"/>
          </a:xfrm>
          <a:prstGeom prst="rect">
            <a:avLst/>
          </a:prstGeom>
        </p:spPr>
        <p:txBody>
          <a:bodyPr vert="horz" lIns="91440" tIns="45720" rIns="91440" bIns="45720" rtlCol="0" anchor="ctr"/>
          <a:lstStyle>
            <a:lvl1pPr algn="r">
              <a:defRPr sz="1400">
                <a:solidFill>
                  <a:schemeClr val="tx2"/>
                </a:solidFill>
                <a:latin typeface="Rage Italic" pitchFamily="66" charset="0"/>
              </a:defRPr>
            </a:lvl1pPr>
          </a:lstStyle>
          <a:p>
            <a:fld id="{0B34F065-1154-456A-91E3-76DE8E75E17B}" type="slidenum">
              <a:rPr lang="ar-SA" smtClean="0">
                <a:solidFill>
                  <a:srgbClr val="465E9C"/>
                </a:solidFill>
              </a:rPr>
              <a:pPr/>
              <a:t>‹#›</a:t>
            </a:fld>
            <a:endParaRPr lang="ar-SA">
              <a:solidFill>
                <a:srgbClr val="465E9C"/>
              </a:solidFill>
            </a:endParaRPr>
          </a:p>
        </p:txBody>
      </p:sp>
    </p:spTree>
    <p:extLst>
      <p:ext uri="{BB962C8B-B14F-4D97-AF65-F5344CB8AC3E}">
        <p14:creationId xmlns:p14="http://schemas.microsoft.com/office/powerpoint/2010/main" val="307991195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274320" indent="-274320" algn="r" defTabSz="914400" rtl="1" eaLnBrk="1" latinLnBrk="0" hangingPunct="1">
        <a:spcBef>
          <a:spcPct val="20000"/>
        </a:spcBef>
        <a:buClr>
          <a:schemeClr val="accent2"/>
        </a:buClr>
        <a:buSzPct val="85000"/>
        <a:buFont typeface="Brush Script MT" pitchFamily="66" charset="0"/>
        <a:buChar char="O"/>
        <a:defRPr sz="2400" kern="1200">
          <a:solidFill>
            <a:schemeClr val="tx1"/>
          </a:solidFill>
          <a:latin typeface="+mn-lt"/>
          <a:ea typeface="+mn-ea"/>
          <a:cs typeface="+mn-cs"/>
        </a:defRPr>
      </a:lvl1pPr>
      <a:lvl2pPr marL="640080" indent="-274320" algn="r" defTabSz="914400" rtl="1" eaLnBrk="1" latinLnBrk="0" hangingPunct="1">
        <a:spcBef>
          <a:spcPct val="20000"/>
        </a:spcBef>
        <a:buClr>
          <a:schemeClr val="accent2"/>
        </a:buClr>
        <a:buSzPct val="85000"/>
        <a:buFont typeface="Brush Script MT" pitchFamily="66" charset="0"/>
        <a:buChar char="O"/>
        <a:defRPr sz="2200" kern="1200">
          <a:solidFill>
            <a:schemeClr val="tx1"/>
          </a:solidFill>
          <a:latin typeface="+mn-lt"/>
          <a:ea typeface="+mn-ea"/>
          <a:cs typeface="+mn-cs"/>
        </a:defRPr>
      </a:lvl2pPr>
      <a:lvl3pPr marL="914400" indent="-228600" algn="r" defTabSz="914400" rtl="1" eaLnBrk="1" latinLnBrk="0" hangingPunct="1">
        <a:spcBef>
          <a:spcPct val="20000"/>
        </a:spcBef>
        <a:buClr>
          <a:schemeClr val="accent2"/>
        </a:buClr>
        <a:buSzPct val="85000"/>
        <a:buFont typeface="Brush Script MT" pitchFamily="66" charset="0"/>
        <a:buChar char="O"/>
        <a:defRPr sz="2000" kern="1200">
          <a:solidFill>
            <a:schemeClr val="tx1"/>
          </a:solidFill>
          <a:latin typeface="+mn-lt"/>
          <a:ea typeface="+mn-ea"/>
          <a:cs typeface="+mn-cs"/>
        </a:defRPr>
      </a:lvl3pPr>
      <a:lvl4pPr marL="1280160" indent="-228600" algn="r" defTabSz="914400" rtl="1" eaLnBrk="1" latinLnBrk="0" hangingPunct="1">
        <a:spcBef>
          <a:spcPct val="20000"/>
        </a:spcBef>
        <a:buClr>
          <a:schemeClr val="accent2"/>
        </a:buClr>
        <a:buSzPct val="85000"/>
        <a:buFont typeface="Brush Script MT" pitchFamily="66" charset="0"/>
        <a:buChar char="O"/>
        <a:defRPr sz="1800" kern="1200">
          <a:solidFill>
            <a:schemeClr val="tx1"/>
          </a:solidFill>
          <a:latin typeface="+mn-lt"/>
          <a:ea typeface="+mn-ea"/>
          <a:cs typeface="+mn-cs"/>
        </a:defRPr>
      </a:lvl4pPr>
      <a:lvl5pPr marL="1645920" indent="-228600" algn="r" defTabSz="914400" rtl="1"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5pPr>
      <a:lvl6pPr marL="2011680" indent="-228600" algn="r" defTabSz="914400" rtl="1"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6pPr>
      <a:lvl7pPr marL="2377440" indent="-228600" algn="r" defTabSz="914400" rtl="1"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7pPr>
      <a:lvl8pPr marL="2743200" indent="-228600" algn="r" defTabSz="914400" rtl="1"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8pPr>
      <a:lvl9pPr marL="3108960" indent="-228600" algn="r" defTabSz="914400" rtl="1"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755576" y="836712"/>
            <a:ext cx="7560840" cy="5328591"/>
          </a:xfrm>
        </p:spPr>
        <p:txBody>
          <a:bodyPr>
            <a:normAutofit lnSpcReduction="10000"/>
          </a:bodyPr>
          <a:lstStyle/>
          <a:p>
            <a:pPr marL="0" indent="0">
              <a:buNone/>
            </a:pPr>
            <a:r>
              <a:rPr lang="ar-SA" sz="4000" dirty="0" smtClean="0">
                <a:solidFill>
                  <a:srgbClr val="FF0000"/>
                </a:solidFill>
                <a:cs typeface="PT Bold Heading" pitchFamily="2" charset="-78"/>
              </a:rPr>
              <a:t>المسافر :</a:t>
            </a:r>
          </a:p>
          <a:p>
            <a:pPr marL="0" indent="0" algn="just">
              <a:buNone/>
            </a:pPr>
            <a:r>
              <a:rPr lang="ar-SA" dirty="0" smtClean="0">
                <a:cs typeface="PT Bold Heading" pitchFamily="2" charset="-78"/>
              </a:rPr>
              <a:t>وهو أي شخص يتحرك من محل اقامته الى أي وجهة اخرى لأي غرض من الأغراض سواء سياحة او أي غرض اخر.</a:t>
            </a:r>
          </a:p>
          <a:p>
            <a:pPr marL="0" indent="0" algn="just">
              <a:buNone/>
            </a:pPr>
            <a:endParaRPr lang="ar-SA" dirty="0">
              <a:cs typeface="PT Bold Heading" pitchFamily="2" charset="-78"/>
            </a:endParaRPr>
          </a:p>
          <a:p>
            <a:pPr marL="0" indent="0" algn="just">
              <a:buNone/>
            </a:pPr>
            <a:r>
              <a:rPr lang="ar-SA" sz="2800" dirty="0" smtClean="0">
                <a:solidFill>
                  <a:srgbClr val="FF0000"/>
                </a:solidFill>
                <a:cs typeface="PT Bold Heading" pitchFamily="2" charset="-78"/>
              </a:rPr>
              <a:t>الليالي السياحية :</a:t>
            </a:r>
          </a:p>
          <a:p>
            <a:pPr marL="0" indent="0" algn="just">
              <a:buNone/>
            </a:pPr>
            <a:r>
              <a:rPr lang="ar-SA" sz="2800" dirty="0" smtClean="0">
                <a:cs typeface="PT Bold Heading" pitchFamily="2" charset="-78"/>
              </a:rPr>
              <a:t>هي عدد الليالي التي يقضيها السائحون خارج موطنهم الاصلي في أي مكان من اماكن الاقامة المدفوعة الأجر.</a:t>
            </a:r>
          </a:p>
          <a:p>
            <a:pPr marL="0" indent="0" algn="just">
              <a:buNone/>
            </a:pPr>
            <a:endParaRPr lang="ar-SA" sz="2800" dirty="0" smtClean="0">
              <a:cs typeface="PT Bold Heading" pitchFamily="2" charset="-78"/>
            </a:endParaRPr>
          </a:p>
          <a:p>
            <a:pPr marL="0" indent="0" algn="just">
              <a:buNone/>
            </a:pPr>
            <a:r>
              <a:rPr lang="ar-SA" sz="2800" dirty="0" smtClean="0">
                <a:solidFill>
                  <a:srgbClr val="FF0000"/>
                </a:solidFill>
                <a:cs typeface="PT Bold Heading" pitchFamily="2" charset="-78"/>
              </a:rPr>
              <a:t>المنتج السياحي :</a:t>
            </a:r>
          </a:p>
          <a:p>
            <a:pPr marL="0" indent="0" algn="just">
              <a:buNone/>
            </a:pPr>
            <a:r>
              <a:rPr lang="ar-SA" sz="2800" dirty="0" smtClean="0">
                <a:cs typeface="PT Bold Heading" pitchFamily="2" charset="-78"/>
              </a:rPr>
              <a:t>يتمثل النشاط السياحي في تقديم منتج معين يسمى بالمنتج السياحي والذي يقوم المستهلك السياحي (السائح) بشرائه.</a:t>
            </a:r>
            <a:endParaRPr lang="ar-SA" sz="2800" dirty="0">
              <a:cs typeface="PT Bold Heading" pitchFamily="2" charset="-78"/>
            </a:endParaRPr>
          </a:p>
        </p:txBody>
      </p:sp>
    </p:spTree>
    <p:extLst>
      <p:ext uri="{BB962C8B-B14F-4D97-AF65-F5344CB8AC3E}">
        <p14:creationId xmlns:p14="http://schemas.microsoft.com/office/powerpoint/2010/main" val="21341252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755576" y="836712"/>
            <a:ext cx="7632848" cy="5472608"/>
          </a:xfrm>
        </p:spPr>
        <p:txBody>
          <a:bodyPr>
            <a:noAutofit/>
          </a:bodyPr>
          <a:lstStyle/>
          <a:p>
            <a:pPr marL="0" indent="0" algn="just">
              <a:buNone/>
            </a:pPr>
            <a:r>
              <a:rPr lang="ar-SA" sz="3200" b="1" dirty="0" smtClean="0">
                <a:cs typeface="PT Bold Heading" pitchFamily="2" charset="-78"/>
              </a:rPr>
              <a:t>خصائص هذا المنتج تتمثل في كونه منتج مركب، فهو مزيج من مجموعة عناصر وعوامل تتشابك وتتكامل مع بعضها لتكوين منتج سياحي متجانس وهو الرحلة (الجزء الديناميكي) والاقامة في الاماكن المزمع زيارتها (الجزء شبه الثابت) .</a:t>
            </a:r>
          </a:p>
          <a:p>
            <a:pPr marL="0" indent="0" algn="just">
              <a:buNone/>
            </a:pPr>
            <a:endParaRPr lang="ar-SA" sz="3200" b="1" dirty="0" smtClean="0">
              <a:cs typeface="PT Bold Heading" pitchFamily="2" charset="-78"/>
            </a:endParaRPr>
          </a:p>
          <a:p>
            <a:pPr marL="0" indent="0" algn="just">
              <a:buNone/>
            </a:pPr>
            <a:r>
              <a:rPr lang="ar-SA" sz="3200" b="1" dirty="0" smtClean="0">
                <a:cs typeface="PT Bold Heading" pitchFamily="2" charset="-78"/>
              </a:rPr>
              <a:t>والمنتج السياحي يمثل نوعا خاصا ي</a:t>
            </a:r>
            <a:r>
              <a:rPr lang="ar-SA" sz="3200" b="1" dirty="0" smtClean="0">
                <a:solidFill>
                  <a:srgbClr val="FF0000"/>
                </a:solidFill>
                <a:cs typeface="PT Bold Heading" pitchFamily="2" charset="-78"/>
              </a:rPr>
              <a:t>ختلف</a:t>
            </a:r>
            <a:r>
              <a:rPr lang="ar-SA" sz="3200" b="1" dirty="0" smtClean="0">
                <a:cs typeface="PT Bold Heading" pitchFamily="2" charset="-78"/>
              </a:rPr>
              <a:t> عن المنتجات السلعية والخدمات الأخرى </a:t>
            </a:r>
            <a:r>
              <a:rPr lang="ar-SA" sz="3200" b="1" dirty="0" smtClean="0">
                <a:solidFill>
                  <a:srgbClr val="FF0000"/>
                </a:solidFill>
                <a:cs typeface="PT Bold Heading" pitchFamily="2" charset="-78"/>
              </a:rPr>
              <a:t>في كونه منتجا مركبا يمثل تجربة خاصة يعيشها السائح من بداية استعداده للرحلة وحتى عودته من الرحلة .</a:t>
            </a:r>
            <a:endParaRPr lang="ar-SA" sz="3200" b="1" dirty="0">
              <a:solidFill>
                <a:srgbClr val="FF0000"/>
              </a:solidFill>
              <a:cs typeface="PT Bold Heading" pitchFamily="2" charset="-78"/>
            </a:endParaRPr>
          </a:p>
        </p:txBody>
      </p:sp>
    </p:spTree>
    <p:extLst>
      <p:ext uri="{BB962C8B-B14F-4D97-AF65-F5344CB8AC3E}">
        <p14:creationId xmlns:p14="http://schemas.microsoft.com/office/powerpoint/2010/main" val="292155873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827584" y="908720"/>
            <a:ext cx="7488832" cy="5256584"/>
          </a:xfrm>
        </p:spPr>
        <p:txBody>
          <a:bodyPr/>
          <a:lstStyle/>
          <a:p>
            <a:pPr marL="0" indent="0">
              <a:buNone/>
            </a:pPr>
            <a:r>
              <a:rPr lang="ar-SA" sz="3200" dirty="0" smtClean="0">
                <a:solidFill>
                  <a:srgbClr val="FF0000"/>
                </a:solidFill>
                <a:cs typeface="PT Bold Heading" pitchFamily="2" charset="-78"/>
              </a:rPr>
              <a:t>المنتج السياحي : </a:t>
            </a:r>
          </a:p>
          <a:p>
            <a:pPr marL="0" indent="0" algn="just">
              <a:buNone/>
            </a:pPr>
            <a:r>
              <a:rPr lang="ar-SA" sz="3200" dirty="0" smtClean="0">
                <a:cs typeface="PT Bold Heading" pitchFamily="2" charset="-78"/>
              </a:rPr>
              <a:t>مجموع المقومات السياحية المختلفة من مقومات طبيعية ومقومات ثقافية  وتاريخية واثرية ومقومات دينية رياضية وعلاجية ومقومات اجتماعية وحضارية حديثة ، </a:t>
            </a:r>
            <a:r>
              <a:rPr lang="ar-SA" sz="3200" dirty="0" err="1" smtClean="0">
                <a:cs typeface="PT Bold Heading" pitchFamily="2" charset="-78"/>
              </a:rPr>
              <a:t>بالاضافة</a:t>
            </a:r>
            <a:r>
              <a:rPr lang="ar-SA" sz="3200" dirty="0" smtClean="0">
                <a:cs typeface="PT Bold Heading" pitchFamily="2" charset="-78"/>
              </a:rPr>
              <a:t> الى كافة الخدمات والتسهيلات السياحية المختلفة </a:t>
            </a:r>
          </a:p>
          <a:p>
            <a:pPr marL="0" indent="0" algn="just">
              <a:buNone/>
            </a:pPr>
            <a:r>
              <a:rPr lang="ar-SA" sz="3200" dirty="0" smtClean="0">
                <a:cs typeface="PT Bold Heading" pitchFamily="2" charset="-78"/>
              </a:rPr>
              <a:t>من وسائل نقل </a:t>
            </a:r>
            <a:r>
              <a:rPr lang="ar-SA" sz="3200" dirty="0" err="1" smtClean="0">
                <a:cs typeface="PT Bold Heading" pitchFamily="2" charset="-78"/>
              </a:rPr>
              <a:t>بانواعه</a:t>
            </a:r>
            <a:r>
              <a:rPr lang="ar-SA" sz="3200" dirty="0" smtClean="0">
                <a:cs typeface="PT Bold Heading" pitchFamily="2" charset="-78"/>
              </a:rPr>
              <a:t> واماكن اقامة </a:t>
            </a:r>
            <a:r>
              <a:rPr lang="ar-SA" sz="3200" dirty="0" err="1" smtClean="0">
                <a:cs typeface="PT Bold Heading" pitchFamily="2" charset="-78"/>
              </a:rPr>
              <a:t>بانواعها</a:t>
            </a:r>
            <a:r>
              <a:rPr lang="ar-SA" sz="3200" dirty="0" smtClean="0">
                <a:cs typeface="PT Bold Heading" pitchFamily="2" charset="-78"/>
              </a:rPr>
              <a:t> ودرجاتها واماكن اعاشة وترفيه واستجمام وعلاج وتسوق....الخ .</a:t>
            </a:r>
          </a:p>
          <a:p>
            <a:pPr marL="0" indent="0">
              <a:buNone/>
            </a:pPr>
            <a:endParaRPr lang="ar-SA" dirty="0"/>
          </a:p>
        </p:txBody>
      </p:sp>
    </p:spTree>
    <p:extLst>
      <p:ext uri="{BB962C8B-B14F-4D97-AF65-F5344CB8AC3E}">
        <p14:creationId xmlns:p14="http://schemas.microsoft.com/office/powerpoint/2010/main" val="234548628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755576" y="908720"/>
            <a:ext cx="7632848" cy="5328592"/>
          </a:xfrm>
        </p:spPr>
        <p:txBody>
          <a:bodyPr/>
          <a:lstStyle/>
          <a:p>
            <a:pPr marL="0" indent="0">
              <a:buNone/>
            </a:pPr>
            <a:r>
              <a:rPr lang="ar-SA" dirty="0" smtClean="0">
                <a:solidFill>
                  <a:srgbClr val="FF0000"/>
                </a:solidFill>
                <a:cs typeface="PT Bold Heading" pitchFamily="2" charset="-78"/>
              </a:rPr>
              <a:t>المنتج السياحي يقوم على شقين اساسيين يسيران في خطين متوازيين ويكمل كل منهما الاخر وهما: </a:t>
            </a:r>
          </a:p>
          <a:p>
            <a:pPr marL="0" indent="0">
              <a:buNone/>
            </a:pPr>
            <a:endParaRPr lang="ar-SA" dirty="0" smtClean="0">
              <a:cs typeface="PT Bold Heading" pitchFamily="2" charset="-78"/>
            </a:endParaRPr>
          </a:p>
          <a:p>
            <a:r>
              <a:rPr lang="ar-SA" dirty="0" smtClean="0">
                <a:cs typeface="PT Bold Heading" pitchFamily="2" charset="-78"/>
              </a:rPr>
              <a:t>مقومات الجذب السياحية.</a:t>
            </a:r>
          </a:p>
          <a:p>
            <a:r>
              <a:rPr lang="ar-SA" dirty="0" smtClean="0">
                <a:cs typeface="PT Bold Heading" pitchFamily="2" charset="-78"/>
              </a:rPr>
              <a:t>الخدمات السياحية المختلفة والتي تشمل النقل والاقامة والاعاشة والترفيه والتسهيلات والخدمات السياحية المختلفة.</a:t>
            </a:r>
          </a:p>
          <a:p>
            <a:pPr marL="0" indent="0">
              <a:buNone/>
            </a:pPr>
            <a:endParaRPr lang="ar-SA" dirty="0">
              <a:cs typeface="PT Bold Heading" pitchFamily="2" charset="-78"/>
            </a:endParaRPr>
          </a:p>
          <a:p>
            <a:pPr marL="0" indent="0">
              <a:buNone/>
            </a:pPr>
            <a:r>
              <a:rPr lang="ar-SA" dirty="0" smtClean="0">
                <a:cs typeface="PT Bold Heading" pitchFamily="2" charset="-78"/>
              </a:rPr>
              <a:t>وشركات السياحة ووكالات السفر يقوم عملها اساسا على تسويق وبيع المنتج بمكوناته المختلفة من مقومات جذب سياحية وخدمات سياحية متنوعة.</a:t>
            </a:r>
            <a:endParaRPr lang="ar-SA" dirty="0">
              <a:cs typeface="PT Bold Heading" pitchFamily="2" charset="-78"/>
            </a:endParaRPr>
          </a:p>
        </p:txBody>
      </p:sp>
    </p:spTree>
    <p:extLst>
      <p:ext uri="{BB962C8B-B14F-4D97-AF65-F5344CB8AC3E}">
        <p14:creationId xmlns:p14="http://schemas.microsoft.com/office/powerpoint/2010/main" val="368563384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755576" y="836712"/>
            <a:ext cx="7632848" cy="5400600"/>
          </a:xfrm>
        </p:spPr>
        <p:txBody>
          <a:bodyPr/>
          <a:lstStyle/>
          <a:p>
            <a:pPr marL="0" indent="0" algn="just">
              <a:buNone/>
            </a:pPr>
            <a:r>
              <a:rPr lang="ar-SA" sz="3200" dirty="0" smtClean="0">
                <a:solidFill>
                  <a:srgbClr val="FF0000"/>
                </a:solidFill>
                <a:cs typeface="PT Bold Heading" pitchFamily="2" charset="-78"/>
              </a:rPr>
              <a:t>مقومات الجذب السياحي :</a:t>
            </a:r>
          </a:p>
          <a:p>
            <a:pPr marL="0" indent="0" algn="just">
              <a:buNone/>
            </a:pPr>
            <a:r>
              <a:rPr lang="ar-SA" sz="3200" dirty="0" smtClean="0">
                <a:cs typeface="PT Bold Heading" pitchFamily="2" charset="-78"/>
              </a:rPr>
              <a:t>مقومات الجذب السياحي تمثل مجموعة المغريات والموارد الطبيعية والتاريخية والثقافية والدينية والعلاجية والاجتماعية والحضارية الحديثة الموجودة في الوجهة السياحية وتمثل الركائز الاساسية للعرض السياحي في أي دولة .</a:t>
            </a:r>
          </a:p>
          <a:p>
            <a:pPr marL="0" indent="0" algn="just">
              <a:buNone/>
            </a:pPr>
            <a:r>
              <a:rPr lang="ar-SA" sz="3200" dirty="0" smtClean="0">
                <a:solidFill>
                  <a:srgbClr val="FF0000"/>
                </a:solidFill>
                <a:cs typeface="PT Bold Heading" pitchFamily="2" charset="-78"/>
              </a:rPr>
              <a:t>وبشكل عام يمكن تقسيم مقومات الجذب السياحي الى :</a:t>
            </a:r>
          </a:p>
          <a:p>
            <a:pPr marL="0" indent="0">
              <a:buNone/>
            </a:pPr>
            <a:endParaRPr lang="ar-SA" dirty="0"/>
          </a:p>
        </p:txBody>
      </p:sp>
    </p:spTree>
    <p:extLst>
      <p:ext uri="{BB962C8B-B14F-4D97-AF65-F5344CB8AC3E}">
        <p14:creationId xmlns:p14="http://schemas.microsoft.com/office/powerpoint/2010/main" val="398116386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755576" y="1052736"/>
            <a:ext cx="7632848" cy="5184576"/>
          </a:xfrm>
        </p:spPr>
        <p:txBody>
          <a:bodyPr>
            <a:normAutofit/>
          </a:bodyPr>
          <a:lstStyle/>
          <a:p>
            <a:pPr marL="457200" indent="-457200" algn="just">
              <a:buFont typeface="+mj-lt"/>
              <a:buAutoNum type="arabicPeriod"/>
            </a:pPr>
            <a:r>
              <a:rPr lang="ar-SA" b="1" dirty="0" smtClean="0">
                <a:cs typeface="PT Bold Heading" pitchFamily="2" charset="-78"/>
              </a:rPr>
              <a:t>المقومات الطبيعية : المناخ – الانهار – الشواطئ البحرية – الاحياء البحرية والشعب المرجانية – الصحارى والواحات – المحميات الطبيعية- الجبال – البحيرات .</a:t>
            </a:r>
          </a:p>
          <a:p>
            <a:pPr marL="457200" indent="-457200" algn="just">
              <a:buFont typeface="+mj-lt"/>
              <a:buAutoNum type="arabicPeriod"/>
            </a:pPr>
            <a:r>
              <a:rPr lang="ar-SA" b="1" dirty="0" smtClean="0">
                <a:cs typeface="PT Bold Heading" pitchFamily="2" charset="-78"/>
              </a:rPr>
              <a:t>المقومات الثقافية والتاريخية والاثرية : الاثار </a:t>
            </a:r>
            <a:r>
              <a:rPr lang="ar-SA" b="1" dirty="0" err="1" smtClean="0">
                <a:cs typeface="PT Bold Heading" pitchFamily="2" charset="-78"/>
              </a:rPr>
              <a:t>بانواعها</a:t>
            </a:r>
            <a:r>
              <a:rPr lang="ar-SA" b="1" dirty="0" smtClean="0">
                <a:cs typeface="PT Bold Heading" pitchFamily="2" charset="-78"/>
              </a:rPr>
              <a:t> والمتاحف والمعارض .</a:t>
            </a:r>
          </a:p>
          <a:p>
            <a:pPr marL="457200" indent="-457200" algn="just">
              <a:buFont typeface="+mj-lt"/>
              <a:buAutoNum type="arabicPeriod"/>
            </a:pPr>
            <a:r>
              <a:rPr lang="ar-SA" b="1" dirty="0" smtClean="0">
                <a:cs typeface="PT Bold Heading" pitchFamily="2" charset="-78"/>
              </a:rPr>
              <a:t>المقومات الدينية : معابد – اديرة – كنائس – مساجد – اماكن عبادة .</a:t>
            </a:r>
          </a:p>
          <a:p>
            <a:pPr marL="457200" indent="-457200" algn="just">
              <a:buFont typeface="+mj-lt"/>
              <a:buAutoNum type="arabicPeriod"/>
            </a:pPr>
            <a:r>
              <a:rPr lang="ar-SA" b="1" dirty="0" smtClean="0">
                <a:cs typeface="PT Bold Heading" pitchFamily="2" charset="-78"/>
              </a:rPr>
              <a:t>المقومات العلاجية والرياضية : منتجات للاستجمام والعلاج – مستشفيات لغرض العلاج والاستشفاء – منتجات الجولف – منشآت وقرى رياضية اولمبية ومناسبات رياضية مختلفة .</a:t>
            </a:r>
          </a:p>
          <a:p>
            <a:pPr marL="457200" indent="-457200" algn="just">
              <a:buFont typeface="+mj-lt"/>
              <a:buAutoNum type="arabicPeriod"/>
            </a:pPr>
            <a:r>
              <a:rPr lang="ar-SA" b="1" dirty="0" smtClean="0">
                <a:cs typeface="PT Bold Heading" pitchFamily="2" charset="-78"/>
              </a:rPr>
              <a:t>المقومات الاجتماعية والحضارية الحديثة.</a:t>
            </a:r>
          </a:p>
          <a:p>
            <a:pPr marL="457200" indent="-457200">
              <a:buFont typeface="+mj-lt"/>
              <a:buAutoNum type="arabicPeriod"/>
            </a:pPr>
            <a:endParaRPr lang="ar-SA" dirty="0"/>
          </a:p>
        </p:txBody>
      </p:sp>
    </p:spTree>
    <p:extLst>
      <p:ext uri="{BB962C8B-B14F-4D97-AF65-F5344CB8AC3E}">
        <p14:creationId xmlns:p14="http://schemas.microsoft.com/office/powerpoint/2010/main" val="310050345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1229579" y="2967335"/>
            <a:ext cx="6684843"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ar-SA" sz="5400" b="1" spc="50" dirty="0" smtClean="0">
                <a:ln w="11430"/>
                <a:gradFill>
                  <a:gsLst>
                    <a:gs pos="25000">
                      <a:srgbClr val="AA2B1E">
                        <a:satMod val="155000"/>
                      </a:srgbClr>
                    </a:gs>
                    <a:gs pos="100000">
                      <a:srgbClr val="AA2B1E">
                        <a:shade val="45000"/>
                        <a:satMod val="165000"/>
                      </a:srgbClr>
                    </a:gs>
                  </a:gsLst>
                  <a:lin ang="5400000"/>
                </a:gradFill>
                <a:effectLst>
                  <a:outerShdw blurRad="76200" dist="50800" dir="5400000" algn="tl" rotWithShape="0">
                    <a:srgbClr val="000000">
                      <a:alpha val="65000"/>
                    </a:srgbClr>
                  </a:outerShdw>
                </a:effectLst>
              </a:rPr>
              <a:t> اكتب تحليلا للصور الاتية ؟ </a:t>
            </a:r>
            <a:endParaRPr lang="ar-SA" sz="5400" b="1" spc="50" dirty="0">
              <a:ln w="11430"/>
              <a:gradFill>
                <a:gsLst>
                  <a:gs pos="25000">
                    <a:srgbClr val="AA2B1E">
                      <a:satMod val="155000"/>
                    </a:srgbClr>
                  </a:gs>
                  <a:gs pos="100000">
                    <a:srgbClr val="AA2B1E">
                      <a:shade val="45000"/>
                      <a:satMod val="165000"/>
                    </a:srgbClr>
                  </a:gs>
                </a:gsLst>
                <a:lin ang="5400000"/>
              </a:gradFill>
              <a:effectLst>
                <a:outerShdw blurRad="76200" dist="50800" dir="5400000" algn="tl" rotWithShape="0">
                  <a:srgbClr val="000000">
                    <a:alpha val="65000"/>
                  </a:srgbClr>
                </a:outerShdw>
              </a:effectLst>
            </a:endParaRPr>
          </a:p>
        </p:txBody>
      </p:sp>
    </p:spTree>
    <p:extLst>
      <p:ext uri="{BB962C8B-B14F-4D97-AF65-F5344CB8AC3E}">
        <p14:creationId xmlns:p14="http://schemas.microsoft.com/office/powerpoint/2010/main" val="202200515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32040" y="3717032"/>
            <a:ext cx="3456384" cy="2520279"/>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5576" y="3717032"/>
            <a:ext cx="4176464" cy="2554610"/>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000" y="764704"/>
            <a:ext cx="4170040" cy="2952328"/>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1"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32040" y="764705"/>
            <a:ext cx="3482752" cy="2952328"/>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2008062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DELL\Desktop\744fec5cc7299c24825c1ca64885af7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584" y="620688"/>
            <a:ext cx="7560840" cy="561662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9176188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دبوس تثبيت">
  <a:themeElements>
    <a:clrScheme name="دبوس تثبيت">
      <a:dk1>
        <a:sysClr val="windowText" lastClr="000000"/>
      </a:dk1>
      <a:lt1>
        <a:sysClr val="window" lastClr="FFFFFF"/>
      </a:lt1>
      <a:dk2>
        <a:srgbClr val="465E9C"/>
      </a:dk2>
      <a:lt2>
        <a:srgbClr val="CCDDEA"/>
      </a:lt2>
      <a:accent1>
        <a:srgbClr val="FDA023"/>
      </a:accent1>
      <a:accent2>
        <a:srgbClr val="AA2B1E"/>
      </a:accent2>
      <a:accent3>
        <a:srgbClr val="71685C"/>
      </a:accent3>
      <a:accent4>
        <a:srgbClr val="64A73B"/>
      </a:accent4>
      <a:accent5>
        <a:srgbClr val="EB5605"/>
      </a:accent5>
      <a:accent6>
        <a:srgbClr val="B9CA1A"/>
      </a:accent6>
      <a:hlink>
        <a:srgbClr val="D83E2C"/>
      </a:hlink>
      <a:folHlink>
        <a:srgbClr val="ED7D27"/>
      </a:folHlink>
    </a:clrScheme>
    <a:fontScheme name="دبوس تثبيت">
      <a:majorFont>
        <a:latin typeface="Constantia"/>
        <a:ea typeface=""/>
        <a:cs typeface=""/>
        <a:font script="Jpan" typeface="HGS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a:ea typeface=""/>
        <a:cs typeface=""/>
        <a:font script="Grek" typeface="Arial"/>
        <a:font script="Cyrl" typeface="Arial"/>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دبوس تثبيت">
      <a:fillStyleLst>
        <a:solidFill>
          <a:schemeClr val="phClr"/>
        </a:solidFill>
        <a:gradFill rotWithShape="1">
          <a:gsLst>
            <a:gs pos="0">
              <a:schemeClr val="phClr">
                <a:tint val="50000"/>
                <a:satMod val="180000"/>
                <a:lumMod val="100000"/>
              </a:schemeClr>
            </a:gs>
            <a:gs pos="40000">
              <a:schemeClr val="phClr">
                <a:tint val="60000"/>
                <a:satMod val="130000"/>
                <a:lumMod val="100000"/>
              </a:schemeClr>
            </a:gs>
            <a:gs pos="100000">
              <a:schemeClr val="phClr">
                <a:tint val="96000"/>
                <a:lumMod val="108000"/>
              </a:schemeClr>
            </a:gs>
          </a:gsLst>
          <a:lin ang="5400000" scaled="0"/>
        </a:gradFill>
        <a:gradFill rotWithShape="1">
          <a:gsLst>
            <a:gs pos="0">
              <a:schemeClr val="phClr"/>
            </a:gs>
            <a:gs pos="100000">
              <a:schemeClr val="phClr">
                <a:shade val="76000"/>
                <a:lumMod val="90000"/>
              </a:schemeClr>
            </a:gs>
          </a:gsLst>
          <a:lin ang="5400000" scaled="0"/>
        </a:gradFill>
      </a:fillStyleLst>
      <a:lnStyleLst>
        <a:ln w="9525" cap="flat" cmpd="sng" algn="ctr">
          <a:solidFill>
            <a:schemeClr val="phClr"/>
          </a:solidFill>
          <a:prstDash val="solid"/>
        </a:ln>
        <a:ln w="15875" cap="flat" cmpd="sng" algn="ctr">
          <a:solidFill>
            <a:schemeClr val="phClr">
              <a:shade val="80000"/>
              <a:lumMod val="90000"/>
            </a:schemeClr>
          </a:solidFill>
          <a:prstDash val="solid"/>
        </a:ln>
        <a:ln w="25400" cap="flat" cmpd="sng" algn="ctr">
          <a:solidFill>
            <a:schemeClr val="phClr"/>
          </a:solidFill>
          <a:prstDash val="solid"/>
        </a:ln>
      </a:lnStyleLst>
      <a:effectStyleLst>
        <a:effectStyle>
          <a:effectLst/>
        </a:effectStyle>
        <a:effectStyle>
          <a:effectLst>
            <a:outerShdw blurRad="38100" dist="38100" dir="4800000" sx="98000" sy="98000" rotWithShape="0">
              <a:srgbClr val="000000">
                <a:alpha val="32000"/>
              </a:srgbClr>
            </a:outerShdw>
          </a:effectLst>
        </a:effectStyle>
        <a:effectStyle>
          <a:effectLst>
            <a:outerShdw blurRad="38100" dist="38100" dir="4800000" sx="96000" sy="96000" rotWithShape="0">
              <a:srgbClr val="000000">
                <a:alpha val="40000"/>
              </a:srgbClr>
            </a:outerShdw>
          </a:effectLst>
          <a:scene3d>
            <a:camera prst="orthographicFront">
              <a:rot lat="0" lon="0" rev="0"/>
            </a:camera>
            <a:lightRig rig="threePt" dir="t">
              <a:rot lat="0" lon="0" rev="3240000"/>
            </a:lightRig>
          </a:scene3d>
          <a:sp3d>
            <a:bevelT w="28575" h="28575"/>
          </a:sp3d>
        </a:effectStyle>
      </a:effectStyleLst>
      <a:bgFillStyleLst>
        <a:solidFill>
          <a:schemeClr val="phClr">
            <a:tint val="93000"/>
          </a:schemeClr>
        </a:solidFill>
        <a:blipFill rotWithShape="1">
          <a:blip xmlns:r="http://schemas.openxmlformats.org/officeDocument/2006/relationships" r:embed="rId1">
            <a:duotone>
              <a:schemeClr val="phClr">
                <a:shade val="80000"/>
                <a:satMod val="140000"/>
                <a:lumMod val="50000"/>
              </a:schemeClr>
              <a:schemeClr val="phClr">
                <a:tint val="95000"/>
                <a:satMod val="180000"/>
                <a:lumMod val="160000"/>
              </a:schemeClr>
            </a:duotone>
          </a:blip>
          <a:stretch/>
        </a:blipFill>
        <a:blipFill rotWithShape="1">
          <a:blip xmlns:r="http://schemas.openxmlformats.org/officeDocument/2006/relationships" r:embed="rId2">
            <a:duotone>
              <a:schemeClr val="phClr">
                <a:tint val="98000"/>
                <a:shade val="90000"/>
                <a:satMod val="120000"/>
                <a:lumMod val="54000"/>
              </a:schemeClr>
              <a:schemeClr val="phClr">
                <a:tint val="80000"/>
                <a:satMod val="160000"/>
                <a:lumMod val="14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362</Words>
  <Application>Microsoft Office PowerPoint</Application>
  <PresentationFormat>عرض على الشاشة (3:4)‏</PresentationFormat>
  <Paragraphs>29</Paragraphs>
  <Slides>9</Slides>
  <Notes>0</Notes>
  <HiddenSlides>0</HiddenSlides>
  <MMClips>0</MMClips>
  <ScaleCrop>false</ScaleCrop>
  <HeadingPairs>
    <vt:vector size="4" baseType="variant">
      <vt:variant>
        <vt:lpstr>نسق</vt:lpstr>
      </vt:variant>
      <vt:variant>
        <vt:i4>1</vt:i4>
      </vt:variant>
      <vt:variant>
        <vt:lpstr>عناوين الشرائح</vt:lpstr>
      </vt:variant>
      <vt:variant>
        <vt:i4>9</vt:i4>
      </vt:variant>
    </vt:vector>
  </HeadingPairs>
  <TitlesOfParts>
    <vt:vector size="10" baseType="lpstr">
      <vt:lpstr>دبوس تثبيت</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DELL</dc:creator>
  <cp:lastModifiedBy>DELL</cp:lastModifiedBy>
  <cp:revision>1</cp:revision>
  <dcterms:created xsi:type="dcterms:W3CDTF">2015-11-18T13:38:40Z</dcterms:created>
  <dcterms:modified xsi:type="dcterms:W3CDTF">2015-11-18T13:39:13Z</dcterms:modified>
</cp:coreProperties>
</file>