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42EF5-EB8D-4263-8A97-4FD3B543AF07}" type="datetimeFigureOut">
              <a:rPr lang="ar-IQ" smtClean="0"/>
              <a:pPr/>
              <a:t>06/04/1436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9E02A-5C01-48E4-873E-6D9622291086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470025"/>
          </a:xfrm>
        </p:spPr>
        <p:txBody>
          <a:bodyPr/>
          <a:lstStyle/>
          <a:p>
            <a:pPr rtl="0"/>
            <a:r>
              <a:rPr lang="en-US" b="1" dirty="0" smtClean="0"/>
              <a:t>Human Biology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2285992"/>
            <a:ext cx="7858180" cy="3352808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tx1"/>
                </a:solidFill>
              </a:rPr>
              <a:t>By</a:t>
            </a:r>
          </a:p>
          <a:p>
            <a:pPr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Professor: Ali Abdul Hussein S. AL-Janabi</a:t>
            </a:r>
          </a:p>
          <a:p>
            <a:pPr marL="182563" indent="-182563" algn="l" rtl="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Dept. of Clinical laboratories,                      Collage of AMS, University of Karbala, Iraq</a:t>
            </a:r>
          </a:p>
          <a:p>
            <a:pPr marL="182563" indent="-182563" rtl="0"/>
            <a:r>
              <a:rPr lang="en-US" b="1" dirty="0" smtClean="0">
                <a:solidFill>
                  <a:schemeClr val="tx1"/>
                </a:solidFill>
              </a:rPr>
              <a:t>2014- 2015 </a:t>
            </a:r>
          </a:p>
          <a:p>
            <a:pPr algn="l" rtl="0">
              <a:buFont typeface="Arial" pitchFamily="34" charset="0"/>
              <a:buChar char="•"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9- Digestion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Food journey: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Mouth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Pharynx and esophagus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Stomach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Small Intestine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Large Intestine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Nutrients breakdown</a:t>
            </a:r>
            <a:endParaRPr lang="ar-IQ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10 - Respiratory System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Needs for breath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Components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Upper Respiratory Tract: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Nasal Cavity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Pharynx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Larynx</a:t>
            </a: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lower Respiratory Tract: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Trachea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Bronchi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Bronchioles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Lungs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Diaphragm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Inspiration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smtClean="0"/>
              <a:t>Expiration </a:t>
            </a: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470025"/>
          </a:xfrm>
        </p:spPr>
        <p:txBody>
          <a:bodyPr/>
          <a:lstStyle/>
          <a:p>
            <a:pPr rtl="0"/>
            <a:r>
              <a:rPr lang="en-US" b="1" dirty="0" smtClean="0"/>
              <a:t>Lecture 1- Cell</a:t>
            </a:r>
            <a:endParaRPr lang="ar-IQ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1857364"/>
            <a:ext cx="7786742" cy="3781436"/>
          </a:xfrm>
        </p:spPr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Types of Cells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Cell components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Plasma membrane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Function of Plasma membrane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Cell nucleus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Functions of nucleus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Cytoplasm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Structure of cytoplasm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Functions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of cytoplasm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ar-IQ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2- Tissues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Cell junctions: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 Tight junctions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Gap junctions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Anchoing</a:t>
            </a:r>
            <a:r>
              <a:rPr lang="en-US" b="1" dirty="0" smtClean="0"/>
              <a:t> junction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Tissues: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Epithelial tissues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</a:t>
            </a:r>
            <a:r>
              <a:rPr lang="en-US" b="1" dirty="0" err="1" smtClean="0"/>
              <a:t>Epith</a:t>
            </a:r>
            <a:r>
              <a:rPr lang="en-US" b="1" dirty="0" smtClean="0"/>
              <a:t>. tissues</a:t>
            </a:r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3- Other Tissues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Connective tissues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Components of CT.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CT.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Muscular Tissues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muscles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 of Muscular 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Nervous 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nervous T.</a:t>
            </a:r>
            <a:endParaRPr lang="ar-IQ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4- </a:t>
            </a:r>
            <a:r>
              <a:rPr lang="en-US" b="1" dirty="0" smtClean="0">
                <a:solidFill>
                  <a:schemeClr val="tx1"/>
                </a:solidFill>
              </a:rPr>
              <a:t>Human Genetics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Definitions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Important of Genetics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Inheritance patterns of Diseases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Huntington's disease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Symptoms of Huntington's disease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Cystic fibrosis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Symptoms of Cystic fibrosis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Coffin–Lowry syndrome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Symptoms of </a:t>
            </a:r>
            <a:r>
              <a:rPr lang="en-US" b="1" dirty="0" smtClean="0">
                <a:solidFill>
                  <a:schemeClr val="tx1"/>
                </a:solidFill>
              </a:rPr>
              <a:t>Coffin–Lowry syndrome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Testis determining factor</a:t>
            </a:r>
            <a:endParaRPr lang="ar-IQ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5- Circulatory system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Circulatory system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Cardiovascular system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Heart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Compositions of Heart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Blood vessels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blood vessels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Arteries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Veins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Comparison between Artery and vein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Capillaries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Capillaries</a:t>
            </a:r>
            <a:endParaRPr lang="ar-IQ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6- Circulatory system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Blood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Blood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Plasma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Blood cells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Red blood cells (RBC)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White blood cells (WBC)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Types of WBC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Neutrophils</a:t>
            </a: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Eosinophils</a:t>
            </a:r>
            <a:endParaRPr lang="en-US" b="1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b="1" dirty="0" err="1" smtClean="0"/>
              <a:t>Basophils</a:t>
            </a:r>
            <a:r>
              <a:rPr lang="en-US" b="1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err="1" smtClean="0"/>
              <a:t>Agranulocytes</a:t>
            </a:r>
            <a:r>
              <a:rPr lang="en-US" b="1" dirty="0" smtClean="0"/>
              <a:t>: Lymphocytes &amp; </a:t>
            </a:r>
            <a:r>
              <a:rPr lang="en-US" b="1" dirty="0" err="1" smtClean="0"/>
              <a:t>monocytes</a:t>
            </a:r>
            <a:r>
              <a:rPr lang="en-US" b="1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Platelets (</a:t>
            </a:r>
            <a:r>
              <a:rPr lang="en-US" b="1" dirty="0" err="1" smtClean="0"/>
              <a:t>thrombocytes</a:t>
            </a:r>
            <a:r>
              <a:rPr lang="en-US" b="1" dirty="0" smtClean="0"/>
              <a:t>)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Blood circulation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Systemic system</a:t>
            </a:r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7- lymphatic system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 of lymphatic system.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Lymphatic organs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Lymphatic vessels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Lymphatic circulation </a:t>
            </a:r>
          </a:p>
          <a:p>
            <a:pPr marL="514350" indent="-514350" algn="l" rtl="0"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/>
              <a:t>Lecture 8- Digestive System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Mouth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Tongue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Salivary Glands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Pharynx (Throat)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Esophagus</a:t>
            </a:r>
            <a:r>
              <a:rPr lang="en-US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Stomach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Small Intestine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Pancreas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Liver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Functions of Liver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Large Intestine </a:t>
            </a:r>
          </a:p>
          <a:p>
            <a:pPr marL="514350" indent="-514350" algn="l" rtl="0">
              <a:buFont typeface="+mj-lt"/>
              <a:buAutoNum type="arabicPeriod"/>
            </a:pPr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302</Words>
  <Application>Microsoft Office PowerPoint</Application>
  <PresentationFormat>On-screen Show (4:3)</PresentationFormat>
  <Paragraphs>110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Human Biology</vt:lpstr>
      <vt:lpstr>Lecture 1- Cell</vt:lpstr>
      <vt:lpstr>Lecture 2- Tissues</vt:lpstr>
      <vt:lpstr>Lecture 3- Other Tissues</vt:lpstr>
      <vt:lpstr>Lecture 4- Human Genetics</vt:lpstr>
      <vt:lpstr>Lecture 5- Circulatory system</vt:lpstr>
      <vt:lpstr>Lecture 6- Circulatory system</vt:lpstr>
      <vt:lpstr>Lecture 7- lymphatic system</vt:lpstr>
      <vt:lpstr>Lecture 8- Digestive System</vt:lpstr>
      <vt:lpstr>Lecture 9- Digestion </vt:lpstr>
      <vt:lpstr>Lecture 10 - Respiratory System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1- Cell</dc:title>
  <dc:creator>Dr Ali</dc:creator>
  <cp:lastModifiedBy>Dr Ali</cp:lastModifiedBy>
  <cp:revision>7</cp:revision>
  <dcterms:created xsi:type="dcterms:W3CDTF">2015-01-25T16:51:20Z</dcterms:created>
  <dcterms:modified xsi:type="dcterms:W3CDTF">2015-01-26T16:49:07Z</dcterms:modified>
</cp:coreProperties>
</file>