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115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03/01/1437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التاسعة</a:t>
            </a:r>
            <a:endParaRPr lang="ar-IQ" dirty="0"/>
          </a:p>
        </p:txBody>
      </p:sp>
      <p:sp>
        <p:nvSpPr>
          <p:cNvPr id="3" name="عنوان فرعي 2"/>
          <p:cNvSpPr>
            <a:spLocks noGrp="1"/>
          </p:cNvSpPr>
          <p:nvPr>
            <p:ph type="subTitle" idx="1"/>
          </p:nvPr>
        </p:nvSpPr>
        <p:spPr/>
        <p:txBody>
          <a:bodyPr/>
          <a:lstStyle/>
          <a:p>
            <a:r>
              <a:rPr lang="ar-IQ" dirty="0" smtClean="0"/>
              <a:t>البيع بشرط العربون</a:t>
            </a:r>
            <a:endParaRPr lang="ar-IQ" dirty="0"/>
          </a:p>
        </p:txBody>
      </p:sp>
    </p:spTree>
    <p:extLst>
      <p:ext uri="{BB962C8B-B14F-4D97-AF65-F5344CB8AC3E}">
        <p14:creationId xmlns:p14="http://schemas.microsoft.com/office/powerpoint/2010/main" val="809766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التعريف والغرض</a:t>
            </a:r>
            <a:endParaRPr lang="ar-IQ" dirty="0"/>
          </a:p>
        </p:txBody>
      </p:sp>
      <p:sp>
        <p:nvSpPr>
          <p:cNvPr id="3" name="عنصر نائب للمحتوى 2"/>
          <p:cNvSpPr>
            <a:spLocks noGrp="1"/>
          </p:cNvSpPr>
          <p:nvPr>
            <p:ph idx="1"/>
          </p:nvPr>
        </p:nvSpPr>
        <p:spPr/>
        <p:txBody>
          <a:bodyPr/>
          <a:lstStyle/>
          <a:p>
            <a:r>
              <a:rPr lang="ar-IQ" dirty="0" smtClean="0"/>
              <a:t>هو عبارة عن مبلغ من النقود يدفعه احد المتعاقدين </a:t>
            </a:r>
            <a:r>
              <a:rPr lang="ar-IQ" dirty="0" err="1" smtClean="0"/>
              <a:t>للاخر</a:t>
            </a:r>
            <a:r>
              <a:rPr lang="ar-IQ" dirty="0" smtClean="0"/>
              <a:t> وقت التعاقد اما بقصد </a:t>
            </a:r>
            <a:r>
              <a:rPr lang="ar-IQ" dirty="0" err="1" smtClean="0"/>
              <a:t>التاكيد</a:t>
            </a:r>
            <a:r>
              <a:rPr lang="ar-IQ" dirty="0" smtClean="0"/>
              <a:t> على ان العقد الذي ابرماه قد اصبح باتا </a:t>
            </a:r>
            <a:r>
              <a:rPr lang="ar-IQ" dirty="0" err="1" smtClean="0"/>
              <a:t>لايجوز</a:t>
            </a:r>
            <a:r>
              <a:rPr lang="ar-IQ" dirty="0" smtClean="0"/>
              <a:t> الرجوع عنه او بقصد المحافظة على حق العدول عن التعاقد لكل منهما.</a:t>
            </a:r>
          </a:p>
          <a:p>
            <a:r>
              <a:rPr lang="ar-IQ" dirty="0" smtClean="0"/>
              <a:t>موقف المشرع العراقي: ان دفع العربون يفيد ان المتبايعين قد عقد بيعا نهائيا لا يجوز الرجوع عنه وان العربون يعتبر جزء من الثمن يجب خصمه من الثمن عند التنفيذ. ويمكن الاتفاق على جعل العربون كجزء للعدول عن التعاقد</a:t>
            </a:r>
            <a:endParaRPr lang="ar-IQ" dirty="0"/>
          </a:p>
        </p:txBody>
      </p:sp>
    </p:spTree>
    <p:extLst>
      <p:ext uri="{BB962C8B-B14F-4D97-AF65-F5344CB8AC3E}">
        <p14:creationId xmlns:p14="http://schemas.microsoft.com/office/powerpoint/2010/main" val="2910827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التكييف</a:t>
            </a:r>
            <a:endParaRPr lang="ar-IQ" dirty="0"/>
          </a:p>
        </p:txBody>
      </p:sp>
      <p:sp>
        <p:nvSpPr>
          <p:cNvPr id="3" name="عنصر نائب للمحتوى 2"/>
          <p:cNvSpPr>
            <a:spLocks noGrp="1"/>
          </p:cNvSpPr>
          <p:nvPr>
            <p:ph idx="1"/>
          </p:nvPr>
        </p:nvSpPr>
        <p:spPr/>
        <p:txBody>
          <a:bodyPr/>
          <a:lstStyle/>
          <a:p>
            <a:r>
              <a:rPr lang="ar-IQ" dirty="0" smtClean="0"/>
              <a:t>عقد معلق على شرط واقف هو عدم العدول احد المتعاقدين</a:t>
            </a:r>
          </a:p>
          <a:p>
            <a:r>
              <a:rPr lang="ar-IQ" dirty="0" smtClean="0"/>
              <a:t>عقد معلق على شرط فاسخ</a:t>
            </a:r>
          </a:p>
          <a:p>
            <a:r>
              <a:rPr lang="ar-IQ" dirty="0" smtClean="0"/>
              <a:t>انه البدل في التزام بدلي</a:t>
            </a:r>
          </a:p>
          <a:p>
            <a:r>
              <a:rPr lang="ar-IQ" dirty="0" smtClean="0"/>
              <a:t>صور من صور الشرط الجزائي</a:t>
            </a:r>
            <a:endParaRPr lang="ar-IQ" dirty="0"/>
          </a:p>
        </p:txBody>
      </p:sp>
    </p:spTree>
    <p:extLst>
      <p:ext uri="{BB962C8B-B14F-4D97-AF65-F5344CB8AC3E}">
        <p14:creationId xmlns:p14="http://schemas.microsoft.com/office/powerpoint/2010/main" val="2581084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حكم العربون </a:t>
            </a:r>
            <a:br>
              <a:rPr lang="ar-IQ" dirty="0" smtClean="0"/>
            </a:br>
            <a:endParaRPr lang="ar-IQ" dirty="0"/>
          </a:p>
        </p:txBody>
      </p:sp>
      <p:sp>
        <p:nvSpPr>
          <p:cNvPr id="3" name="عنصر نائب للمحتوى 2"/>
          <p:cNvSpPr>
            <a:spLocks noGrp="1"/>
          </p:cNvSpPr>
          <p:nvPr>
            <p:ph idx="1"/>
          </p:nvPr>
        </p:nvSpPr>
        <p:spPr/>
        <p:txBody>
          <a:bodyPr/>
          <a:lstStyle/>
          <a:p>
            <a:r>
              <a:rPr lang="ar-IQ" dirty="0" smtClean="0"/>
              <a:t>كوسيلة للتنفيذ</a:t>
            </a:r>
          </a:p>
          <a:p>
            <a:r>
              <a:rPr lang="ar-IQ" dirty="0" smtClean="0"/>
              <a:t>كجزاء للعدول</a:t>
            </a:r>
            <a:endParaRPr lang="ar-IQ" dirty="0"/>
          </a:p>
        </p:txBody>
      </p:sp>
    </p:spTree>
    <p:extLst>
      <p:ext uri="{BB962C8B-B14F-4D97-AF65-F5344CB8AC3E}">
        <p14:creationId xmlns:p14="http://schemas.microsoft.com/office/powerpoint/2010/main" val="2028907475"/>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116</Words>
  <Application>Microsoft Office PowerPoint</Application>
  <PresentationFormat>عرض على الشاشة (3:4)‏</PresentationFormat>
  <Paragraphs>13</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سمة Office</vt:lpstr>
      <vt:lpstr>المحاضرة التاسعة</vt:lpstr>
      <vt:lpstr>التعريف والغرض</vt:lpstr>
      <vt:lpstr>التكييف</vt:lpstr>
      <vt:lpstr>حكم العربون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التاسعة</dc:title>
  <dc:creator>dell-moh</dc:creator>
  <cp:lastModifiedBy>dell-moh</cp:lastModifiedBy>
  <cp:revision>1</cp:revision>
  <dcterms:created xsi:type="dcterms:W3CDTF">2015-10-16T09:59:24Z</dcterms:created>
  <dcterms:modified xsi:type="dcterms:W3CDTF">2015-10-16T10:16:37Z</dcterms:modified>
</cp:coreProperties>
</file>