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2" d="100"/>
          <a:sy n="72" d="100"/>
        </p:scale>
        <p:origin x="-115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26/12/1436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26/12/1436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26/12/1436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26/12/1436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26/12/1436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26/12/1436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26/12/1436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26/12/1436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26/12/1436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26/12/1436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26/12/1436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26/12/1436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السابعة</a:t>
            </a:r>
            <a:endParaRPr lang="ar-IQ" dirty="0"/>
          </a:p>
        </p:txBody>
      </p:sp>
      <p:sp>
        <p:nvSpPr>
          <p:cNvPr id="3" name="عنوان فرعي 2"/>
          <p:cNvSpPr>
            <a:spLocks noGrp="1"/>
          </p:cNvSpPr>
          <p:nvPr>
            <p:ph type="subTitle" idx="1"/>
          </p:nvPr>
        </p:nvSpPr>
        <p:spPr/>
        <p:txBody>
          <a:bodyPr/>
          <a:lstStyle/>
          <a:p>
            <a:r>
              <a:rPr lang="ar-IQ" dirty="0" smtClean="0"/>
              <a:t>الوعد بالشراء</a:t>
            </a:r>
            <a:endParaRPr lang="ar-IQ" dirty="0"/>
          </a:p>
        </p:txBody>
      </p:sp>
    </p:spTree>
    <p:extLst>
      <p:ext uri="{BB962C8B-B14F-4D97-AF65-F5344CB8AC3E}">
        <p14:creationId xmlns:p14="http://schemas.microsoft.com/office/powerpoint/2010/main" val="1203196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تعريف الوعد بالشراء</a:t>
            </a:r>
            <a:endParaRPr lang="ar-IQ" dirty="0"/>
          </a:p>
        </p:txBody>
      </p:sp>
      <p:sp>
        <p:nvSpPr>
          <p:cNvPr id="3" name="عنصر نائب للمحتوى 2"/>
          <p:cNvSpPr>
            <a:spLocks noGrp="1"/>
          </p:cNvSpPr>
          <p:nvPr>
            <p:ph idx="1"/>
          </p:nvPr>
        </p:nvSpPr>
        <p:spPr/>
        <p:txBody>
          <a:bodyPr/>
          <a:lstStyle/>
          <a:p>
            <a:r>
              <a:rPr lang="ar-IQ" dirty="0" smtClean="0"/>
              <a:t>هو عقد يلتزم به الواعد بشراء شيء معين اذا اظهر الموعود له (البائع) رغبته في البيع في خلال مده معينه</a:t>
            </a:r>
            <a:r>
              <a:rPr lang="ar-IQ" dirty="0" smtClean="0"/>
              <a:t>.</a:t>
            </a:r>
          </a:p>
          <a:p>
            <a:r>
              <a:rPr lang="ar-IQ" dirty="0"/>
              <a:t>وللوعد بالشراء أهمية في الحياة العملية، لأنه يفسح المجال لمالك العقار الذي لم يقرر بيع عقاره وقت تقدم راغب في شرائه الحصول على وعد من الأخير بالشراء إذا أراد هو البيع في مدة زمنية معينة.</a:t>
            </a:r>
            <a:endParaRPr lang="ar-IQ" dirty="0" smtClean="0"/>
          </a:p>
        </p:txBody>
      </p:sp>
    </p:spTree>
    <p:extLst>
      <p:ext uri="{BB962C8B-B14F-4D97-AF65-F5344CB8AC3E}">
        <p14:creationId xmlns:p14="http://schemas.microsoft.com/office/powerpoint/2010/main" val="2257247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طبيعة الوعد بالشراء واركانه واحكامه</a:t>
            </a:r>
            <a:endParaRPr lang="ar-IQ" dirty="0"/>
          </a:p>
        </p:txBody>
      </p:sp>
      <p:sp>
        <p:nvSpPr>
          <p:cNvPr id="3" name="عنصر نائب للمحتوى 2"/>
          <p:cNvSpPr>
            <a:spLocks noGrp="1"/>
          </p:cNvSpPr>
          <p:nvPr>
            <p:ph idx="1"/>
          </p:nvPr>
        </p:nvSpPr>
        <p:spPr/>
        <p:txBody>
          <a:bodyPr>
            <a:normAutofit fontScale="92500" lnSpcReduction="20000"/>
          </a:bodyPr>
          <a:lstStyle/>
          <a:p>
            <a:r>
              <a:rPr lang="ar-IQ" dirty="0"/>
              <a:t>أما عن طبيعة الوعد بالشراء فهو لا يختلف عن الوعد بالبيع من حيث الطبيعة والأركان كذلك حكم الوعد بالشراء لا يختلف عن حكم الوعد بالبيع تماماً مع ملاحظة اختلاف مركز كل من المتعاقدين. فالواعد بالشراء هو المشتري بينما الواعد في البيع هو البائع، كما أن الموعود له في الأول هو البائع والموعود له في الثاني هو المشتري. ويتم عقد الوعد بالشراء إذا استعمل حقه في قبول البيع ولكن الموعود له حر في قبول البيع أو رفضه، وعليه فإنه يستطيع التصرف بالعين الموعود بها لغير الواعد دون أن يعرض نفسه للمسؤولية، لأن البائع هو الدائن بالوعد وبيعه لغير الواعد يعتبر تنازلاً منه عن حقه الناشئ من عقد الوعد بالشراء.</a:t>
            </a:r>
            <a:endParaRPr lang="ar-IQ" dirty="0" smtClean="0"/>
          </a:p>
        </p:txBody>
      </p:sp>
    </p:spTree>
    <p:extLst>
      <p:ext uri="{BB962C8B-B14F-4D97-AF65-F5344CB8AC3E}">
        <p14:creationId xmlns:p14="http://schemas.microsoft.com/office/powerpoint/2010/main" val="1889787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الوعد المتبادل بالبيع والشراء</a:t>
            </a:r>
            <a:endParaRPr lang="ar-IQ" dirty="0"/>
          </a:p>
        </p:txBody>
      </p:sp>
      <p:sp>
        <p:nvSpPr>
          <p:cNvPr id="3" name="عنصر نائب للمحتوى 2"/>
          <p:cNvSpPr>
            <a:spLocks noGrp="1"/>
          </p:cNvSpPr>
          <p:nvPr>
            <p:ph idx="1"/>
          </p:nvPr>
        </p:nvSpPr>
        <p:spPr/>
        <p:txBody>
          <a:bodyPr>
            <a:normAutofit fontScale="85000" lnSpcReduction="20000"/>
          </a:bodyPr>
          <a:lstStyle/>
          <a:p>
            <a:r>
              <a:rPr lang="ar-IQ" dirty="0" smtClean="0"/>
              <a:t>عقد بموجبه يعد كل من المتعاقدين للأخر, الاول بان يبيع والثاني بان يشتري مالا معينا بثمن معينا اذا قبل كل من الطرفين تعهد الاخر خلال مدة معينة</a:t>
            </a:r>
            <a:r>
              <a:rPr lang="ar-IQ" dirty="0" smtClean="0"/>
              <a:t>.</a:t>
            </a:r>
          </a:p>
          <a:p>
            <a:r>
              <a:rPr lang="ar-IQ" dirty="0"/>
              <a:t>حسب نص المادة (91)، فإنه يلزم لانعقاد الوعد المتبادل بالبيع والشراء توافر أركان العقد المراد إبرامه، لذلك يجب على الطرفين الاتفاق على جميع المسائل الجوهرية من بيع وثمن، كما يجب تحديد المدة التي يجب فيها إبرام العقد الموعود به مع استيفاء الشكل الذي يفرضه القانون لانعقاد العقد. ولكن ما الحكم لو سكت المتعاقدين عن تحديد المدة التي يظل فيها الوعد قائماً؟ الرأي الراجح يذهب أن عدم تحديد المدة صراحة لا يؤدي إلى بطلان عقد الوعد إذا كان بإمكان القاضي تلمس تحديدها من ظروف التعاقد، لأن تحديد المدة قد يكون ضمناً إلا أن الوعد يكون باطلاً إذا تعذر على القاضي استنتاجها من ظروف التعاقد ولا يمكن أن يتحول إلى بيع تام لعدم انصراف نية الطرفين المحتملة إلى العقد الأخير</a:t>
            </a:r>
            <a:endParaRPr lang="ar-IQ" dirty="0" smtClean="0"/>
          </a:p>
          <a:p>
            <a:endParaRPr lang="ar-IQ" dirty="0"/>
          </a:p>
        </p:txBody>
      </p:sp>
    </p:spTree>
    <p:extLst>
      <p:ext uri="{BB962C8B-B14F-4D97-AF65-F5344CB8AC3E}">
        <p14:creationId xmlns:p14="http://schemas.microsoft.com/office/powerpoint/2010/main" val="1853278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احكام الوعد </a:t>
            </a:r>
            <a:r>
              <a:rPr lang="ar-IQ" dirty="0" smtClean="0"/>
              <a:t>المتبادل</a:t>
            </a:r>
            <a:endParaRPr lang="ar-IQ" dirty="0"/>
          </a:p>
        </p:txBody>
      </p:sp>
      <p:sp>
        <p:nvSpPr>
          <p:cNvPr id="3" name="عنصر نائب للمحتوى 2"/>
          <p:cNvSpPr>
            <a:spLocks noGrp="1"/>
          </p:cNvSpPr>
          <p:nvPr>
            <p:ph idx="1"/>
          </p:nvPr>
        </p:nvSpPr>
        <p:spPr/>
        <p:txBody>
          <a:bodyPr>
            <a:normAutofit fontScale="77500" lnSpcReduction="20000"/>
          </a:bodyPr>
          <a:lstStyle/>
          <a:p>
            <a:r>
              <a:rPr lang="ar-IQ" dirty="0"/>
              <a:t>الاحكام: احكام: هو بيع تام. والنتائج المترتبة:</a:t>
            </a:r>
          </a:p>
          <a:p>
            <a:r>
              <a:rPr lang="ar-IQ" dirty="0"/>
              <a:t>1-عقد بيع ناقل للملكية منذ نشأته</a:t>
            </a:r>
          </a:p>
          <a:p>
            <a:r>
              <a:rPr lang="ar-IQ" dirty="0"/>
              <a:t>2-اذا انصب على بيع ملك الغير فهو باطل</a:t>
            </a:r>
          </a:p>
          <a:p>
            <a:r>
              <a:rPr lang="ar-IQ" dirty="0"/>
              <a:t>3-التسجيل ضروري اذا انصب على عقار</a:t>
            </a:r>
          </a:p>
          <a:p>
            <a:r>
              <a:rPr lang="ar-IQ" dirty="0"/>
              <a:t>الراي الراجح هو عبارة عن وعدين متبادلين</a:t>
            </a:r>
          </a:p>
          <a:p>
            <a:endParaRPr lang="ar-IQ" dirty="0" smtClean="0"/>
          </a:p>
          <a:p>
            <a:r>
              <a:rPr lang="ar-IQ" dirty="0" smtClean="0"/>
              <a:t>2- </a:t>
            </a:r>
            <a:r>
              <a:rPr lang="ar-IQ" dirty="0" err="1" smtClean="0"/>
              <a:t>ماهو</a:t>
            </a:r>
            <a:r>
              <a:rPr lang="ar-IQ" dirty="0" smtClean="0"/>
              <a:t> الحكم في حالة السكوت عن تحديد المدة؟</a:t>
            </a:r>
          </a:p>
          <a:p>
            <a:r>
              <a:rPr lang="ar-IQ" dirty="0" smtClean="0"/>
              <a:t>الراي الراجح هو انه </a:t>
            </a:r>
            <a:r>
              <a:rPr lang="ar-IQ" dirty="0" err="1" smtClean="0"/>
              <a:t>لايؤدي</a:t>
            </a:r>
            <a:r>
              <a:rPr lang="ar-IQ" dirty="0" smtClean="0"/>
              <a:t> الى الابطال وانما نستطيع معرفة المدة من خلال «ظروف التعاقد»</a:t>
            </a:r>
          </a:p>
          <a:p>
            <a:r>
              <a:rPr lang="ar-IQ" dirty="0" smtClean="0"/>
              <a:t>احكام الوعد المتبادل: تترتب نفس احكام الوعد بالبيع. و لا يختلفان الا في نقطة واحدة هي حق تحويل الوعد الى بيع نهائي, </a:t>
            </a:r>
            <a:r>
              <a:rPr lang="ar-IQ" dirty="0" err="1" smtClean="0"/>
              <a:t>لانه</a:t>
            </a:r>
            <a:r>
              <a:rPr lang="ar-IQ" dirty="0" smtClean="0"/>
              <a:t> حق مقرر للطرفين</a:t>
            </a:r>
            <a:endParaRPr lang="ar-IQ" dirty="0"/>
          </a:p>
        </p:txBody>
      </p:sp>
    </p:spTree>
    <p:extLst>
      <p:ext uri="{BB962C8B-B14F-4D97-AF65-F5344CB8AC3E}">
        <p14:creationId xmlns:p14="http://schemas.microsoft.com/office/powerpoint/2010/main" val="3359058563"/>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966</TotalTime>
  <Words>441</Words>
  <Application>Microsoft Office PowerPoint</Application>
  <PresentationFormat>عرض على الشاشة (3:4)‏</PresentationFormat>
  <Paragraphs>20</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سمة Office</vt:lpstr>
      <vt:lpstr>المحاضرة السابعة</vt:lpstr>
      <vt:lpstr>تعريف الوعد بالشراء</vt:lpstr>
      <vt:lpstr>طبيعة الوعد بالشراء واركانه واحكامه</vt:lpstr>
      <vt:lpstr>الوعد المتبادل بالبيع والشراء</vt:lpstr>
      <vt:lpstr>احكام الوعد المتبادل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السابعة</dc:title>
  <dc:creator>dell-moh</dc:creator>
  <cp:lastModifiedBy>dell-moh</cp:lastModifiedBy>
  <cp:revision>9</cp:revision>
  <dcterms:created xsi:type="dcterms:W3CDTF">2015-10-07T11:00:15Z</dcterms:created>
  <dcterms:modified xsi:type="dcterms:W3CDTF">2015-10-10T07:48:51Z</dcterms:modified>
</cp:coreProperties>
</file>