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23/12/1436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تمييز عقد البيع عن غيره من العقود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0705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والهبه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الهبة تمليك مال لأخر بلا عوض </a:t>
            </a:r>
          </a:p>
          <a:p>
            <a:r>
              <a:rPr lang="ar-IQ" dirty="0" smtClean="0"/>
              <a:t>البيع مبادلة مال بمال</a:t>
            </a:r>
          </a:p>
          <a:p>
            <a:r>
              <a:rPr lang="ar-IQ" dirty="0" smtClean="0"/>
              <a:t>الفرق بينهما هو وجود العوض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460978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والوصية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البيع هو تمليك في الحال</a:t>
            </a:r>
          </a:p>
          <a:p>
            <a:r>
              <a:rPr lang="ar-IQ" dirty="0" smtClean="0"/>
              <a:t>الوصية تمليك بعد الموت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4299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</a:t>
            </a:r>
            <a:r>
              <a:rPr lang="ar-IQ" dirty="0" err="1" smtClean="0"/>
              <a:t>والوديعه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الوديعه</a:t>
            </a:r>
            <a:r>
              <a:rPr lang="ar-IQ" dirty="0" smtClean="0"/>
              <a:t> هي عقد وهذا العقد بموجبة يحيل المالك او وكيلة حفظ ماله الى اخر </a:t>
            </a:r>
            <a:r>
              <a:rPr lang="ar-IQ" dirty="0" err="1" smtClean="0"/>
              <a:t>ولايتم</a:t>
            </a:r>
            <a:r>
              <a:rPr lang="ar-IQ" dirty="0" smtClean="0"/>
              <a:t> الا بالقبض وان الوديع ملزم برد </a:t>
            </a:r>
            <a:r>
              <a:rPr lang="ar-IQ" dirty="0" err="1" smtClean="0"/>
              <a:t>الوديعه</a:t>
            </a:r>
            <a:r>
              <a:rPr lang="ar-IQ" dirty="0" smtClean="0"/>
              <a:t> عينا .</a:t>
            </a:r>
          </a:p>
          <a:p>
            <a:r>
              <a:rPr lang="ar-IQ" dirty="0" smtClean="0"/>
              <a:t>البيع ينتقل الى المشتري مقابل عوض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5676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</a:t>
            </a:r>
            <a:r>
              <a:rPr lang="ar-IQ" dirty="0" err="1" smtClean="0"/>
              <a:t>والمقايضه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المقايضه</a:t>
            </a:r>
            <a:r>
              <a:rPr lang="ar-IQ" dirty="0" smtClean="0"/>
              <a:t> مبادل مال بمال</a:t>
            </a:r>
          </a:p>
          <a:p>
            <a:r>
              <a:rPr lang="ar-IQ" dirty="0" smtClean="0"/>
              <a:t>البيع مبادلة </a:t>
            </a:r>
            <a:r>
              <a:rPr lang="ar-IQ" dirty="0" err="1" smtClean="0"/>
              <a:t>شي</a:t>
            </a:r>
            <a:r>
              <a:rPr lang="ar-IQ" dirty="0" smtClean="0"/>
              <a:t> بثمن</a:t>
            </a:r>
          </a:p>
          <a:p>
            <a:r>
              <a:rPr lang="ar-IQ" dirty="0" smtClean="0"/>
              <a:t>اهمية التمييز هو ان نفقات عقد البيع ورسوم التسجيل وغيرها من الرسوم تكون على المشتري , في حين مصروفات المقايضة تكون مناصفه بين المتقايضان</a:t>
            </a:r>
          </a:p>
        </p:txBody>
      </p:sp>
    </p:spTree>
    <p:extLst>
      <p:ext uri="{BB962C8B-B14F-4D97-AF65-F5344CB8AC3E}">
        <p14:creationId xmlns:p14="http://schemas.microsoft.com/office/powerpoint/2010/main" val="334459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والايجار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البيع هدفة نقل الملكية الى المشتري </a:t>
            </a:r>
          </a:p>
          <a:p>
            <a:r>
              <a:rPr lang="ar-IQ" dirty="0" smtClean="0"/>
              <a:t>الايجار هدفة فقط تمكين </a:t>
            </a:r>
            <a:r>
              <a:rPr lang="ar-IQ" dirty="0" err="1" smtClean="0"/>
              <a:t>المستأجرالانتفاع</a:t>
            </a:r>
            <a:r>
              <a:rPr lang="ar-IQ" dirty="0" smtClean="0"/>
              <a:t> بالماجور</a:t>
            </a:r>
          </a:p>
          <a:p>
            <a:r>
              <a:rPr lang="ar-IQ" dirty="0" smtClean="0"/>
              <a:t>وقوع العقد على الثمار </a:t>
            </a:r>
            <a:r>
              <a:rPr lang="ar-IQ" dirty="0" smtClean="0"/>
              <a:t>والحاصلات</a:t>
            </a:r>
          </a:p>
          <a:p>
            <a:r>
              <a:rPr lang="ar-IQ" dirty="0" smtClean="0"/>
              <a:t>الايجار الساتر للبيع: هو عقد بموجبه يتم ايجار مال معين لمدة معينه مقابل اجر معين على ان ينقلب العقد بيعا اذا وفى </a:t>
            </a:r>
            <a:r>
              <a:rPr lang="ar-IQ" dirty="0" err="1" smtClean="0"/>
              <a:t>المستاجر</a:t>
            </a:r>
            <a:r>
              <a:rPr lang="ar-IQ" dirty="0" smtClean="0"/>
              <a:t> بجميع </a:t>
            </a:r>
            <a:r>
              <a:rPr lang="ar-IQ" dirty="0" err="1" smtClean="0"/>
              <a:t>التوامه</a:t>
            </a:r>
            <a:r>
              <a:rPr lang="ar-IQ" dirty="0" smtClean="0"/>
              <a:t> وفاء تاما. </a:t>
            </a:r>
          </a:p>
          <a:p>
            <a:r>
              <a:rPr lang="ar-IQ" dirty="0" smtClean="0"/>
              <a:t>المشرع العراقي يعتبره بيع معلق على شرط واقف وهو الوفاء بجميع اقساط الثمن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5725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والقرض بفائدة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القرض هو دفع عين معلومة مثلية تستهلك بالانتفاع بها على ان يرد مثلها.</a:t>
            </a:r>
          </a:p>
          <a:p>
            <a:r>
              <a:rPr lang="ar-IQ" dirty="0" smtClean="0"/>
              <a:t>البيع مبادلة مال بمال بمبلغ من النقود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699413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والوفاء بمقابل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الوفاء بمقابل هو نتيجة التزام سابق</a:t>
            </a:r>
          </a:p>
          <a:p>
            <a:r>
              <a:rPr lang="ar-IQ" dirty="0" smtClean="0"/>
              <a:t>البيع هو عقد مستقل</a:t>
            </a:r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78968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والوكالة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الوكالة تنصب على عمل</a:t>
            </a:r>
          </a:p>
          <a:p>
            <a:r>
              <a:rPr lang="ar-IQ" smtClean="0"/>
              <a:t>البيع ينصب على نقل ملكية او حق عيني </a:t>
            </a:r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43634425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215</Words>
  <Application>Microsoft Office PowerPoint</Application>
  <PresentationFormat>عرض على الشاشة (3:4)‏</PresentationFormat>
  <Paragraphs>31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المحاضرة الرابعة</vt:lpstr>
      <vt:lpstr>البيع والهبه</vt:lpstr>
      <vt:lpstr>البيع والوصية</vt:lpstr>
      <vt:lpstr>البيع والوديعه</vt:lpstr>
      <vt:lpstr>البيع والمقايضه</vt:lpstr>
      <vt:lpstr>البيع والايجار</vt:lpstr>
      <vt:lpstr>البيع والقرض بفائدة</vt:lpstr>
      <vt:lpstr>البيع والوفاء بمقابل</vt:lpstr>
      <vt:lpstr>البيع والوكالة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الرابعة</dc:title>
  <dc:creator>dell-moh</dc:creator>
  <cp:lastModifiedBy>dell-moh</cp:lastModifiedBy>
  <cp:revision>7</cp:revision>
  <dcterms:created xsi:type="dcterms:W3CDTF">2015-09-04T10:00:17Z</dcterms:created>
  <dcterms:modified xsi:type="dcterms:W3CDTF">2015-10-06T13:05:51Z</dcterms:modified>
</cp:coreProperties>
</file>