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24/12/1436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الثالثة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خصائص عقد البيع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92600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العقود الملزمة للجانبين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 smtClean="0"/>
          </a:p>
          <a:p>
            <a:r>
              <a:rPr lang="ar-IQ" dirty="0" smtClean="0"/>
              <a:t>كلا من الطرفين دائن ومدين</a:t>
            </a:r>
          </a:p>
          <a:p>
            <a:r>
              <a:rPr lang="ar-IQ" dirty="0" smtClean="0"/>
              <a:t>يتمتع بقواعد خاصة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8404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عقود المعاوضات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لانه</a:t>
            </a:r>
            <a:r>
              <a:rPr lang="ar-IQ" dirty="0" smtClean="0"/>
              <a:t> من العقود التي تعطى مقابل عوض</a:t>
            </a:r>
          </a:p>
          <a:p>
            <a:r>
              <a:rPr lang="ar-IQ" dirty="0" smtClean="0"/>
              <a:t>الثمن فيه ركنا اساسيا</a:t>
            </a:r>
          </a:p>
          <a:p>
            <a:r>
              <a:rPr lang="ar-IQ" dirty="0" smtClean="0"/>
              <a:t>الشيء ركنا اساسيا</a:t>
            </a:r>
          </a:p>
          <a:p>
            <a:r>
              <a:rPr lang="ar-IQ" dirty="0" smtClean="0"/>
              <a:t>البيع من التصرفات الدائرة بين النفع والضرر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0426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ناقل للملكية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الاصل ان الملكية تنتقل بمجرد الاتفاق</a:t>
            </a:r>
          </a:p>
          <a:p>
            <a:r>
              <a:rPr lang="ar-IQ" dirty="0" smtClean="0"/>
              <a:t>التسليم ليس ركنا فيه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2928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العقود الرضائية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ينعقد بمجرد توافق الايجاب مع القبول</a:t>
            </a:r>
          </a:p>
          <a:p>
            <a:r>
              <a:rPr lang="ar-IQ" dirty="0" smtClean="0"/>
              <a:t>الاستثناء وجود الشكلية كعقد بيع  العقار</a:t>
            </a:r>
          </a:p>
          <a:p>
            <a:r>
              <a:rPr lang="ar-IQ" dirty="0" smtClean="0"/>
              <a:t>الشكلية ركنا اساسيا في العقود الشكلية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0489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العقود المحددة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تنقسم العقود الى عقود محددة وعقود </a:t>
            </a:r>
            <a:r>
              <a:rPr lang="ar-IQ" smtClean="0"/>
              <a:t>احتمالية </a:t>
            </a:r>
            <a:r>
              <a:rPr lang="ar-IQ" smtClean="0"/>
              <a:t>او غير </a:t>
            </a:r>
            <a:r>
              <a:rPr lang="ar-IQ" dirty="0" smtClean="0"/>
              <a:t>محددة</a:t>
            </a:r>
          </a:p>
          <a:p>
            <a:r>
              <a:rPr lang="ar-IQ" dirty="0" smtClean="0"/>
              <a:t>عقد البيع هو من العقود المحددة</a:t>
            </a:r>
          </a:p>
          <a:p>
            <a:r>
              <a:rPr lang="ar-IQ" dirty="0" smtClean="0"/>
              <a:t>كل من البائع والمشتري يحدد التزامه العقد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24047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من العقود الفورية</a:t>
            </a:r>
            <a:br>
              <a:rPr lang="ar-IQ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غالبا التنفيذ يتم دفعه واحدة في الوقت المعين</a:t>
            </a:r>
          </a:p>
          <a:p>
            <a:r>
              <a:rPr lang="ar-IQ" dirty="0" smtClean="0"/>
              <a:t>استثناء قد يكون مستمرا يتم تنفيذه على مراحل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46693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89046075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</Words>
  <Application>Microsoft Office PowerPoint</Application>
  <PresentationFormat>عرض على الشاشة (3:4)‏</PresentationFormat>
  <Paragraphs>25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المحاضرة الثالثة</vt:lpstr>
      <vt:lpstr>من العقود الملزمة للجانبين</vt:lpstr>
      <vt:lpstr>من عقود المعاوضات</vt:lpstr>
      <vt:lpstr>ناقل للملكية</vt:lpstr>
      <vt:lpstr>من العقود الرضائية</vt:lpstr>
      <vt:lpstr>من العقود المحددة</vt:lpstr>
      <vt:lpstr>من العقود الفورية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</dc:title>
  <dc:creator>dell-moh</dc:creator>
  <cp:lastModifiedBy>dell-moh</cp:lastModifiedBy>
  <cp:revision>3</cp:revision>
  <dcterms:created xsi:type="dcterms:W3CDTF">2015-09-04T08:41:52Z</dcterms:created>
  <dcterms:modified xsi:type="dcterms:W3CDTF">2015-10-07T13:20:12Z</dcterms:modified>
</cp:coreProperties>
</file>