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21/11/1436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المحاضرة الثانية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/>
              <a:t>أصل عقد البيع وطبيعته </a:t>
            </a:r>
            <a:r>
              <a:rPr lang="ar-IQ" dirty="0" smtClean="0"/>
              <a:t>القانونية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670155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اصل عقد البيع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/>
              <a:t>المقايضة هي اصل البيع</a:t>
            </a:r>
          </a:p>
          <a:p>
            <a:r>
              <a:rPr lang="ar-IQ" dirty="0" smtClean="0"/>
              <a:t>التطور التاريخي لعقد البيع: 1- في القانون الروماني</a:t>
            </a:r>
          </a:p>
          <a:p>
            <a:r>
              <a:rPr lang="ar-IQ" dirty="0" smtClean="0"/>
              <a:t>2-  في القانون الفرنسي </a:t>
            </a:r>
          </a:p>
          <a:p>
            <a:r>
              <a:rPr lang="ar-IQ" dirty="0" smtClean="0"/>
              <a:t>في الشريعة الاسلامية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74476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اصل عقد البيع في القانون الروماني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العقد هو من العقود الرضائية</a:t>
            </a:r>
          </a:p>
          <a:p>
            <a:r>
              <a:rPr lang="ar-IQ" dirty="0" smtClean="0"/>
              <a:t>لم يكن ناقلا للملكية</a:t>
            </a:r>
          </a:p>
          <a:p>
            <a:r>
              <a:rPr lang="ar-IQ" dirty="0" smtClean="0"/>
              <a:t>الرومان فقط هم من يملكون</a:t>
            </a:r>
          </a:p>
          <a:p>
            <a:r>
              <a:rPr lang="ar-IQ" dirty="0" smtClean="0"/>
              <a:t>قانون الشعوب: رتب للبيع اثرا واحا هو التزام البائع بتمكين المشتري من وضع اليد وحيازته حيازة هادئة حتى يتيسر للرومان التعامل مع الاجانب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310723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البيع في القانون الفرنسي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التسليم هو ركن في اكمال معاملة البيع</a:t>
            </a:r>
          </a:p>
          <a:p>
            <a:r>
              <a:rPr lang="ar-IQ" dirty="0" smtClean="0"/>
              <a:t>التسليم الصوري جاء بعد فترة من التطور</a:t>
            </a:r>
          </a:p>
          <a:p>
            <a:r>
              <a:rPr lang="ar-IQ" dirty="0" smtClean="0"/>
              <a:t>عقد البيع ناقل للملكية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563465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البيع في الشريعة الاسلامية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المجلة الاسلامية : البيع هو المبادلة المال بالمال</a:t>
            </a:r>
          </a:p>
          <a:p>
            <a:r>
              <a:rPr lang="ar-IQ" dirty="0" smtClean="0"/>
              <a:t>تقر بانتقال الملكية </a:t>
            </a:r>
          </a:p>
          <a:p>
            <a:pPr marL="0" indent="0">
              <a:buNone/>
            </a:pPr>
            <a:endParaRPr lang="ar-IQ" dirty="0" smtClean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815080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البيع في القانونين المدنيين المصري والعراقي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القانون المدني المصري : البيع عقد يلتزم به البائع ان ينقل الى المشتري ملكية شيء </a:t>
            </a:r>
            <a:r>
              <a:rPr lang="ar-IQ" dirty="0" err="1" smtClean="0"/>
              <a:t>اوحقا</a:t>
            </a:r>
            <a:r>
              <a:rPr lang="ar-IQ" dirty="0" smtClean="0"/>
              <a:t> ماليا اخر في مقابل ثمن نقدي.</a:t>
            </a:r>
          </a:p>
          <a:p>
            <a:r>
              <a:rPr lang="ar-IQ" dirty="0" smtClean="0"/>
              <a:t>لم يشر القانون المصري الى انتقال الملكية بمجرد ابرام العقد</a:t>
            </a:r>
          </a:p>
          <a:p>
            <a:r>
              <a:rPr lang="ar-IQ" dirty="0" smtClean="0"/>
              <a:t>القانون العراقي: مبادلة مال بمال</a:t>
            </a:r>
          </a:p>
          <a:p>
            <a:r>
              <a:rPr lang="ar-IQ" dirty="0" smtClean="0"/>
              <a:t>التعريف العراقي </a:t>
            </a:r>
            <a:r>
              <a:rPr lang="ar-IQ" dirty="0" err="1" smtClean="0"/>
              <a:t>لايقتصر</a:t>
            </a:r>
            <a:r>
              <a:rPr lang="ar-IQ" dirty="0" smtClean="0"/>
              <a:t> على البيع بل يشمل المقايضة والصرف. كما انه لا يشير الى انتقال الملكية الى المشتري بمجرد تمام البيع وضرورة كون الثمن ان يكون من النقود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632041088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185</Words>
  <Application>Microsoft Office PowerPoint</Application>
  <PresentationFormat>عرض على الشاشة (3:4)‏</PresentationFormat>
  <Paragraphs>24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المحاضرة الثانية</vt:lpstr>
      <vt:lpstr>اصل عقد البيع</vt:lpstr>
      <vt:lpstr>اصل عقد البيع في القانون الروماني</vt:lpstr>
      <vt:lpstr>البيع في القانون الفرنسي</vt:lpstr>
      <vt:lpstr>البيع في الشريعة الاسلامية</vt:lpstr>
      <vt:lpstr>البيع في القانونين المدنيين المصري والعراقي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الثانية</dc:title>
  <dc:creator>dell-moh</dc:creator>
  <cp:lastModifiedBy>dell-moh</cp:lastModifiedBy>
  <cp:revision>2</cp:revision>
  <dcterms:created xsi:type="dcterms:W3CDTF">2015-09-04T08:25:35Z</dcterms:created>
  <dcterms:modified xsi:type="dcterms:W3CDTF">2015-09-04T08:41:41Z</dcterms:modified>
</cp:coreProperties>
</file>