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العقود المسماة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/>
              <a:t>الاسبوع الاول</a:t>
            </a:r>
          </a:p>
          <a:p>
            <a:r>
              <a:rPr lang="ar-IQ" dirty="0" smtClean="0"/>
              <a:t>المحاضرة الاولى</a:t>
            </a:r>
          </a:p>
          <a:p>
            <a:endParaRPr lang="ar-IQ" dirty="0" smtClean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06792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مقدمة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لماذا العقود المسماة:</a:t>
            </a:r>
          </a:p>
          <a:p>
            <a:r>
              <a:rPr lang="ar-IQ" dirty="0" smtClean="0"/>
              <a:t>اهميتها في القانون الروماني</a:t>
            </a:r>
          </a:p>
          <a:p>
            <a:r>
              <a:rPr lang="ar-IQ" dirty="0" smtClean="0"/>
              <a:t>مكانها في القانون العراقي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41196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انواع العقود المسماة في القانون المدني العراقي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العقود المسماة التي ترد على الملكية: كالبيع, الهبة, </a:t>
            </a:r>
            <a:r>
              <a:rPr lang="ar-IQ" dirty="0" err="1" smtClean="0"/>
              <a:t>التركة,القرض</a:t>
            </a:r>
            <a:r>
              <a:rPr lang="ar-IQ" dirty="0" smtClean="0"/>
              <a:t>, الدخل الدائم , والصلح</a:t>
            </a:r>
          </a:p>
          <a:p>
            <a:r>
              <a:rPr lang="ar-IQ" dirty="0"/>
              <a:t>العقود المسماة التي ترد على </a:t>
            </a:r>
            <a:r>
              <a:rPr lang="ar-IQ" dirty="0" smtClean="0"/>
              <a:t>المنفعة: </a:t>
            </a:r>
            <a:r>
              <a:rPr lang="ar-IQ" dirty="0" err="1" smtClean="0"/>
              <a:t>كالاجارة</a:t>
            </a:r>
            <a:r>
              <a:rPr lang="ar-IQ" dirty="0" smtClean="0"/>
              <a:t>, الاعارة</a:t>
            </a:r>
          </a:p>
          <a:p>
            <a:r>
              <a:rPr lang="ar-IQ" dirty="0"/>
              <a:t>العقود المسماة التي ترد على </a:t>
            </a:r>
            <a:r>
              <a:rPr lang="ar-IQ" dirty="0" smtClean="0"/>
              <a:t>العمل: كالمقاولة, الوكالة, والتزام المرافق العامة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31537684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عرض على الشاشة (3:4)‏</PresentationFormat>
  <Paragraphs>11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العقود المسماة</vt:lpstr>
      <vt:lpstr>مقدمة</vt:lpstr>
      <vt:lpstr>انواع العقود المسماة في القانون المدني العراقي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العقود المسماة</dc:title>
  <dc:creator>dell-moh</dc:creator>
  <cp:lastModifiedBy>dell-moh</cp:lastModifiedBy>
  <cp:revision>1</cp:revision>
  <dcterms:created xsi:type="dcterms:W3CDTF">2015-09-04T08:17:02Z</dcterms:created>
  <dcterms:modified xsi:type="dcterms:W3CDTF">2015-09-04T08:24:36Z</dcterms:modified>
</cp:coreProperties>
</file>