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 </a:t>
            </a:r>
            <a:r>
              <a:rPr lang="en-US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Create</a:t>
            </a:r>
            <a:r>
              <a:rPr lang="en-US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your Own Library: 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3600" dirty="0" smtClean="0"/>
              <a:t>1. Select 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New Library </a:t>
            </a:r>
            <a:r>
              <a:rPr lang="en-US" sz="3600" b="1" dirty="0" smtClean="0"/>
              <a:t>in the tool bar or right click on 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Libraries</a:t>
            </a:r>
            <a:r>
              <a:rPr lang="en-US" sz="3600" b="1" dirty="0" smtClean="0"/>
              <a:t> in the 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Navigation</a:t>
            </a:r>
            <a:r>
              <a:rPr lang="en-US" sz="3600" b="1" dirty="0" smtClean="0"/>
              <a:t> pane. </a:t>
            </a:r>
          </a:p>
          <a:p>
            <a:pPr>
              <a:buNone/>
            </a:pPr>
            <a:r>
              <a:rPr lang="en-US" sz="3600" dirty="0" smtClean="0"/>
              <a:t> 2. Select 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New</a:t>
            </a:r>
            <a:r>
              <a:rPr lang="en-US" sz="3600" b="1" dirty="0" smtClean="0"/>
              <a:t> and then 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Libraries</a:t>
            </a:r>
            <a:r>
              <a:rPr lang="en-US" sz="3600" b="1" dirty="0" smtClean="0"/>
              <a:t>. </a:t>
            </a:r>
          </a:p>
          <a:p>
            <a:pPr>
              <a:buNone/>
            </a:pP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3A1D-16E5-468F-8F64-45B8A87DF4C7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59235"/>
      </p:ext>
    </p:extLst>
  </p:cSld>
  <p:clrMapOvr>
    <a:masterClrMapping/>
  </p:clrMapOvr>
  <p:transition spd="slow">
    <p:cut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953000"/>
            <a:ext cx="7467600" cy="1143000"/>
          </a:xfr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Create a new Library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85800"/>
            <a:ext cx="7162800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D076-0FAE-43B4-89F9-6B98AA220D0C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68482"/>
      </p:ext>
    </p:extLst>
  </p:cSld>
  <p:clrMapOvr>
    <a:masterClrMapping/>
  </p:clrMapOvr>
  <p:transition spd="slow"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 </a:t>
            </a:r>
            <a:r>
              <a:rPr lang="en-US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Customize</a:t>
            </a:r>
            <a:r>
              <a:rPr lang="en-US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Your Libraries: 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2500" lnSpcReduction="2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1</a:t>
            </a:r>
            <a:r>
              <a:rPr lang="en-US" sz="3600" dirty="0" smtClean="0"/>
              <a:t>. Right click and select Properties. </a:t>
            </a:r>
          </a:p>
          <a:p>
            <a:pPr>
              <a:buNone/>
            </a:pPr>
            <a:r>
              <a:rPr lang="en-US" sz="3600" dirty="0" smtClean="0"/>
              <a:t>2. Select Optimize and choose one of the following: 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General Items 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Documents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Music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Pictures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Video 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7943-CE63-49B3-B1BD-C9D787E75421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74551"/>
      </p:ext>
    </p:extLst>
  </p:cSld>
  <p:clrMapOvr>
    <a:masterClrMapping/>
  </p:clrMapOvr>
  <p:transition spd="slow">
    <p:wip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953000"/>
            <a:ext cx="7467600" cy="1143000"/>
          </a:xfr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Select item type for new Library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76200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E69AD-644A-44A3-826E-2FAAC2461B40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97863"/>
      </p:ext>
    </p:extLst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To Create your Own Library: </vt:lpstr>
      <vt:lpstr>Create a new Library </vt:lpstr>
      <vt:lpstr>To Customize Your Libraries: </vt:lpstr>
      <vt:lpstr>Select item type for new Library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Create your Own Library: </dc:title>
  <dc:creator>Ayat H.</dc:creator>
  <cp:lastModifiedBy>ayat</cp:lastModifiedBy>
  <cp:revision>1</cp:revision>
  <dcterms:created xsi:type="dcterms:W3CDTF">2006-08-16T00:00:00Z</dcterms:created>
  <dcterms:modified xsi:type="dcterms:W3CDTF">2015-08-14T18:08:56Z</dcterms:modified>
</cp:coreProperties>
</file>