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2.4 </a:t>
            </a:r>
            <a:r>
              <a:rPr lang="en-US" sz="6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reflection blurRad="6350" stA="60000" endA="900" endPos="58000" dir="5400000" sy="-100000" algn="bl" rotWithShape="0"/>
                </a:effectLst>
              </a:rPr>
              <a:t>Search</a:t>
            </a:r>
            <a:r>
              <a:rPr lang="en-US" sz="60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endParaRPr lang="en-US" sz="60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Content Placeholder 3" descr="7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09600" y="1371600"/>
            <a:ext cx="7467600" cy="41984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457200" y="5791200"/>
            <a:ext cx="7696200" cy="914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n-US" sz="32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Find documents fast with the new Search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8C436-7E7C-4EAA-AF03-5B43A9E4E38F}" type="datetime1">
              <a:rPr lang="en-US" smtClean="0"/>
              <a:pPr/>
              <a:t>8/14/2015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379188"/>
      </p:ext>
    </p:extLst>
  </p:cSld>
  <p:clrMapOvr>
    <a:masterClrMapping/>
  </p:clrMapOvr>
  <p:transition spd="slow">
    <p:pull dir="d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467600" cy="1143000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3. </a:t>
            </a:r>
            <a:r>
              <a:rPr lang="en-US" sz="6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Libraries</a:t>
            </a:r>
            <a:r>
              <a:rPr lang="en-US" sz="60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endParaRPr lang="en-US" sz="60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Content Placeholder 3" descr="8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1447800"/>
            <a:ext cx="7467600" cy="5029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01A7D-F6FB-485C-BDB0-2363AE33AF34}" type="datetime1">
              <a:rPr lang="en-US" smtClean="0"/>
              <a:pPr/>
              <a:t>8/14/2015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396043"/>
      </p:ext>
    </p:extLst>
  </p:cSld>
  <p:clrMapOvr>
    <a:masterClrMapping/>
  </p:clrMapOvr>
  <p:transition spd="slow">
    <p:wedg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5029200"/>
          </a:xfrm>
          <a:ln>
            <a:solidFill>
              <a:srgbClr val="FF0000"/>
            </a:solidFill>
          </a:ln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3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Libraries </a:t>
            </a:r>
            <a:r>
              <a:rPr lang="en-US" sz="3600" b="1" dirty="0" smtClean="0"/>
              <a:t>allow you to organize your files in one place so they are easy to search and access. </a:t>
            </a:r>
          </a:p>
          <a:p>
            <a:r>
              <a:rPr lang="en-US" sz="3600" dirty="0" smtClean="0"/>
              <a:t>Windows 7 has four default Libraries for documents, music, pictures and videos, however you can customize and create you own Libraries based on your needs. </a:t>
            </a:r>
            <a:endParaRPr lang="en-US" sz="36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4000" b="1" i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Access</a:t>
            </a:r>
            <a:r>
              <a:rPr lang="en-US" sz="4000" b="1" i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your files in </a:t>
            </a:r>
            <a:r>
              <a:rPr lang="en-US" sz="40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Libraries </a:t>
            </a:r>
            <a:endParaRPr lang="en-US" sz="4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563EA-54B9-464A-8067-78C9688F4108}" type="datetime1">
              <a:rPr lang="en-US" smtClean="0"/>
              <a:pPr/>
              <a:t>8/14/2015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259936"/>
      </p:ext>
    </p:extLst>
  </p:cSld>
  <p:clrMapOvr>
    <a:masterClrMapping/>
  </p:clrMapOvr>
  <p:transition spd="slow">
    <p:wedg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2.4 Search </vt:lpstr>
      <vt:lpstr>3. Libraries </vt:lpstr>
      <vt:lpstr>Access your files in Libraries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2.4 Search </dc:title>
  <dc:creator>Ayat H.</dc:creator>
  <cp:lastModifiedBy>ayat</cp:lastModifiedBy>
  <cp:revision>1</cp:revision>
  <dcterms:created xsi:type="dcterms:W3CDTF">2006-08-16T00:00:00Z</dcterms:created>
  <dcterms:modified xsi:type="dcterms:W3CDTF">2015-08-14T18:07:52Z</dcterms:modified>
</cp:coreProperties>
</file>