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1524000"/>
            <a:ext cx="2810267" cy="24006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295400" y="5181600"/>
            <a:ext cx="61722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en-US" sz="3600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Show desktop </a:t>
            </a:r>
            <a:r>
              <a:rPr lang="en-US" sz="36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button </a:t>
            </a:r>
            <a:endParaRPr lang="en-US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6EF4-D2BA-47EA-B6BA-45F65F5D1BCA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95758"/>
      </p:ext>
    </p:extLst>
  </p:cSld>
  <p:clrMapOvr>
    <a:masterClrMapping/>
  </p:clrMapOvr>
  <p:transition spd="slow">
    <p:cut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 The windows will become transparent allowing you to see the desktop.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2229644"/>
            <a:ext cx="5238750" cy="3267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524000" y="5791200"/>
            <a:ext cx="53340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Viewing the </a:t>
            </a:r>
            <a:r>
              <a:rPr lang="en-US" sz="4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desktop</a:t>
            </a:r>
            <a:r>
              <a:rPr lang="en-US" sz="4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67CA-EF46-42B6-B3F7-7EC120E74B71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04898"/>
      </p:ext>
    </p:extLst>
  </p:cSld>
  <p:clrMapOvr>
    <a:masterClrMapping/>
  </p:clrMapOvr>
  <p:transition spd="slow">
    <p:wipe dir="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4000" dirty="0" smtClean="0"/>
              <a:t>3. Click on </a:t>
            </a: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Show desktop</a:t>
            </a:r>
            <a:r>
              <a:rPr lang="en-US" sz="4000" b="1" dirty="0" smtClean="0"/>
              <a:t> button to close the windows. </a:t>
            </a:r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r>
              <a:rPr lang="en-US" sz="4000" dirty="0" smtClean="0"/>
              <a:t>4. Click again and the windows will return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A1752-DFE3-4161-90DA-9670A0C4939A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68693"/>
      </p:ext>
    </p:extLst>
  </p:cSld>
  <p:clrMapOvr>
    <a:masterClrMapping/>
  </p:clrMapOvr>
  <p:transition spd="slow"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 2. The windows will become transparent allowing you to see the desktop. 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Ayat H.</dc:creator>
  <cp:lastModifiedBy>ayat</cp:lastModifiedBy>
  <cp:revision>1</cp:revision>
  <dcterms:created xsi:type="dcterms:W3CDTF">2006-08-16T00:00:00Z</dcterms:created>
  <dcterms:modified xsi:type="dcterms:W3CDTF">2015-08-14T18:07:17Z</dcterms:modified>
</cp:coreProperties>
</file>