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2.2 Taskbar </a:t>
            </a:r>
            <a:endParaRPr lang="en-US" sz="72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Content Placeholder 5" descr="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763944"/>
            <a:ext cx="7467600" cy="4198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62000" y="6248400"/>
            <a:ext cx="67056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Get immediate access with Jump </a:t>
            </a:r>
            <a:r>
              <a:rPr lang="en-US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Lists 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4840-9128-49FF-A9C6-1122D9BD6DBF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58071"/>
      </p:ext>
    </p:extLst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779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The </a:t>
            </a:r>
            <a:r>
              <a:rPr lang="en-US" sz="36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taskbar</a:t>
            </a:r>
            <a:r>
              <a:rPr lang="en-US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is now more convenient to use with larger views and easier access. </a:t>
            </a:r>
            <a:endParaRPr lang="en-US" sz="3600" dirty="0">
              <a:solidFill>
                <a:schemeClr val="accent1">
                  <a:lumMod val="20000"/>
                  <a:lumOff val="80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Jump Lists </a:t>
            </a:r>
            <a:r>
              <a:rPr lang="en-US" b="1" dirty="0" smtClean="0"/>
              <a:t>allow you to right click on an icon in the taskbar and immediately access items like music, videos or web pages that you use on a regular basis. </a:t>
            </a:r>
          </a:p>
          <a:p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Pin</a:t>
            </a:r>
            <a:r>
              <a:rPr lang="en-US" b="1" dirty="0" smtClean="0"/>
              <a:t> allows you to place programs on the taskbar and rearrange the order of the icons as you wish. </a:t>
            </a:r>
          </a:p>
          <a:p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Action Center </a:t>
            </a:r>
            <a:r>
              <a:rPr lang="en-US" b="1" dirty="0" smtClean="0"/>
              <a:t>allows you to control the alerts and pop-ups you receive regarding maintenance and security. </a:t>
            </a:r>
          </a:p>
          <a:p>
            <a:pPr>
              <a:buNone/>
            </a:pP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7A66D-1270-479A-9914-8E9C97C1012C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88118"/>
      </p:ext>
    </p:extLst>
  </p:cSld>
  <p:clrMapOvr>
    <a:masterClrMapping/>
  </p:clrMapOvr>
  <p:transition spd="slow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2.3 </a:t>
            </a:r>
            <a:r>
              <a:rPr lang="en-US" sz="5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Show</a:t>
            </a:r>
            <a:r>
              <a:rPr lang="en-US" sz="5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Desktop</a:t>
            </a:r>
            <a:endParaRPr lang="en-US" sz="5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dirty="0" smtClean="0"/>
              <a:t> To 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Peek</a:t>
            </a:r>
            <a:r>
              <a:rPr lang="en-US" b="1" dirty="0" smtClean="0"/>
              <a:t> at the desktop without closing windows: </a:t>
            </a:r>
          </a:p>
          <a:p>
            <a:pPr>
              <a:buNone/>
            </a:pPr>
            <a:r>
              <a:rPr lang="en-US" b="1" dirty="0" smtClean="0"/>
              <a:t>1- </a:t>
            </a:r>
            <a:r>
              <a:rPr lang="en-US" dirty="0" smtClean="0"/>
              <a:t>Hover the mouse over the 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Show desktop</a:t>
            </a:r>
            <a:r>
              <a:rPr lang="en-US" b="1" dirty="0" smtClean="0"/>
              <a:t> button.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886200"/>
            <a:ext cx="3362325" cy="213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E92E-1513-4C44-B323-51C4352E2C62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86525"/>
      </p:ext>
    </p:extLst>
  </p:cSld>
  <p:clrMapOvr>
    <a:masterClrMapping/>
  </p:clrMapOvr>
  <p:transition spd="slow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2.2 Taskbar </vt:lpstr>
      <vt:lpstr>The taskbar is now more convenient to use with larger views and easier access. </vt:lpstr>
      <vt:lpstr>2.3 Show Desktop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Taskbar </dc:title>
  <dc:creator>Ayat H.</dc:creator>
  <cp:lastModifiedBy>ayat</cp:lastModifiedBy>
  <cp:revision>1</cp:revision>
  <dcterms:created xsi:type="dcterms:W3CDTF">2006-08-16T00:00:00Z</dcterms:created>
  <dcterms:modified xsi:type="dcterms:W3CDTF">2015-08-14T18:06:44Z</dcterms:modified>
</cp:coreProperties>
</file>