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5745163"/>
          </a:xfrm>
          <a:ln>
            <a:solidFill>
              <a:srgbClr val="FF0000"/>
            </a:solidFill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chemeClr val="accent2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Aero Snap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smtClean="0"/>
              <a:t>is a quick way to resize your windows to make them easier to read, organize and compare. 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  <a:r>
              <a:rPr lang="en-US" sz="2400" dirty="0" smtClean="0"/>
              <a:t>- Place the mouse at the top of the window, drag to the left or right of the screen, wait for the transparent window to appear and let go. 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en-US" sz="2400" dirty="0" smtClean="0"/>
              <a:t>-Your window should Snap into place. 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r>
              <a:rPr lang="en-US" sz="2400" dirty="0" smtClean="0"/>
              <a:t>-To return to the full view, Snap the window to the top of the screen.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BA3E-78C5-4825-8D51-7B3427648B34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18987"/>
      </p:ext>
    </p:extLst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Sorting through open windows with Aero Flip 3D </a:t>
            </a:r>
            <a:endParaRPr lang="en-US" sz="32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Content Placeholder 7" descr="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763944"/>
            <a:ext cx="7467600" cy="4198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A032-3081-4F0A-BADB-7303A6A51DDD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34924"/>
      </p:ext>
    </p:extLst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Aero</a:t>
            </a:r>
            <a:r>
              <a:rPr lang="en-US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1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Flip </a:t>
            </a:r>
            <a:r>
              <a:rPr lang="en-US" sz="3100" b="1" dirty="0" smtClean="0"/>
              <a:t>allows you to preview all your open windows from a central window or 3D view that you can flip through. 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53000"/>
          </a:xfr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25000" lnSpcReduction="2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>
              <a:buNone/>
            </a:pPr>
            <a:r>
              <a:rPr lang="en-US" sz="9600" dirty="0" smtClean="0"/>
              <a:t> 1-Press and hold the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Alt key </a:t>
            </a:r>
            <a:r>
              <a:rPr lang="en-US" sz="9600" b="1" dirty="0" smtClean="0"/>
              <a:t>and then  press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Tab</a:t>
            </a:r>
            <a:r>
              <a:rPr lang="en-US" sz="9600" b="1" dirty="0" smtClean="0"/>
              <a:t> to open the Flip view of your open windows.</a:t>
            </a:r>
          </a:p>
          <a:p>
            <a:pPr>
              <a:buNone/>
            </a:pPr>
            <a:r>
              <a:rPr lang="en-US" sz="9600" b="1" dirty="0" smtClean="0"/>
              <a:t>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2-While still pressing the Alt key</a:t>
            </a:r>
            <a:r>
              <a:rPr lang="en-US" sz="9600" b="1" dirty="0" smtClean="0"/>
              <a:t>, you can Flip through the open windows by pressing the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Tab key</a:t>
            </a:r>
            <a:r>
              <a:rPr lang="en-US" sz="9600" b="1" dirty="0" smtClean="0"/>
              <a:t>. </a:t>
            </a:r>
          </a:p>
          <a:p>
            <a:pPr>
              <a:buNone/>
            </a:pPr>
            <a:r>
              <a:rPr lang="en-US" sz="9600" b="1" dirty="0" smtClean="0"/>
              <a:t> 3-</a:t>
            </a:r>
            <a:r>
              <a:rPr lang="en-US" sz="9600" dirty="0" smtClean="0"/>
              <a:t>Stop on the window you want to open and it will appear on the full screen. </a:t>
            </a:r>
          </a:p>
          <a:p>
            <a:pPr>
              <a:buNone/>
            </a:pPr>
            <a:r>
              <a:rPr lang="en-US" sz="9600" dirty="0" smtClean="0"/>
              <a:t>4-Press and hold the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Windows key </a:t>
            </a:r>
            <a:r>
              <a:rPr lang="en-US" sz="9600" b="1" dirty="0" smtClean="0"/>
              <a:t>and then press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Tab</a:t>
            </a:r>
            <a:r>
              <a:rPr lang="en-US" sz="9600" b="1" dirty="0" smtClean="0"/>
              <a:t> for a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3D version of Flip</a:t>
            </a:r>
            <a:r>
              <a:rPr lang="en-US" sz="9600" b="1" dirty="0" smtClean="0"/>
              <a:t>. </a:t>
            </a:r>
          </a:p>
          <a:p>
            <a:pPr>
              <a:buNone/>
            </a:pPr>
            <a:r>
              <a:rPr lang="en-US" sz="9600" b="1" dirty="0" smtClean="0"/>
              <a:t>5-</a:t>
            </a:r>
            <a:r>
              <a:rPr lang="en-US" sz="9600" dirty="0" smtClean="0"/>
              <a:t>Use the </a:t>
            </a:r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Tab key or Arrow keys </a:t>
            </a:r>
            <a:r>
              <a:rPr lang="en-US" sz="9600" b="1" dirty="0" smtClean="0"/>
              <a:t>to Flip through your open windows. </a:t>
            </a:r>
          </a:p>
          <a:p>
            <a:endParaRPr lang="en-US" dirty="0" smtClean="0"/>
          </a:p>
          <a:p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Aero Shake </a:t>
            </a:r>
            <a:r>
              <a:rPr lang="en-US" sz="9600" b="1" dirty="0" smtClean="0"/>
              <a:t>allows you to take your mouse and shake only the open window you want to focus on and the rest will disappear. </a:t>
            </a:r>
          </a:p>
          <a:p>
            <a:pPr>
              <a:buNone/>
            </a:pPr>
            <a:r>
              <a:rPr lang="en-US" sz="5800" b="1" dirty="0" smtClean="0"/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  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8CE8-05E5-47D6-87BA-FDA0F1BDA49E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12576"/>
      </p:ext>
    </p:extLst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Sorting through open windows with Aero Flip 3D </vt:lpstr>
      <vt:lpstr> Aero Flip allows you to preview all your open windows from a central window or 3D view that you can flip through.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Ayat H.</dc:creator>
  <cp:lastModifiedBy>ayat</cp:lastModifiedBy>
  <cp:revision>1</cp:revision>
  <dcterms:created xsi:type="dcterms:W3CDTF">2006-08-16T00:00:00Z</dcterms:created>
  <dcterms:modified xsi:type="dcterms:W3CDTF">2015-08-14T18:06:13Z</dcterms:modified>
</cp:coreProperties>
</file>