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av" ContentType="audio/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9" d="100"/>
          <a:sy n="39" d="100"/>
        </p:scale>
        <p:origin x="-138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audio1.wav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7467600" cy="5745163"/>
          </a:xfrm>
          <a:ln>
            <a:solidFill>
              <a:srgbClr val="FF0000"/>
            </a:solidFill>
          </a:ln>
        </p:spPr>
        <p:txBody>
          <a:bodyPr>
            <a:normAutofit/>
            <a:scene3d>
              <a:camera prst="orthographicFront"/>
              <a:lightRig rig="threePt" dir="t"/>
            </a:scene3d>
            <a:sp3d extrusionH="57150">
              <a:bevelT w="38100" h="38100" prst="convex"/>
            </a:sp3d>
          </a:bodyPr>
          <a:lstStyle/>
          <a:p>
            <a:pPr>
              <a:buNone/>
            </a:pPr>
            <a:r>
              <a:rPr lang="en-US" dirty="0" smtClean="0"/>
              <a:t> </a:t>
            </a:r>
          </a:p>
          <a:p>
            <a:r>
              <a:rPr lang="en-US" b="1" dirty="0" smtClean="0">
                <a:solidFill>
                  <a:schemeClr val="accent2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</a:rPr>
              <a:t>Aero Snap</a:t>
            </a:r>
            <a:r>
              <a:rPr lang="en-US" b="1" dirty="0" smtClean="0">
                <a:solidFill>
                  <a:schemeClr val="accent2"/>
                </a:solidFill>
              </a:rPr>
              <a:t> </a:t>
            </a:r>
            <a:r>
              <a:rPr lang="en-US" b="1" dirty="0" smtClean="0"/>
              <a:t>is a quick way to resize your windows to make them easier to read, organize and compare. </a:t>
            </a:r>
          </a:p>
          <a:p>
            <a:endParaRPr lang="en-US" dirty="0" smtClean="0"/>
          </a:p>
          <a:p>
            <a:pPr>
              <a:buNone/>
            </a:pPr>
            <a:r>
              <a:rPr lang="en-US" sz="2400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1</a:t>
            </a:r>
            <a:r>
              <a:rPr lang="en-US" sz="2400" dirty="0" smtClean="0"/>
              <a:t>- Place the mouse at the top of the window, drag to the left or right of the screen, wait for the transparent window to appear and let go. </a:t>
            </a:r>
          </a:p>
          <a:p>
            <a:pPr>
              <a:buNone/>
            </a:pPr>
            <a:r>
              <a:rPr lang="en-US" sz="2400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2</a:t>
            </a:r>
            <a:r>
              <a:rPr lang="en-US" sz="2400" dirty="0" smtClean="0"/>
              <a:t>-Your window should Snap into place. </a:t>
            </a:r>
          </a:p>
          <a:p>
            <a:pPr>
              <a:buNone/>
            </a:pPr>
            <a:r>
              <a:rPr lang="en-US" sz="2400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3</a:t>
            </a:r>
            <a:r>
              <a:rPr lang="en-US" sz="2400" dirty="0" smtClean="0"/>
              <a:t>-To return to the full view, Snap the window to the top of the screen. </a:t>
            </a:r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5BA3E-78C5-4825-8D51-7B3427648B34}" type="datetime1">
              <a:rPr lang="en-US" smtClean="0"/>
              <a:pPr/>
              <a:t>8/14/2015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8718987"/>
      </p:ext>
    </p:extLst>
  </p:cSld>
  <p:clrMapOvr>
    <a:masterClrMapping/>
  </p:clrMapOvr>
  <p:transition spd="slow">
    <p:wipe dir="d"/>
    <p:sndAc>
      <p:stSnd>
        <p:snd r:embed="rId2" name="camera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i="1" dirty="0" smtClean="0"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</a:rPr>
              <a:t>Sorting through open windows with Aero Flip 3D </a:t>
            </a:r>
            <a:endParaRPr lang="en-US" sz="3200" b="1" dirty="0"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pic>
        <p:nvPicPr>
          <p:cNvPr id="8" name="Content Placeholder 7" descr="3.png"/>
          <p:cNvPicPr>
            <a:picLocks noGrp="1" noChangeAspect="1"/>
          </p:cNvPicPr>
          <p:nvPr>
            <p:ph idx="1"/>
          </p:nvPr>
        </p:nvPicPr>
        <p:blipFill>
          <a:blip r:embed="rId3" cstate="print"/>
          <a:stretch>
            <a:fillRect/>
          </a:stretch>
        </p:blipFill>
        <p:spPr>
          <a:xfrm>
            <a:off x="457200" y="1763944"/>
            <a:ext cx="7467600" cy="4198475"/>
          </a:xfrm>
          <a:prstGeom prst="rect">
            <a:avLst/>
          </a:prstGeom>
          <a:ln w="38100" cap="sq">
            <a:solidFill>
              <a:srgbClr val="000000"/>
            </a:solidFill>
            <a:prstDash val="solid"/>
            <a:miter lim="800000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DA032-3081-4F0A-BADB-7303A6A51DDD}" type="datetime1">
              <a:rPr lang="en-US" smtClean="0"/>
              <a:pPr/>
              <a:t>8/14/2015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534924"/>
      </p:ext>
    </p:extLst>
  </p:cSld>
  <p:clrMapOvr>
    <a:masterClrMapping/>
  </p:clrMapOvr>
  <p:transition spd="slow">
    <p:wipe dir="d"/>
    <p:sndAc>
      <p:stSnd>
        <p:snd r:embed="rId2" name="camera.wav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en-US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</a:br>
            <a:r>
              <a:rPr lang="en-US" sz="3100" b="1" dirty="0" smtClean="0"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reflection blurRad="6350" stA="55000" endA="300" endPos="45500" dir="5400000" sy="-100000" algn="bl" rotWithShape="0"/>
                </a:effectLst>
              </a:rPr>
              <a:t>Aero</a:t>
            </a:r>
            <a:r>
              <a:rPr lang="en-US" sz="3100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 </a:t>
            </a:r>
            <a:r>
              <a:rPr lang="en-US" sz="31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Flip </a:t>
            </a:r>
            <a:r>
              <a:rPr lang="en-US" sz="3100" b="1" dirty="0" smtClean="0"/>
              <a:t>allows you to preview all your open windows from a central window or 3D view that you can flip through. </a:t>
            </a:r>
            <a:r>
              <a:rPr lang="en-US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/>
            </a:r>
            <a:br>
              <a:rPr lang="en-US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</a:br>
            <a:endParaRPr lang="en-US" dirty="0">
              <a:solidFill>
                <a:schemeClr val="accent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7467600" cy="4953000"/>
          </a:xfrm>
          <a:ln/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>
            <a:normAutofit fontScale="25000" lnSpcReduction="20000"/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>
              <a:buNone/>
            </a:pPr>
            <a:r>
              <a:rPr lang="en-US" sz="9600" dirty="0" smtClean="0"/>
              <a:t> 1-Press and hold the </a:t>
            </a:r>
            <a:r>
              <a:rPr lang="en-US" sz="96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Alt key </a:t>
            </a:r>
            <a:r>
              <a:rPr lang="en-US" sz="9600" b="1" dirty="0" smtClean="0"/>
              <a:t>and then  press </a:t>
            </a:r>
            <a:r>
              <a:rPr lang="en-US" sz="96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Tab</a:t>
            </a:r>
            <a:r>
              <a:rPr lang="en-US" sz="9600" b="1" dirty="0" smtClean="0"/>
              <a:t> to open the Flip view of your open windows.</a:t>
            </a:r>
          </a:p>
          <a:p>
            <a:pPr>
              <a:buNone/>
            </a:pPr>
            <a:r>
              <a:rPr lang="en-US" sz="9600" b="1" dirty="0" smtClean="0"/>
              <a:t> </a:t>
            </a:r>
            <a:r>
              <a:rPr lang="en-US" sz="96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2-While still pressing the Alt key</a:t>
            </a:r>
            <a:r>
              <a:rPr lang="en-US" sz="9600" b="1" dirty="0" smtClean="0"/>
              <a:t>, you can Flip through the open windows by pressing the </a:t>
            </a:r>
            <a:r>
              <a:rPr lang="en-US" sz="96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Tab key</a:t>
            </a:r>
            <a:r>
              <a:rPr lang="en-US" sz="9600" b="1" dirty="0" smtClean="0"/>
              <a:t>. </a:t>
            </a:r>
          </a:p>
          <a:p>
            <a:pPr>
              <a:buNone/>
            </a:pPr>
            <a:r>
              <a:rPr lang="en-US" sz="9600" b="1" dirty="0" smtClean="0"/>
              <a:t> 3-</a:t>
            </a:r>
            <a:r>
              <a:rPr lang="en-US" sz="9600" dirty="0" smtClean="0"/>
              <a:t>Stop on the window you want to open and it will appear on the full screen. </a:t>
            </a:r>
          </a:p>
          <a:p>
            <a:pPr>
              <a:buNone/>
            </a:pPr>
            <a:r>
              <a:rPr lang="en-US" sz="9600" dirty="0" smtClean="0"/>
              <a:t>4-Press and hold the </a:t>
            </a:r>
            <a:r>
              <a:rPr lang="en-US" sz="96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Windows key </a:t>
            </a:r>
            <a:r>
              <a:rPr lang="en-US" sz="9600" b="1" dirty="0" smtClean="0"/>
              <a:t>and then press </a:t>
            </a:r>
            <a:r>
              <a:rPr lang="en-US" sz="96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Tab</a:t>
            </a:r>
            <a:r>
              <a:rPr lang="en-US" sz="9600" b="1" dirty="0" smtClean="0"/>
              <a:t> for a </a:t>
            </a:r>
            <a:r>
              <a:rPr lang="en-US" sz="96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3D version of Flip</a:t>
            </a:r>
            <a:r>
              <a:rPr lang="en-US" sz="9600" b="1" dirty="0" smtClean="0"/>
              <a:t>. </a:t>
            </a:r>
          </a:p>
          <a:p>
            <a:pPr>
              <a:buNone/>
            </a:pPr>
            <a:r>
              <a:rPr lang="en-US" sz="9600" b="1" dirty="0" smtClean="0"/>
              <a:t>5-</a:t>
            </a:r>
            <a:r>
              <a:rPr lang="en-US" sz="9600" dirty="0" smtClean="0"/>
              <a:t>Use the </a:t>
            </a:r>
            <a:r>
              <a:rPr lang="en-US" sz="96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Tab key or Arrow keys </a:t>
            </a:r>
            <a:r>
              <a:rPr lang="en-US" sz="9600" b="1" dirty="0" smtClean="0"/>
              <a:t>to Flip through your open windows. </a:t>
            </a:r>
          </a:p>
          <a:p>
            <a:endParaRPr lang="en-US" dirty="0" smtClean="0"/>
          </a:p>
          <a:p>
            <a:r>
              <a:rPr lang="en-US" sz="9600" b="1" dirty="0" smtClean="0">
                <a:solidFill>
                  <a:schemeClr val="accent2">
                    <a:lumMod val="40000"/>
                    <a:lumOff val="60000"/>
                  </a:schemeClr>
                </a:solidFill>
              </a:rPr>
              <a:t>Aero Shake </a:t>
            </a:r>
            <a:r>
              <a:rPr lang="en-US" sz="9600" b="1" dirty="0" smtClean="0"/>
              <a:t>allows you to take your mouse and shake only the open window you want to focus on and the rest will disappear. </a:t>
            </a:r>
          </a:p>
          <a:p>
            <a:pPr>
              <a:buNone/>
            </a:pPr>
            <a:r>
              <a:rPr lang="en-US" sz="5800" b="1" dirty="0" smtClean="0"/>
              <a:t> </a:t>
            </a:r>
          </a:p>
          <a:p>
            <a:pPr>
              <a:buNone/>
            </a:pPr>
            <a:r>
              <a:rPr lang="en-US" b="1" dirty="0" smtClean="0">
                <a:solidFill>
                  <a:schemeClr val="accent2">
                    <a:lumMod val="75000"/>
                  </a:schemeClr>
                </a:solidFill>
              </a:rPr>
              <a:t> </a:t>
            </a:r>
          </a:p>
          <a:p>
            <a:pPr>
              <a:buNone/>
            </a:pPr>
            <a:r>
              <a:rPr lang="en-US" dirty="0" smtClean="0"/>
              <a:t> </a:t>
            </a:r>
          </a:p>
          <a:p>
            <a:pPr>
              <a:buNone/>
            </a:pPr>
            <a:r>
              <a:rPr lang="en-US" b="1" dirty="0" smtClean="0"/>
              <a:t> </a:t>
            </a:r>
          </a:p>
          <a:p>
            <a:pPr>
              <a:buNone/>
            </a:pPr>
            <a:r>
              <a:rPr lang="en-US" b="1" dirty="0" smtClean="0"/>
              <a:t>  </a:t>
            </a:r>
          </a:p>
          <a:p>
            <a:pPr>
              <a:buNone/>
            </a:pPr>
            <a:r>
              <a:rPr lang="en-US" b="1" dirty="0" smtClean="0"/>
              <a:t> 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18CE8-05E5-47D6-87BA-FDA0F1BDA49E}" type="datetime1">
              <a:rPr lang="en-US" smtClean="0"/>
              <a:pPr/>
              <a:t>8/14/2015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7212576"/>
      </p:ext>
    </p:extLst>
  </p:cSld>
  <p:clrMapOvr>
    <a:masterClrMapping/>
  </p:clrMapOvr>
  <p:transition spd="slow">
    <p:wipe dir="d"/>
    <p:sndAc>
      <p:stSnd>
        <p:snd r:embed="rId2" name="camera.wav"/>
      </p:stSnd>
    </p:sndAc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211</Words>
  <Application>Microsoft Office PowerPoint</Application>
  <PresentationFormat>On-screen Show (4:3)</PresentationFormat>
  <Paragraphs>32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Sorting through open windows with Aero Flip 3D </vt:lpstr>
      <vt:lpstr> Aero Flip allows you to preview all your open windows from a central window or 3D view that you can flip through. 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Ayat H.</dc:creator>
  <cp:lastModifiedBy>ayat</cp:lastModifiedBy>
  <cp:revision>1</cp:revision>
  <dcterms:created xsi:type="dcterms:W3CDTF">2006-08-16T00:00:00Z</dcterms:created>
  <dcterms:modified xsi:type="dcterms:W3CDTF">2015-08-14T18:06:13Z</dcterms:modified>
</cp:coreProperties>
</file>

<file path=docProps/thumbnail.jpeg>
</file>