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9" d="100"/>
          <a:sy n="39" d="100"/>
        </p:scale>
        <p:origin x="-138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scene3d>
              <a:camera prst="orthographicFront"/>
              <a:lightRig rig="threePt" dir="t"/>
            </a:scene3d>
            <a:sp3d extrusionH="57150">
              <a:bevelT w="38100" h="38100"/>
            </a:sp3d>
          </a:bodyPr>
          <a:lstStyle/>
          <a:p>
            <a:r>
              <a:rPr lang="en-US" sz="3600" b="1" dirty="0" smtClean="0">
                <a:solidFill>
                  <a:schemeClr val="accent2">
                    <a:lumMod val="40000"/>
                    <a:lumOff val="60000"/>
                  </a:schemeClr>
                </a:solidFill>
              </a:rPr>
              <a:t>1.2 Will Windows 7 Improve My Computer's Performance? </a:t>
            </a:r>
            <a:endParaRPr lang="en-US" sz="3600" dirty="0">
              <a:solidFill>
                <a:schemeClr val="accent2">
                  <a:lumMod val="40000"/>
                  <a:lumOff val="60000"/>
                </a:schemeClr>
              </a:solidFill>
            </a:endParaRPr>
          </a:p>
        </p:txBody>
      </p:sp>
      <p:sp>
        <p:nvSpPr>
          <p:cNvPr id="3" name="Content Placeholder 2"/>
          <p:cNvSpPr>
            <a:spLocks noGrp="1"/>
          </p:cNvSpPr>
          <p:nvPr>
            <p:ph idx="1"/>
          </p:nvPr>
        </p:nvSpPr>
        <p:spPr>
          <a:ln>
            <a:solidFill>
              <a:srgbClr val="C00000"/>
            </a:solidFill>
          </a:ln>
        </p:spPr>
        <p:txBody>
          <a:bodyPr>
            <a:normAutofit fontScale="85000" lnSpcReduction="10000"/>
            <a:scene3d>
              <a:camera prst="orthographicFront"/>
              <a:lightRig rig="threePt" dir="t"/>
            </a:scene3d>
            <a:sp3d extrusionH="57150">
              <a:bevelT w="82550" h="38100" prst="coolSlant"/>
            </a:sp3d>
          </a:bodyPr>
          <a:lstStyle/>
          <a:p>
            <a:pPr>
              <a:buNone/>
            </a:pPr>
            <a:r>
              <a:rPr lang="en-US" dirty="0" smtClean="0">
                <a:solidFill>
                  <a:schemeClr val="accent2"/>
                </a:solidFill>
              </a:rPr>
              <a:t> </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As previously mentioned, Microsoft is promoting that Windows 7 is designed to: </a:t>
            </a:r>
            <a:endParaRPr lang="en-US" dirty="0" smtClean="0">
              <a:solidFill>
                <a:schemeClr val="accent2"/>
              </a:solidFill>
            </a:endParaRPr>
          </a:p>
          <a:p>
            <a:r>
              <a:rPr lang="en-US" dirty="0" smtClean="0"/>
              <a:t> Decrease </a:t>
            </a:r>
            <a:r>
              <a:rPr lang="en-US" b="1" dirty="0" smtClean="0">
                <a:solidFill>
                  <a:schemeClr val="accent2">
                    <a:lumMod val="40000"/>
                    <a:lumOff val="60000"/>
                  </a:schemeClr>
                </a:solidFill>
              </a:rPr>
              <a:t>Start Up </a:t>
            </a:r>
            <a:r>
              <a:rPr lang="en-US" b="1" dirty="0" smtClean="0"/>
              <a:t>and </a:t>
            </a:r>
            <a:r>
              <a:rPr lang="en-US" b="1" dirty="0" smtClean="0">
                <a:solidFill>
                  <a:schemeClr val="accent2">
                    <a:lumMod val="40000"/>
                    <a:lumOff val="60000"/>
                  </a:schemeClr>
                </a:solidFill>
              </a:rPr>
              <a:t>Shutdown</a:t>
            </a:r>
            <a:r>
              <a:rPr lang="en-US" b="1" dirty="0" smtClean="0"/>
              <a:t> times by </a:t>
            </a:r>
            <a:r>
              <a:rPr lang="en-US" b="1" dirty="0" smtClean="0">
                <a:solidFill>
                  <a:schemeClr val="accent2">
                    <a:lumMod val="40000"/>
                    <a:lumOff val="60000"/>
                  </a:schemeClr>
                </a:solidFill>
              </a:rPr>
              <a:t>20</a:t>
            </a:r>
            <a:r>
              <a:rPr lang="en-US" b="1" dirty="0" smtClean="0"/>
              <a:t> seconds </a:t>
            </a:r>
          </a:p>
          <a:p>
            <a:r>
              <a:rPr lang="en-US" b="1" dirty="0" smtClean="0"/>
              <a:t> </a:t>
            </a:r>
            <a:r>
              <a:rPr lang="en-US" dirty="0" smtClean="0"/>
              <a:t>Go to </a:t>
            </a:r>
            <a:r>
              <a:rPr lang="en-US" b="1" dirty="0" smtClean="0">
                <a:solidFill>
                  <a:schemeClr val="accent2">
                    <a:lumMod val="40000"/>
                    <a:lumOff val="60000"/>
                  </a:schemeClr>
                </a:solidFill>
              </a:rPr>
              <a:t>Sleep</a:t>
            </a:r>
            <a:r>
              <a:rPr lang="en-US" b="1" dirty="0" smtClean="0"/>
              <a:t> and </a:t>
            </a:r>
            <a:r>
              <a:rPr lang="en-US" b="1" dirty="0" smtClean="0">
                <a:solidFill>
                  <a:schemeClr val="accent2">
                    <a:lumMod val="40000"/>
                    <a:lumOff val="60000"/>
                  </a:schemeClr>
                </a:solidFill>
              </a:rPr>
              <a:t>Resume</a:t>
            </a:r>
            <a:r>
              <a:rPr lang="en-US" b="1" dirty="0" smtClean="0"/>
              <a:t> faster </a:t>
            </a:r>
          </a:p>
          <a:p>
            <a:r>
              <a:rPr lang="en-US" b="1" dirty="0" smtClean="0"/>
              <a:t> </a:t>
            </a:r>
            <a:r>
              <a:rPr lang="en-US" dirty="0" smtClean="0"/>
              <a:t>Use up less </a:t>
            </a:r>
            <a:r>
              <a:rPr lang="en-US" b="1" dirty="0" smtClean="0">
                <a:solidFill>
                  <a:schemeClr val="accent2">
                    <a:lumMod val="40000"/>
                    <a:lumOff val="60000"/>
                  </a:schemeClr>
                </a:solidFill>
              </a:rPr>
              <a:t>Memory</a:t>
            </a:r>
            <a:r>
              <a:rPr lang="en-US" b="1" dirty="0" smtClean="0"/>
              <a:t> </a:t>
            </a:r>
          </a:p>
          <a:p>
            <a:r>
              <a:rPr lang="en-US" b="1" dirty="0" smtClean="0"/>
              <a:t> </a:t>
            </a:r>
            <a:r>
              <a:rPr lang="en-US" dirty="0" smtClean="0"/>
              <a:t>Pop up </a:t>
            </a:r>
            <a:r>
              <a:rPr lang="en-US" b="1" dirty="0" smtClean="0">
                <a:solidFill>
                  <a:schemeClr val="accent2">
                    <a:lumMod val="40000"/>
                    <a:lumOff val="60000"/>
                  </a:schemeClr>
                </a:solidFill>
              </a:rPr>
              <a:t>Search</a:t>
            </a:r>
            <a:r>
              <a:rPr lang="en-US" b="1" dirty="0" smtClean="0"/>
              <a:t> results faster </a:t>
            </a:r>
          </a:p>
          <a:p>
            <a:r>
              <a:rPr lang="en-US" b="1" dirty="0" smtClean="0"/>
              <a:t> </a:t>
            </a:r>
            <a:r>
              <a:rPr lang="en-US" dirty="0" smtClean="0"/>
              <a:t>Reconnect to your </a:t>
            </a:r>
            <a:r>
              <a:rPr lang="en-US" b="1" dirty="0" smtClean="0">
                <a:solidFill>
                  <a:schemeClr val="accent2">
                    <a:lumMod val="40000"/>
                    <a:lumOff val="60000"/>
                  </a:schemeClr>
                </a:solidFill>
              </a:rPr>
              <a:t>Wireless</a:t>
            </a:r>
            <a:r>
              <a:rPr lang="en-US" b="1" dirty="0" smtClean="0"/>
              <a:t> </a:t>
            </a:r>
            <a:r>
              <a:rPr lang="en-US" b="1" dirty="0" smtClean="0">
                <a:solidFill>
                  <a:schemeClr val="accent2">
                    <a:lumMod val="40000"/>
                    <a:lumOff val="60000"/>
                  </a:schemeClr>
                </a:solidFill>
              </a:rPr>
              <a:t>Network</a:t>
            </a:r>
            <a:r>
              <a:rPr lang="en-US" b="1" dirty="0" smtClean="0"/>
              <a:t> more quickly</a:t>
            </a:r>
          </a:p>
          <a:p>
            <a:r>
              <a:rPr lang="en-US" b="1" dirty="0" smtClean="0"/>
              <a:t> </a:t>
            </a:r>
            <a:r>
              <a:rPr lang="en-US" dirty="0" smtClean="0"/>
              <a:t>Recognize </a:t>
            </a:r>
            <a:r>
              <a:rPr lang="en-US" b="1" dirty="0" smtClean="0">
                <a:solidFill>
                  <a:schemeClr val="accent2">
                    <a:lumMod val="40000"/>
                    <a:lumOff val="60000"/>
                  </a:schemeClr>
                </a:solidFill>
              </a:rPr>
              <a:t>USB devices </a:t>
            </a:r>
            <a:r>
              <a:rPr lang="en-US" b="1" dirty="0" smtClean="0"/>
              <a:t>faster </a:t>
            </a:r>
          </a:p>
          <a:p>
            <a:pPr>
              <a:buNone/>
            </a:pPr>
            <a:r>
              <a:rPr lang="en-US" b="1" dirty="0" smtClean="0"/>
              <a:t> </a:t>
            </a:r>
          </a:p>
          <a:p>
            <a:pPr>
              <a:buNone/>
            </a:pPr>
            <a:endParaRPr lang="en-US" b="1" dirty="0" smtClean="0"/>
          </a:p>
          <a:p>
            <a:pPr>
              <a:buNone/>
            </a:pPr>
            <a:endParaRPr lang="en-US" b="1" dirty="0" smtClean="0"/>
          </a:p>
          <a:p>
            <a:pPr>
              <a:buNone/>
            </a:pPr>
            <a:endParaRPr lang="en-US" b="1" dirty="0" smtClean="0"/>
          </a:p>
          <a:p>
            <a:pPr>
              <a:buNone/>
            </a:pPr>
            <a:endParaRPr lang="en-US" b="1" dirty="0" smtClean="0"/>
          </a:p>
          <a:p>
            <a:endParaRPr lang="en-US" dirty="0"/>
          </a:p>
        </p:txBody>
      </p:sp>
      <p:sp>
        <p:nvSpPr>
          <p:cNvPr id="4" name="Date Placeholder 3"/>
          <p:cNvSpPr>
            <a:spLocks noGrp="1"/>
          </p:cNvSpPr>
          <p:nvPr>
            <p:ph type="dt" sz="half" idx="10"/>
          </p:nvPr>
        </p:nvSpPr>
        <p:spPr/>
        <p:txBody>
          <a:bodyPr/>
          <a:lstStyle/>
          <a:p>
            <a:fld id="{1BDAE41D-B019-4DB3-9253-34823F083B7B}" type="datetime1">
              <a:rPr lang="en-US" smtClean="0"/>
              <a:pPr/>
              <a:t>8/14/2015</a:t>
            </a:fld>
            <a:endParaRPr lang="en-US"/>
          </a:p>
        </p:txBody>
      </p:sp>
    </p:spTree>
    <p:extLst>
      <p:ext uri="{BB962C8B-B14F-4D97-AF65-F5344CB8AC3E}">
        <p14:creationId xmlns:p14="http://schemas.microsoft.com/office/powerpoint/2010/main" val="2916568141"/>
      </p:ext>
    </p:extLst>
  </p:cSld>
  <p:clrMapOvr>
    <a:masterClrMapping/>
  </p:clrMapOvr>
  <p:transition spd="slow">
    <p:wipe dir="d"/>
    <p:sndAc>
      <p:stSnd>
        <p:snd r:embed="rId2" name="camera.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40000"/>
                    <a:lumOff val="60000"/>
                  </a:schemeClr>
                </a:solidFill>
              </a:rPr>
              <a:t>1.3 Installing  Devices and Hardware </a:t>
            </a:r>
            <a:endParaRPr lang="en-US" dirty="0">
              <a:solidFill>
                <a:schemeClr val="accent2">
                  <a:lumMod val="40000"/>
                  <a:lumOff val="60000"/>
                </a:schemeClr>
              </a:solidFill>
            </a:endParaRPr>
          </a:p>
        </p:txBody>
      </p:sp>
      <p:sp>
        <p:nvSpPr>
          <p:cNvPr id="3" name="Content Placeholder 2"/>
          <p:cNvSpPr>
            <a:spLocks noGrp="1"/>
          </p:cNvSpPr>
          <p:nvPr>
            <p:ph idx="1"/>
          </p:nvPr>
        </p:nvSpPr>
        <p:spPr>
          <a:xfrm>
            <a:off x="457200" y="1600200"/>
            <a:ext cx="8077200" cy="4525963"/>
          </a:xfrm>
          <a:ln>
            <a:solidFill>
              <a:srgbClr val="FF0000"/>
            </a:solidFill>
          </a:ln>
        </p:spPr>
        <p:txBody>
          <a:bodyPr>
            <a:normAutofit fontScale="55000" lnSpcReduction="20000"/>
            <a:scene3d>
              <a:camera prst="orthographicFront"/>
              <a:lightRig rig="threePt" dir="t"/>
            </a:scene3d>
            <a:sp3d extrusionH="57150">
              <a:bevelT w="82550" h="38100" prst="coolSlant"/>
            </a:sp3d>
          </a:bodyPr>
          <a:lstStyle/>
          <a:p>
            <a:pPr algn="just"/>
            <a:r>
              <a:rPr lang="en-US" dirty="0" smtClean="0"/>
              <a:t> </a:t>
            </a:r>
            <a:r>
              <a:rPr lang="en-US" sz="4600" dirty="0" smtClean="0"/>
              <a:t>Many of your devices, such as cameras and mobile phones, will be recognized by </a:t>
            </a:r>
            <a:r>
              <a:rPr lang="en-US" sz="4600" b="1" dirty="0" smtClean="0">
                <a:solidFill>
                  <a:schemeClr val="accent2">
                    <a:lumMod val="40000"/>
                    <a:lumOff val="60000"/>
                  </a:schemeClr>
                </a:solidFill>
              </a:rPr>
              <a:t>Windows 7 Device Stage </a:t>
            </a:r>
            <a:r>
              <a:rPr lang="en-US" sz="4600" b="1" dirty="0" smtClean="0"/>
              <a:t>and can be installed by simply plugging them into your PC. Microsoft created Device Stage to make working with devices easier. Upon plugging in, Device Stage will provide a "home page" with a menu of tasks, updates and options for compatible devices and printers. This can be quite convenient, however, not all devices and printers may be recognized. Microsoft is relying on vendors and manufacturers to make their devices compatible with Windows 7.    </a:t>
            </a:r>
            <a:endParaRPr lang="en-US" sz="4600" dirty="0"/>
          </a:p>
        </p:txBody>
      </p:sp>
      <p:sp>
        <p:nvSpPr>
          <p:cNvPr id="4" name="Date Placeholder 3"/>
          <p:cNvSpPr>
            <a:spLocks noGrp="1"/>
          </p:cNvSpPr>
          <p:nvPr>
            <p:ph type="dt" sz="half" idx="10"/>
          </p:nvPr>
        </p:nvSpPr>
        <p:spPr/>
        <p:txBody>
          <a:bodyPr/>
          <a:lstStyle/>
          <a:p>
            <a:fld id="{A700D916-C371-4005-B9E6-F89FF29708D0}" type="datetime1">
              <a:rPr lang="en-US" smtClean="0"/>
              <a:pPr/>
              <a:t>8/14/2015</a:t>
            </a:fld>
            <a:endParaRPr lang="en-US"/>
          </a:p>
        </p:txBody>
      </p:sp>
    </p:spTree>
    <p:extLst>
      <p:ext uri="{BB962C8B-B14F-4D97-AF65-F5344CB8AC3E}">
        <p14:creationId xmlns:p14="http://schemas.microsoft.com/office/powerpoint/2010/main" val="2080004508"/>
      </p:ext>
    </p:extLst>
  </p:cSld>
  <p:clrMapOvr>
    <a:masterClrMapping/>
  </p:clrMapOvr>
  <p:transition spd="slow">
    <p:wipe dir="d"/>
    <p:sndAc>
      <p:stSnd>
        <p:snd r:embed="rId2" name="camera.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chemeClr val="accent2">
                    <a:lumMod val="40000"/>
                    <a:lumOff val="60000"/>
                  </a:schemeClr>
                </a:solidFill>
                <a:effectLst>
                  <a:reflection blurRad="6350" stA="50000" endA="300" endPos="50000" dist="29997" dir="5400000" sy="-100000" algn="bl" rotWithShape="0"/>
                </a:effectLst>
              </a:rPr>
              <a:t>2. What Can You Do on Windows 7? </a:t>
            </a:r>
            <a:endParaRPr lang="en-US" sz="3600" dirty="0">
              <a:solidFill>
                <a:schemeClr val="accent2">
                  <a:lumMod val="40000"/>
                  <a:lumOff val="60000"/>
                </a:schemeClr>
              </a:solidFill>
              <a:effectLst>
                <a:reflection blurRad="6350" stA="50000" endA="300" endPos="50000" dist="29997" dir="5400000" sy="-100000" algn="bl" rotWithShape="0"/>
              </a:effectLst>
            </a:endParaRPr>
          </a:p>
        </p:txBody>
      </p:sp>
      <p:sp>
        <p:nvSpPr>
          <p:cNvPr id="3" name="Content Placeholder 2"/>
          <p:cNvSpPr>
            <a:spLocks noGrp="1"/>
          </p:cNvSpPr>
          <p:nvPr>
            <p:ph idx="1"/>
          </p:nvPr>
        </p:nvSpPr>
        <p:spPr>
          <a:ln>
            <a:solidFill>
              <a:srgbClr val="FF0000"/>
            </a:solidFill>
          </a:ln>
        </p:spPr>
        <p:txBody>
          <a:bodyPr>
            <a:normAutofit fontScale="85000" lnSpcReduction="10000"/>
            <a:scene3d>
              <a:camera prst="orthographicFront"/>
              <a:lightRig rig="threePt" dir="t"/>
            </a:scene3d>
            <a:sp3d extrusionH="57150">
              <a:bevelT w="82550" h="38100" prst="coolSlant"/>
            </a:sp3d>
          </a:bodyPr>
          <a:lstStyle/>
          <a:p>
            <a:pPr>
              <a:buNone/>
            </a:pPr>
            <a:r>
              <a:rPr lang="en-US" dirty="0" smtClean="0"/>
              <a:t> </a:t>
            </a:r>
            <a:r>
              <a:rPr lang="en-US" b="1" dirty="0" smtClean="0">
                <a:solidFill>
                  <a:schemeClr val="accent2">
                    <a:lumMod val="60000"/>
                    <a:lumOff val="40000"/>
                  </a:schemeClr>
                </a:solidFill>
                <a:effectLst>
                  <a:reflection blurRad="6350" stA="60000" endA="900" endPos="58000" dir="5400000" sy="-100000" algn="bl" rotWithShape="0"/>
                </a:effectLst>
              </a:rPr>
              <a:t>2.1 Aero</a:t>
            </a:r>
          </a:p>
          <a:p>
            <a:pPr>
              <a:buNone/>
            </a:pPr>
            <a:r>
              <a:rPr lang="en-US" b="1" dirty="0" smtClean="0">
                <a:solidFill>
                  <a:schemeClr val="accent2">
                    <a:lumMod val="60000"/>
                    <a:lumOff val="40000"/>
                  </a:schemeClr>
                </a:solidFill>
              </a:rPr>
              <a:t> </a:t>
            </a:r>
            <a:r>
              <a:rPr lang="en-US" b="1" dirty="0" smtClean="0">
                <a:solidFill>
                  <a:schemeClr val="accent2">
                    <a:lumMod val="40000"/>
                    <a:lumOff val="60000"/>
                  </a:schemeClr>
                </a:solidFill>
              </a:rPr>
              <a:t>Aero</a:t>
            </a:r>
            <a:r>
              <a:rPr lang="en-US" b="1" dirty="0" smtClean="0"/>
              <a:t> is an interface that makes your visual interactions with the desktop fun and easy. </a:t>
            </a:r>
          </a:p>
          <a:p>
            <a:pPr>
              <a:buNone/>
            </a:pPr>
            <a:r>
              <a:rPr lang="en-US" b="1" dirty="0" smtClean="0">
                <a:solidFill>
                  <a:schemeClr val="accent2">
                    <a:lumMod val="60000"/>
                    <a:lumOff val="40000"/>
                  </a:schemeClr>
                </a:solidFill>
              </a:rPr>
              <a:t> </a:t>
            </a:r>
            <a:endParaRPr lang="en-US" dirty="0" smtClean="0"/>
          </a:p>
          <a:p>
            <a:r>
              <a:rPr lang="en-US" b="1" dirty="0" smtClean="0">
                <a:solidFill>
                  <a:schemeClr val="accent2">
                    <a:lumMod val="40000"/>
                    <a:lumOff val="60000"/>
                  </a:schemeClr>
                </a:solidFill>
              </a:rPr>
              <a:t>Aero Peek </a:t>
            </a:r>
            <a:r>
              <a:rPr lang="en-US" b="1" dirty="0" smtClean="0"/>
              <a:t>makes your open windows transparent so you may see your desktop. It also allows you to peek at items in your taskbar for a thumbnail preview. </a:t>
            </a:r>
          </a:p>
          <a:p>
            <a:pPr>
              <a:buNone/>
            </a:pPr>
            <a:endParaRPr lang="en-US" b="1" dirty="0" smtClean="0"/>
          </a:p>
          <a:p>
            <a:pPr>
              <a:buNone/>
            </a:pPr>
            <a:r>
              <a:rPr lang="en-US" b="1" dirty="0" smtClean="0">
                <a:solidFill>
                  <a:schemeClr val="accent2">
                    <a:lumMod val="60000"/>
                    <a:lumOff val="40000"/>
                  </a:schemeClr>
                </a:solidFill>
              </a:rPr>
              <a:t> </a:t>
            </a:r>
          </a:p>
          <a:p>
            <a:endParaRPr lang="en-US" dirty="0">
              <a:solidFill>
                <a:schemeClr val="accent2">
                  <a:lumMod val="60000"/>
                  <a:lumOff val="40000"/>
                </a:schemeClr>
              </a:solidFill>
            </a:endParaRPr>
          </a:p>
        </p:txBody>
      </p:sp>
      <p:sp>
        <p:nvSpPr>
          <p:cNvPr id="4" name="Date Placeholder 3"/>
          <p:cNvSpPr>
            <a:spLocks noGrp="1"/>
          </p:cNvSpPr>
          <p:nvPr>
            <p:ph type="dt" sz="half" idx="10"/>
          </p:nvPr>
        </p:nvSpPr>
        <p:spPr/>
        <p:txBody>
          <a:bodyPr/>
          <a:lstStyle/>
          <a:p>
            <a:fld id="{1B871CBA-B3AC-4A7C-A37A-6FAB61B2AEA1}" type="datetime1">
              <a:rPr lang="en-US" smtClean="0"/>
              <a:pPr/>
              <a:t>8/14/2015</a:t>
            </a:fld>
            <a:endParaRPr lang="en-US"/>
          </a:p>
        </p:txBody>
      </p:sp>
    </p:spTree>
    <p:extLst>
      <p:ext uri="{BB962C8B-B14F-4D97-AF65-F5344CB8AC3E}">
        <p14:creationId xmlns:p14="http://schemas.microsoft.com/office/powerpoint/2010/main" val="2725613448"/>
      </p:ext>
    </p:extLst>
  </p:cSld>
  <p:clrMapOvr>
    <a:masterClrMapping/>
  </p:clrMapOvr>
  <p:transition spd="slow">
    <p:wipe dir="d"/>
    <p:sndAc>
      <p:stSnd>
        <p:snd r:embed="rId2" name="camera.wav"/>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241</Words>
  <Application>Microsoft Office PowerPoint</Application>
  <PresentationFormat>On-screen Show (4:3)</PresentationFormat>
  <Paragraphs>24</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1.2 Will Windows 7 Improve My Computer's Performance? </vt:lpstr>
      <vt:lpstr>1.3 Installing  Devices and Hardware </vt:lpstr>
      <vt:lpstr>2. What Can You Do on Windows 7?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 Will Windows 7 Improve My Computer's Performance? </dc:title>
  <dc:creator>Ayat H.</dc:creator>
  <cp:lastModifiedBy>ayat</cp:lastModifiedBy>
  <cp:revision>1</cp:revision>
  <dcterms:created xsi:type="dcterms:W3CDTF">2006-08-16T00:00:00Z</dcterms:created>
  <dcterms:modified xsi:type="dcterms:W3CDTF">2015-08-14T18:05:36Z</dcterms:modified>
</cp:coreProperties>
</file>