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Indents and Tabs </a:t>
            </a:r>
          </a:p>
          <a:p>
            <a:pPr>
              <a:buNone/>
            </a:pPr>
            <a:r>
              <a:rPr lang="en-US" b="1" dirty="0" smtClean="0"/>
              <a:t>    The Tab Selector 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dirty="0" smtClean="0"/>
              <a:t>The </a:t>
            </a:r>
            <a:r>
              <a:rPr lang="en-US" b="1" dirty="0" smtClean="0"/>
              <a:t>tab selector is above the vertical ruler on the left. Hover over the tab selector to see the name of the type of tab that is active.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04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077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818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Formatting Text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Formatting Text </dc:title>
  <dc:creator>Ayat H.</dc:creator>
  <cp:lastModifiedBy>ayat</cp:lastModifiedBy>
  <cp:revision>1</cp:revision>
  <dcterms:created xsi:type="dcterms:W3CDTF">2006-08-16T00:00:00Z</dcterms:created>
  <dcterms:modified xsi:type="dcterms:W3CDTF">2015-08-08T16:55:04Z</dcterms:modified>
</cp:coreProperties>
</file>