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57200"/>
            <a:ext cx="8153400" cy="594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05960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Change Text Alignment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Select the text you wish to modify. </a:t>
            </a:r>
          </a:p>
          <a:p>
            <a:pPr>
              <a:buNone/>
            </a:pPr>
            <a:r>
              <a:rPr lang="en-US" dirty="0" smtClean="0"/>
              <a:t>     Select one of the four </a:t>
            </a:r>
            <a:r>
              <a:rPr lang="en-US" b="1" dirty="0" smtClean="0"/>
              <a:t>alignment options from the Paragraph group on the Home tab. </a:t>
            </a:r>
          </a:p>
          <a:p>
            <a:pPr>
              <a:buNone/>
            </a:pPr>
            <a:r>
              <a:rPr lang="en-US" b="1" dirty="0" smtClean="0"/>
              <a:t>    Align Text Left: Aligns all the selected text to the left margin. </a:t>
            </a:r>
          </a:p>
          <a:p>
            <a:pPr>
              <a:buNone/>
            </a:pPr>
            <a:r>
              <a:rPr lang="en-US" b="1" dirty="0" smtClean="0"/>
              <a:t>    Center: Aligns text an equal distance from the left and right margins. </a:t>
            </a:r>
          </a:p>
          <a:p>
            <a:pPr>
              <a:buNone/>
            </a:pPr>
            <a:r>
              <a:rPr lang="en-US" b="1" dirty="0" smtClean="0"/>
              <a:t>    Align Text Right: Aligns all the selected text to the right margin. </a:t>
            </a:r>
          </a:p>
          <a:p>
            <a:pPr>
              <a:buNone/>
            </a:pPr>
            <a:r>
              <a:rPr lang="en-US" b="1" dirty="0" smtClean="0"/>
              <a:t>     Justify: Justified text is equal on both sides and lines up equally to the right and left margins. Traditionally many books, newsletters, and newspapers use full-justification.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269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09600"/>
            <a:ext cx="8077199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64695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To Change Text Alignment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Ayat H.</dc:creator>
  <cp:lastModifiedBy>ayat</cp:lastModifiedBy>
  <cp:revision>1</cp:revision>
  <dcterms:created xsi:type="dcterms:W3CDTF">2006-08-16T00:00:00Z</dcterms:created>
  <dcterms:modified xsi:type="dcterms:W3CDTF">2015-08-08T16:54:19Z</dcterms:modified>
</cp:coreProperties>
</file>