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8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 Use the Bold, Italic, and Underline Commands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Select the text you wish to modify. </a:t>
            </a:r>
          </a:p>
          <a:p>
            <a:pPr>
              <a:buNone/>
            </a:pPr>
            <a:r>
              <a:rPr lang="en-US" dirty="0" smtClean="0"/>
              <a:t>     Click the Bold, Italic, or Underline command in the </a:t>
            </a:r>
            <a:r>
              <a:rPr lang="en-US" b="1" dirty="0" smtClean="0"/>
              <a:t>Font group on the Home tab.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91163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685800"/>
            <a:ext cx="81534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3636472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Change the Text Case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Select the text you wish to modify. </a:t>
            </a:r>
          </a:p>
          <a:p>
            <a:pPr>
              <a:buNone/>
            </a:pPr>
            <a:r>
              <a:rPr lang="en-US" dirty="0" smtClean="0"/>
              <a:t>    Click the </a:t>
            </a:r>
            <a:r>
              <a:rPr lang="en-US" b="1" dirty="0" smtClean="0"/>
              <a:t>Change Case command in the Font group on the Home tab. </a:t>
            </a:r>
          </a:p>
          <a:p>
            <a:pPr>
              <a:buNone/>
            </a:pPr>
            <a:r>
              <a:rPr lang="en-US" dirty="0" smtClean="0"/>
              <a:t>    Select one of the case options from the list.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17479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76</Words>
  <Application>Microsoft Office PowerPoint</Application>
  <PresentationFormat>On-screen Show (4:3)</PresentationFormat>
  <Paragraphs>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To Use the Bold, Italic, and Underline Commands </vt:lpstr>
      <vt:lpstr>PowerPoint Presentation</vt:lpstr>
      <vt:lpstr>To Change the Text Case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 Use the Bold, Italic, and Underline Commands </dc:title>
  <dc:creator>Ayat H.</dc:creator>
  <cp:lastModifiedBy>ayat</cp:lastModifiedBy>
  <cp:revision>1</cp:revision>
  <dcterms:created xsi:type="dcterms:W3CDTF">2006-08-16T00:00:00Z</dcterms:created>
  <dcterms:modified xsi:type="dcterms:W3CDTF">2015-08-08T16:52:19Z</dcterms:modified>
</cp:coreProperties>
</file>