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Format Font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the text you wish to modify. </a:t>
            </a:r>
          </a:p>
          <a:p>
            <a:pPr>
              <a:buNone/>
            </a:pPr>
            <a:r>
              <a:rPr lang="en-US" dirty="0" smtClean="0"/>
              <a:t>     Left-click the drop-down arrow next to the </a:t>
            </a:r>
            <a:r>
              <a:rPr lang="en-US" b="1" dirty="0" smtClean="0"/>
              <a:t>font color box on the Home tab. The font color menu appears. </a:t>
            </a:r>
          </a:p>
          <a:p>
            <a:pPr>
              <a:buNone/>
            </a:pPr>
            <a:r>
              <a:rPr lang="en-US" dirty="0" smtClean="0"/>
              <a:t>    Move your cursor over the various font colors. A live preview of the color will appear in the document.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41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Left-click the font color you wish to use. The font color will change in the document.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01020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color choices aren't limited to the drop-down menu that appears. Select </a:t>
            </a:r>
            <a:r>
              <a:rPr lang="en-US" b="1" dirty="0" smtClean="0"/>
              <a:t>More Colors at the bottom of the list to access the Colors dialog box. Choose the color that you want and click 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402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To Format Font Color</vt:lpstr>
      <vt:lpstr>Left-click the font color you wish to use. The font color will change in the document.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Format Font Color</dc:title>
  <dc:creator>Ayat H.</dc:creator>
  <cp:lastModifiedBy>ayat</cp:lastModifiedBy>
  <cp:revision>1</cp:revision>
  <dcterms:created xsi:type="dcterms:W3CDTF">2006-08-16T00:00:00Z</dcterms:created>
  <dcterms:modified xsi:type="dcterms:W3CDTF">2015-08-08T16:51:34Z</dcterms:modified>
</cp:coreProperties>
</file>