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9" d="100"/>
          <a:sy n="39" d="100"/>
        </p:scale>
        <p:origin x="-1380"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2-Formatting Text </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838200" y="1447800"/>
            <a:ext cx="7315200" cy="5029200"/>
          </a:xfrm>
          <a:prstGeom prst="rect">
            <a:avLst/>
          </a:prstGeom>
          <a:noFill/>
          <a:ln w="9525">
            <a:noFill/>
            <a:miter lim="800000"/>
            <a:headEnd/>
            <a:tailEnd/>
          </a:ln>
          <a:effectLst/>
        </p:spPr>
      </p:pic>
    </p:spTree>
    <p:extLst>
      <p:ext uri="{BB962C8B-B14F-4D97-AF65-F5344CB8AC3E}">
        <p14:creationId xmlns:p14="http://schemas.microsoft.com/office/powerpoint/2010/main" val="18580918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191000"/>
          </a:xfrm>
        </p:spPr>
        <p:txBody>
          <a:bodyPr>
            <a:normAutofit lnSpcReduction="10000"/>
          </a:bodyPr>
          <a:lstStyle/>
          <a:p>
            <a:r>
              <a:rPr lang="en-US" dirty="0" smtClean="0"/>
              <a:t>To create and design effective documents, you need to know how to </a:t>
            </a:r>
            <a:r>
              <a:rPr lang="en-US" b="1" dirty="0" smtClean="0"/>
              <a:t>format text. In addition to making your document more appealing, formatted text can draw the reader's attention to specific parts of the document and help communicate your message. format the font size, style, and color; and use the Bold, Italic, Underline, and Change Case commands </a:t>
            </a:r>
          </a:p>
          <a:p>
            <a:endParaRPr lang="en-US" dirty="0"/>
          </a:p>
        </p:txBody>
      </p:sp>
    </p:spTree>
    <p:extLst>
      <p:ext uri="{BB962C8B-B14F-4D97-AF65-F5344CB8AC3E}">
        <p14:creationId xmlns:p14="http://schemas.microsoft.com/office/powerpoint/2010/main" val="236815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Format Font Size</a:t>
            </a:r>
            <a:endParaRPr lang="en-US" dirty="0"/>
          </a:p>
        </p:txBody>
      </p:sp>
      <p:sp>
        <p:nvSpPr>
          <p:cNvPr id="3" name="Content Placeholder 2"/>
          <p:cNvSpPr>
            <a:spLocks noGrp="1"/>
          </p:cNvSpPr>
          <p:nvPr>
            <p:ph idx="1"/>
          </p:nvPr>
        </p:nvSpPr>
        <p:spPr/>
        <p:txBody>
          <a:bodyPr/>
          <a:lstStyle/>
          <a:p>
            <a:r>
              <a:rPr lang="en-US" dirty="0" smtClean="0"/>
              <a:t>Select the text you wish to modify.</a:t>
            </a:r>
          </a:p>
          <a:p>
            <a:r>
              <a:rPr lang="en-US" dirty="0" smtClean="0"/>
              <a:t>Left-click the </a:t>
            </a:r>
            <a:r>
              <a:rPr lang="en-US" b="1" dirty="0" smtClean="0"/>
              <a:t>drop-down arrow next to the font size box on the Home tab. </a:t>
            </a:r>
          </a:p>
          <a:p>
            <a:r>
              <a:rPr lang="en-US" b="1" dirty="0" smtClean="0"/>
              <a:t>The font size drop-down menu appears. </a:t>
            </a:r>
          </a:p>
          <a:p>
            <a:r>
              <a:rPr lang="en-US" dirty="0" smtClean="0"/>
              <a:t>Move your cursor over the various font sizes. A </a:t>
            </a:r>
            <a:r>
              <a:rPr lang="en-US" b="1" dirty="0" smtClean="0"/>
              <a:t>live preview of the font </a:t>
            </a:r>
          </a:p>
          <a:p>
            <a:r>
              <a:rPr lang="en-US" dirty="0" smtClean="0"/>
              <a:t>size will appear in the document.</a:t>
            </a:r>
            <a:endParaRPr lang="en-US" dirty="0"/>
          </a:p>
        </p:txBody>
      </p:sp>
    </p:spTree>
    <p:extLst>
      <p:ext uri="{BB962C8B-B14F-4D97-AF65-F5344CB8AC3E}">
        <p14:creationId xmlns:p14="http://schemas.microsoft.com/office/powerpoint/2010/main" val="6298454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125</Words>
  <Application>Microsoft Office PowerPoint</Application>
  <PresentationFormat>On-screen Show (4:3)</PresentationFormat>
  <Paragraphs>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2-Formatting Text </vt:lpstr>
      <vt:lpstr>PowerPoint Presentation</vt:lpstr>
      <vt:lpstr>To Format Font Size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2-Formatting Text </dc:title>
  <dc:creator>Ayat H.</dc:creator>
  <cp:lastModifiedBy>ayat</cp:lastModifiedBy>
  <cp:revision>1</cp:revision>
  <dcterms:created xsi:type="dcterms:W3CDTF">2006-08-16T00:00:00Z</dcterms:created>
  <dcterms:modified xsi:type="dcterms:W3CDTF">2015-08-08T16:49:34Z</dcterms:modified>
</cp:coreProperties>
</file>