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Lessons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Copy and Paste Text </a:t>
            </a:r>
          </a:p>
          <a:p>
            <a:r>
              <a:rPr lang="en-US" b="1" dirty="0" smtClean="0"/>
              <a:t>Drag and Drop Text </a:t>
            </a:r>
          </a:p>
          <a:p>
            <a:r>
              <a:rPr lang="en-US" b="1" dirty="0" smtClean="0"/>
              <a:t>2-Saving Documents </a:t>
            </a:r>
          </a:p>
          <a:p>
            <a:r>
              <a:rPr lang="en-US" b="1" dirty="0" smtClean="0"/>
              <a:t>3- Printing </a:t>
            </a:r>
          </a:p>
          <a:p>
            <a:r>
              <a:rPr lang="en-US" b="1" dirty="0" smtClean="0"/>
              <a:t>4-Inserting Tables </a:t>
            </a:r>
          </a:p>
          <a:p>
            <a:r>
              <a:rPr lang="en-US" b="1" dirty="0" smtClean="0"/>
              <a:t>Modifying Page Layout </a:t>
            </a:r>
          </a:p>
          <a:p>
            <a:r>
              <a:rPr lang="en-US" b="1" dirty="0" smtClean="0"/>
              <a:t>Format Page Margins </a:t>
            </a:r>
          </a:p>
          <a:p>
            <a:r>
              <a:rPr lang="en-US" b="1" dirty="0" smtClean="0"/>
              <a:t>Insert a Blank Table: </a:t>
            </a:r>
          </a:p>
          <a:p>
            <a:r>
              <a:rPr lang="en-US" b="1" dirty="0" smtClean="0"/>
              <a:t>Inserting and Modifying Tables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84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New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1- New Documents </a:t>
            </a:r>
          </a:p>
          <a:p>
            <a:pPr>
              <a:buNone/>
            </a:pPr>
            <a:r>
              <a:rPr lang="en-US" b="1" dirty="0" smtClean="0"/>
              <a:t>  To Create a New, Blank Document: </a:t>
            </a:r>
          </a:p>
          <a:p>
            <a:pPr>
              <a:buNone/>
            </a:pPr>
            <a:r>
              <a:rPr lang="en-US" dirty="0" smtClean="0"/>
              <a:t>  Click the </a:t>
            </a:r>
            <a:r>
              <a:rPr lang="en-US" b="1" dirty="0" smtClean="0"/>
              <a:t>Microsoft Office Button. </a:t>
            </a:r>
          </a:p>
          <a:p>
            <a:pPr>
              <a:buNone/>
            </a:pPr>
            <a:r>
              <a:rPr lang="en-US" dirty="0" smtClean="0"/>
              <a:t>  Select </a:t>
            </a:r>
            <a:r>
              <a:rPr lang="en-US" b="1" dirty="0" smtClean="0"/>
              <a:t>New. The New Document dialog box appears. </a:t>
            </a:r>
          </a:p>
          <a:p>
            <a:pPr>
              <a:buNone/>
            </a:pPr>
            <a:r>
              <a:rPr lang="en-US" dirty="0" smtClean="0"/>
              <a:t>  Select </a:t>
            </a:r>
            <a:r>
              <a:rPr lang="en-US" b="1" dirty="0" smtClean="0"/>
              <a:t>Blank document under the Blank and recent section. It will be highlighted by default.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9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Click Create. A new, blank document appears in the Word window.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762" y="1620837"/>
            <a:ext cx="456247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2977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Lessons</vt:lpstr>
      <vt:lpstr>Creating a New Document</vt:lpstr>
      <vt:lpstr>Click Create. A new, blank document appears in the Word window.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</dc:title>
  <dc:creator>Ayat H.</dc:creator>
  <cp:lastModifiedBy>ayat</cp:lastModifiedBy>
  <cp:revision>1</cp:revision>
  <dcterms:created xsi:type="dcterms:W3CDTF">2006-08-16T00:00:00Z</dcterms:created>
  <dcterms:modified xsi:type="dcterms:W3CDTF">2015-08-08T16:48:23Z</dcterms:modified>
</cp:coreProperties>
</file>