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6"/>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28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E91D6-EFC8-43F0-B0AD-04A69F6702EE}" type="datetimeFigureOut">
              <a:rPr lang="en-US" smtClean="0"/>
              <a:t>2/18/2015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E88F44-F117-458C-8EAF-DDF115EBCCB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9B4DF8AB-A7A2-4BF5-9464-23AAA550559C}"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2/18/2015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2/18/2015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064" y="3505200"/>
            <a:ext cx="6480048" cy="2209800"/>
          </a:xfrm>
          <a:solidFill>
            <a:schemeClr val="accent2">
              <a:lumMod val="40000"/>
              <a:lumOff val="60000"/>
            </a:schemeClr>
          </a:solidFill>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en-US"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br>
              <a:rPr lang="en-US"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n-US"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n-US"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n-US" sz="140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Assit</a:t>
            </a:r>
            <a: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140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Lactur</a:t>
            </a:r>
            <a: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140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Layth</a:t>
            </a:r>
            <a: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140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kadhim</a:t>
            </a:r>
            <a: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140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abuhadma</a:t>
            </a:r>
            <a: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n-US" sz="14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2014-2015</a:t>
            </a:r>
            <a:endParaRPr lang="en-US" sz="14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Date Placeholder 3"/>
          <p:cNvSpPr>
            <a:spLocks noGrp="1"/>
          </p:cNvSpPr>
          <p:nvPr>
            <p:ph type="dt" sz="half" idx="10"/>
          </p:nvPr>
        </p:nvSpPr>
        <p:spPr/>
        <p:txBody>
          <a:bodyPr/>
          <a:lstStyle/>
          <a:p>
            <a:fld id="{6867006A-A909-4BDA-8904-8C01F8E6FB9E}" type="datetime1">
              <a:rPr lang="en-US" smtClean="0"/>
              <a:pPr/>
              <a:t>2/19/2015</a:t>
            </a:fld>
            <a:endParaRPr lang="en-US"/>
          </a:p>
        </p:txBody>
      </p:sp>
      <p:sp>
        <p:nvSpPr>
          <p:cNvPr id="3" name="Subtitle 2"/>
          <p:cNvSpPr>
            <a:spLocks noGrp="1"/>
          </p:cNvSpPr>
          <p:nvPr>
            <p:ph type="subTitle" idx="1"/>
          </p:nvPr>
        </p:nvSpPr>
        <p:spPr>
          <a:xfrm>
            <a:off x="433050" y="1544812"/>
            <a:ext cx="8406150" cy="1752600"/>
          </a:xfrm>
          <a:solidFill>
            <a:schemeClr val="accent2"/>
          </a:solidFill>
          <a:ln>
            <a:solidFill>
              <a:schemeClr val="accent1"/>
            </a:solidFill>
          </a:ln>
        </p:spPr>
        <p:txBody>
          <a:bodyPr anchor="ctr" anchorCtr="0">
            <a:noAutofit/>
          </a:bodyPr>
          <a:lstStyle/>
          <a:p>
            <a:pPr algn="l" rtl="1"/>
            <a:r>
              <a:rPr lang="en-US" sz="6600" b="1" i="1" dirty="0" smtClean="0">
                <a:solidFill>
                  <a:srgbClr val="FF0000"/>
                </a:solidFill>
              </a:rPr>
              <a:t>Microsoft </a:t>
            </a:r>
            <a:r>
              <a:rPr lang="en-US" sz="6600" b="1" dirty="0" smtClean="0">
                <a:solidFill>
                  <a:srgbClr val="FF0000"/>
                </a:solidFill>
              </a:rPr>
              <a:t>Office Word 2007</a:t>
            </a:r>
            <a:r>
              <a:rPr lang="en-US" sz="7200" b="1" i="1" dirty="0" smtClean="0">
                <a:solidFill>
                  <a:srgbClr val="FF0000"/>
                </a:solidFill>
              </a:rPr>
              <a:t> </a:t>
            </a:r>
            <a:endParaRPr lang="en-US" sz="7200" dirty="0">
              <a:solidFill>
                <a:srgbClr val="FF0000"/>
              </a:solidFill>
            </a:endParaRPr>
          </a:p>
        </p:txBody>
      </p:sp>
    </p:spTree>
  </p:cSld>
  <p:clrMapOvr>
    <a:masterClrMapping/>
  </p:clrMapOvr>
  <p:transition spd="slow">
    <p:wipe dir="d"/>
    <p:sndAc>
      <p:stSnd>
        <p:snd r:embed="rId3"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762000" y="228600"/>
            <a:ext cx="7543800" cy="5410200"/>
          </a:xfrm>
          <a:prstGeom prst="rect">
            <a:avLst/>
          </a:prstGeom>
          <a:noFill/>
          <a:ln w="9525">
            <a:noFill/>
            <a:miter lim="800000"/>
            <a:headEnd/>
            <a:tailEnd/>
          </a:ln>
          <a:effectLst/>
        </p:spPr>
      </p:pic>
      <p:sp>
        <p:nvSpPr>
          <p:cNvPr id="5" name="Rectangle 4"/>
          <p:cNvSpPr/>
          <p:nvPr/>
        </p:nvSpPr>
        <p:spPr>
          <a:xfrm>
            <a:off x="762000" y="5715000"/>
            <a:ext cx="7543800" cy="9144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0000"/>
                </a:solidFill>
              </a:rPr>
              <a:t>Left-click the font size you wish to use. The font size will change in the document.</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Format Font </a:t>
            </a:r>
            <a:r>
              <a:rPr lang="en-US" dirty="0" smtClean="0"/>
              <a:t>Style </a:t>
            </a:r>
            <a:endParaRPr lang="en-US" dirty="0"/>
          </a:p>
        </p:txBody>
      </p:sp>
      <p:sp>
        <p:nvSpPr>
          <p:cNvPr id="3" name="Content Placeholder 2"/>
          <p:cNvSpPr>
            <a:spLocks noGrp="1"/>
          </p:cNvSpPr>
          <p:nvPr>
            <p:ph idx="1"/>
          </p:nvPr>
        </p:nvSpPr>
        <p:spPr/>
        <p:txBody>
          <a:bodyPr/>
          <a:lstStyle/>
          <a:p>
            <a:r>
              <a:rPr lang="en-US" dirty="0" smtClean="0"/>
              <a:t>Select the text you wish to modify. </a:t>
            </a:r>
          </a:p>
          <a:p>
            <a:pPr>
              <a:buNone/>
            </a:pPr>
            <a:r>
              <a:rPr lang="en-US" dirty="0" smtClean="0"/>
              <a:t>    Left-click </a:t>
            </a:r>
            <a:r>
              <a:rPr lang="en-US" dirty="0" smtClean="0"/>
              <a:t>the </a:t>
            </a:r>
            <a:r>
              <a:rPr lang="en-US" b="1" dirty="0" smtClean="0"/>
              <a:t>drop-down arrow next to the font style box on the Home tab. The font style drop-down menu appears. </a:t>
            </a:r>
          </a:p>
          <a:p>
            <a:pPr>
              <a:buNone/>
            </a:pPr>
            <a:r>
              <a:rPr lang="en-US" dirty="0" smtClean="0"/>
              <a:t>    Move </a:t>
            </a:r>
            <a:r>
              <a:rPr lang="en-US" dirty="0" smtClean="0"/>
              <a:t>your cursor over the various font styles. A </a:t>
            </a:r>
            <a:r>
              <a:rPr lang="en-US" b="1" dirty="0" smtClean="0"/>
              <a:t>live preview of the font will appear in the document.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rgbClr val="FF0000"/>
                </a:solidFill>
              </a:rPr>
              <a:t>Left-click the font style you wish to use. The font style will change in the document.</a:t>
            </a:r>
            <a:endParaRPr lang="en-US" sz="2400" dirty="0">
              <a:solidFill>
                <a:srgbClr val="FF0000"/>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457200" y="1524000"/>
            <a:ext cx="8229600" cy="495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Format Font Color</a:t>
            </a:r>
            <a:endParaRPr lang="en-US" dirty="0"/>
          </a:p>
        </p:txBody>
      </p:sp>
      <p:sp>
        <p:nvSpPr>
          <p:cNvPr id="3" name="Content Placeholder 2"/>
          <p:cNvSpPr>
            <a:spLocks noGrp="1"/>
          </p:cNvSpPr>
          <p:nvPr>
            <p:ph idx="1"/>
          </p:nvPr>
        </p:nvSpPr>
        <p:spPr/>
        <p:txBody>
          <a:bodyPr/>
          <a:lstStyle/>
          <a:p>
            <a:r>
              <a:rPr lang="en-US" dirty="0" smtClean="0"/>
              <a:t>Select the text you wish to modify. </a:t>
            </a:r>
          </a:p>
          <a:p>
            <a:pPr>
              <a:buNone/>
            </a:pPr>
            <a:r>
              <a:rPr lang="en-US" dirty="0" smtClean="0"/>
              <a:t>     Left-click </a:t>
            </a:r>
            <a:r>
              <a:rPr lang="en-US" dirty="0" smtClean="0"/>
              <a:t>the drop-down arrow next to the </a:t>
            </a:r>
            <a:r>
              <a:rPr lang="en-US" b="1" dirty="0" smtClean="0"/>
              <a:t>font color box on the Home tab. The font color menu appears. </a:t>
            </a:r>
          </a:p>
          <a:p>
            <a:pPr>
              <a:buNone/>
            </a:pPr>
            <a:r>
              <a:rPr lang="en-US" dirty="0" smtClean="0"/>
              <a:t>    Move </a:t>
            </a:r>
            <a:r>
              <a:rPr lang="en-US" dirty="0" smtClean="0"/>
              <a:t>your cursor over the various font colors. A live preview of the color will appear in the document</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0000"/>
                </a:solidFill>
              </a:rPr>
              <a:t>Left-click the font color you wish to use. The font color will change in the document.</a:t>
            </a:r>
            <a:endParaRPr lang="en-US" sz="2800" dirty="0">
              <a:solidFill>
                <a:srgbClr val="FF0000"/>
              </a:solidFill>
            </a:endParaRPr>
          </a:p>
        </p:txBody>
      </p:sp>
      <p:pic>
        <p:nvPicPr>
          <p:cNvPr id="5122" name="Picture 2"/>
          <p:cNvPicPr>
            <a:picLocks noGrp="1" noChangeAspect="1" noChangeArrowheads="1"/>
          </p:cNvPicPr>
          <p:nvPr>
            <p:ph idx="1"/>
          </p:nvPr>
        </p:nvPicPr>
        <p:blipFill>
          <a:blip r:embed="rId2" cstate="print"/>
          <a:srcRect/>
          <a:stretch>
            <a:fillRect/>
          </a:stretch>
        </p:blipFill>
        <p:spPr bwMode="auto">
          <a:xfrm>
            <a:off x="457200" y="1600200"/>
            <a:ext cx="8229600" cy="48768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Your color choices aren't limited to the drop-down menu that appears. Select </a:t>
            </a:r>
            <a:r>
              <a:rPr lang="en-US" b="1" dirty="0" smtClean="0"/>
              <a:t>More Colors at the bottom of the list to access the Colors dialog box. Choose the color that you want and click OK</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Use the Bold, Italic, and Underline </a:t>
            </a:r>
            <a:r>
              <a:rPr lang="en-US" dirty="0" smtClean="0"/>
              <a:t>Commands </a:t>
            </a:r>
            <a:endParaRPr lang="en-US" dirty="0"/>
          </a:p>
        </p:txBody>
      </p:sp>
      <p:sp>
        <p:nvSpPr>
          <p:cNvPr id="3" name="Content Placeholder 2"/>
          <p:cNvSpPr>
            <a:spLocks noGrp="1"/>
          </p:cNvSpPr>
          <p:nvPr>
            <p:ph idx="1"/>
          </p:nvPr>
        </p:nvSpPr>
        <p:spPr/>
        <p:txBody>
          <a:bodyPr/>
          <a:lstStyle/>
          <a:p>
            <a:r>
              <a:rPr lang="en-US" dirty="0" smtClean="0"/>
              <a:t>Select the text you wish to modify. </a:t>
            </a:r>
          </a:p>
          <a:p>
            <a:pPr>
              <a:buNone/>
            </a:pPr>
            <a:r>
              <a:rPr lang="en-US" dirty="0" smtClean="0"/>
              <a:t>     Click </a:t>
            </a:r>
            <a:r>
              <a:rPr lang="en-US" dirty="0" smtClean="0"/>
              <a:t>the Bold, Italic, or Underline command in the </a:t>
            </a:r>
            <a:r>
              <a:rPr lang="en-US" b="1" dirty="0" smtClean="0"/>
              <a:t>Font group on the Home tab</a:t>
            </a:r>
            <a:r>
              <a:rPr lang="en-US" b="1" dirty="0" smtClean="0"/>
              <a: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533400" y="685800"/>
            <a:ext cx="8153400" cy="57150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Change the Text Case</a:t>
            </a:r>
            <a:endParaRPr lang="en-US" dirty="0"/>
          </a:p>
        </p:txBody>
      </p:sp>
      <p:sp>
        <p:nvSpPr>
          <p:cNvPr id="3" name="Content Placeholder 2"/>
          <p:cNvSpPr>
            <a:spLocks noGrp="1"/>
          </p:cNvSpPr>
          <p:nvPr>
            <p:ph idx="1"/>
          </p:nvPr>
        </p:nvSpPr>
        <p:spPr/>
        <p:txBody>
          <a:bodyPr/>
          <a:lstStyle/>
          <a:p>
            <a:r>
              <a:rPr lang="en-US" dirty="0" smtClean="0"/>
              <a:t>Select the text you wish to modify. </a:t>
            </a:r>
          </a:p>
          <a:p>
            <a:pPr>
              <a:buNone/>
            </a:pPr>
            <a:r>
              <a:rPr lang="en-US" dirty="0" smtClean="0"/>
              <a:t>    Click </a:t>
            </a:r>
            <a:r>
              <a:rPr lang="en-US" dirty="0" smtClean="0"/>
              <a:t>the </a:t>
            </a:r>
            <a:r>
              <a:rPr lang="en-US" b="1" dirty="0" smtClean="0"/>
              <a:t>Change Case command in the Font group on the Home tab. </a:t>
            </a:r>
          </a:p>
          <a:p>
            <a:pPr>
              <a:buNone/>
            </a:pPr>
            <a:r>
              <a:rPr lang="en-US" dirty="0" smtClean="0"/>
              <a:t>    Select </a:t>
            </a:r>
            <a:r>
              <a:rPr lang="en-US" dirty="0" smtClean="0"/>
              <a:t>one of the case options from the list.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533400" y="457200"/>
            <a:ext cx="8153400" cy="5943599"/>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Word( 2007)</a:t>
            </a:r>
            <a:endParaRPr lang="en-US" dirty="0"/>
          </a:p>
        </p:txBody>
      </p:sp>
      <p:sp>
        <p:nvSpPr>
          <p:cNvPr id="3" name="Content Placeholder 2"/>
          <p:cNvSpPr>
            <a:spLocks noGrp="1"/>
          </p:cNvSpPr>
          <p:nvPr>
            <p:ph idx="1"/>
          </p:nvPr>
        </p:nvSpPr>
        <p:spPr/>
        <p:txBody>
          <a:bodyPr/>
          <a:lstStyle/>
          <a:p>
            <a:pPr algn="just"/>
            <a:r>
              <a:rPr lang="en-US" dirty="0" smtClean="0"/>
              <a:t> </a:t>
            </a:r>
            <a:r>
              <a:rPr lang="en-US" dirty="0" smtClean="0"/>
              <a:t>Word 2007 is the word processing software in the Microsoft 2007 Office Suite. It allows you to easily create a variety of professional-looking documents using features such as themes, styles, Smart Art, and more.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Change Text Alignment</a:t>
            </a:r>
            <a:endParaRPr lang="en-US" b="0" dirty="0"/>
          </a:p>
        </p:txBody>
      </p:sp>
      <p:sp>
        <p:nvSpPr>
          <p:cNvPr id="3" name="Content Placeholder 2"/>
          <p:cNvSpPr>
            <a:spLocks noGrp="1"/>
          </p:cNvSpPr>
          <p:nvPr>
            <p:ph idx="1"/>
          </p:nvPr>
        </p:nvSpPr>
        <p:spPr/>
        <p:txBody>
          <a:bodyPr>
            <a:normAutofit fontScale="92500" lnSpcReduction="20000"/>
          </a:bodyPr>
          <a:lstStyle/>
          <a:p>
            <a:r>
              <a:rPr lang="en-US" dirty="0" smtClean="0"/>
              <a:t>Select the text you wish to modify. </a:t>
            </a:r>
          </a:p>
          <a:p>
            <a:pPr>
              <a:buNone/>
            </a:pPr>
            <a:r>
              <a:rPr lang="en-US" dirty="0" smtClean="0"/>
              <a:t>     Select </a:t>
            </a:r>
            <a:r>
              <a:rPr lang="en-US" dirty="0" smtClean="0"/>
              <a:t>one of the four </a:t>
            </a:r>
            <a:r>
              <a:rPr lang="en-US" b="1" dirty="0" smtClean="0"/>
              <a:t>alignment options from the Paragraph group on the Home tab. </a:t>
            </a:r>
          </a:p>
          <a:p>
            <a:pPr>
              <a:buNone/>
            </a:pPr>
            <a:r>
              <a:rPr lang="en-US" b="1" dirty="0" smtClean="0"/>
              <a:t>    Align </a:t>
            </a:r>
            <a:r>
              <a:rPr lang="en-US" b="1" dirty="0" smtClean="0"/>
              <a:t>Text Left: Aligns all the selected text to the left margin. </a:t>
            </a:r>
          </a:p>
          <a:p>
            <a:pPr>
              <a:buNone/>
            </a:pPr>
            <a:r>
              <a:rPr lang="en-US" b="1" dirty="0" smtClean="0"/>
              <a:t>    Center</a:t>
            </a:r>
            <a:r>
              <a:rPr lang="en-US" b="1" dirty="0" smtClean="0"/>
              <a:t>: Aligns text an equal distance from the left and right margins. </a:t>
            </a:r>
          </a:p>
          <a:p>
            <a:pPr>
              <a:buNone/>
            </a:pPr>
            <a:r>
              <a:rPr lang="en-US" b="1" dirty="0" smtClean="0"/>
              <a:t>    Align </a:t>
            </a:r>
            <a:r>
              <a:rPr lang="en-US" b="1" dirty="0" smtClean="0"/>
              <a:t>Text Right: Aligns all the selected text to the right margin. </a:t>
            </a:r>
          </a:p>
          <a:p>
            <a:pPr>
              <a:buNone/>
            </a:pPr>
            <a:r>
              <a:rPr lang="en-US" b="1" dirty="0" smtClean="0"/>
              <a:t>     Justify</a:t>
            </a:r>
            <a:r>
              <a:rPr lang="en-US" b="1" dirty="0" smtClean="0"/>
              <a:t>: Justified text is equal on both sides and lines up equally to the right and left margins. Traditionally many books, newsletters, and newspapers use full-justification.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609600" y="609600"/>
            <a:ext cx="8077199" cy="58674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a:t>
            </a:r>
            <a:r>
              <a:rPr lang="en-US" dirty="0" smtClean="0"/>
              <a:t>Text </a:t>
            </a:r>
            <a:endParaRPr lang="en-US" dirty="0"/>
          </a:p>
        </p:txBody>
      </p:sp>
      <p:sp>
        <p:nvSpPr>
          <p:cNvPr id="3" name="Content Placeholder 2"/>
          <p:cNvSpPr>
            <a:spLocks noGrp="1"/>
          </p:cNvSpPr>
          <p:nvPr>
            <p:ph idx="1"/>
          </p:nvPr>
        </p:nvSpPr>
        <p:spPr/>
        <p:txBody>
          <a:bodyPr/>
          <a:lstStyle/>
          <a:p>
            <a:r>
              <a:rPr lang="en-US" dirty="0" smtClean="0"/>
              <a:t>Using Indents and Tabs </a:t>
            </a:r>
          </a:p>
          <a:p>
            <a:pPr>
              <a:buNone/>
            </a:pPr>
            <a:r>
              <a:rPr lang="en-US" b="1" dirty="0" smtClean="0"/>
              <a:t>    The </a:t>
            </a:r>
            <a:r>
              <a:rPr lang="en-US" b="1" dirty="0" smtClean="0"/>
              <a:t>Tab Selector </a:t>
            </a:r>
            <a:endParaRPr lang="en-US" b="1" dirty="0" smtClean="0"/>
          </a:p>
          <a:p>
            <a:pPr>
              <a:buNone/>
            </a:pPr>
            <a:r>
              <a:rPr lang="en-US" b="1" dirty="0" smtClean="0"/>
              <a:t> </a:t>
            </a:r>
            <a:r>
              <a:rPr lang="en-US" b="1" dirty="0" smtClean="0"/>
              <a:t>   </a:t>
            </a:r>
            <a:r>
              <a:rPr lang="en-US" dirty="0" smtClean="0"/>
              <a:t>The </a:t>
            </a:r>
            <a:r>
              <a:rPr lang="en-US" b="1" dirty="0" smtClean="0"/>
              <a:t>tab selector is above the vertical ruler on the left. Hover over the tab selector to see the name of the type of tab that is active.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srcRect/>
          <a:stretch>
            <a:fillRect/>
          </a:stretch>
        </p:blipFill>
        <p:spPr bwMode="auto">
          <a:xfrm>
            <a:off x="609600" y="381000"/>
            <a:ext cx="8077200" cy="60198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000" dirty="0" smtClean="0"/>
              <a:t>Lessons</a:t>
            </a:r>
            <a:r>
              <a:rPr lang="en-US" dirty="0" smtClean="0"/>
              <a:t> </a:t>
            </a:r>
            <a:endParaRPr lang="en-US" dirty="0"/>
          </a:p>
        </p:txBody>
      </p:sp>
      <p:sp>
        <p:nvSpPr>
          <p:cNvPr id="3" name="Content Placeholder 2"/>
          <p:cNvSpPr>
            <a:spLocks noGrp="1"/>
          </p:cNvSpPr>
          <p:nvPr>
            <p:ph idx="1"/>
          </p:nvPr>
        </p:nvSpPr>
        <p:spPr/>
        <p:txBody>
          <a:bodyPr/>
          <a:lstStyle/>
          <a:p>
            <a:r>
              <a:rPr lang="en-US" dirty="0" smtClean="0"/>
              <a:t> </a:t>
            </a:r>
            <a:r>
              <a:rPr lang="en-US" b="1" dirty="0" smtClean="0"/>
              <a:t>1-Creating a New Document </a:t>
            </a:r>
            <a:endParaRPr lang="en-US" b="1" dirty="0" smtClean="0"/>
          </a:p>
          <a:p>
            <a:r>
              <a:rPr lang="en-US" b="1" dirty="0" smtClean="0"/>
              <a:t>Formatting Text </a:t>
            </a:r>
            <a:endParaRPr lang="en-US" b="1" dirty="0" smtClean="0"/>
          </a:p>
          <a:p>
            <a:r>
              <a:rPr lang="en-US" b="1" dirty="0" smtClean="0"/>
              <a:t>Format Font Size </a:t>
            </a:r>
            <a:endParaRPr lang="en-US" b="1" dirty="0" smtClean="0"/>
          </a:p>
          <a:p>
            <a:r>
              <a:rPr lang="en-US" b="1" dirty="0" smtClean="0"/>
              <a:t>Format Font Style </a:t>
            </a:r>
            <a:endParaRPr lang="en-US" b="1" dirty="0" smtClean="0"/>
          </a:p>
          <a:p>
            <a:r>
              <a:rPr lang="en-US" b="1" dirty="0" smtClean="0"/>
              <a:t>Format Font Color </a:t>
            </a:r>
            <a:endParaRPr lang="en-US" b="1" dirty="0" smtClean="0"/>
          </a:p>
          <a:p>
            <a:r>
              <a:rPr lang="en-US" b="1" dirty="0" smtClean="0"/>
              <a:t>Change the Text Case </a:t>
            </a:r>
            <a:endParaRPr lang="en-US" b="1" dirty="0" smtClean="0"/>
          </a:p>
          <a:p>
            <a:r>
              <a:rPr lang="en-US" b="1" dirty="0" smtClean="0"/>
              <a:t>Change Text Alignment </a:t>
            </a:r>
            <a:endParaRPr lang="en-US" b="1" dirty="0" smtClean="0"/>
          </a:p>
          <a:p>
            <a:r>
              <a:rPr lang="en-US" b="1" dirty="0" smtClean="0"/>
              <a:t>Using Indents and Tabs </a:t>
            </a:r>
            <a:endParaRPr lang="en-US" b="1" dirty="0" smtClean="0"/>
          </a:p>
          <a:p>
            <a:r>
              <a:rPr lang="en-US" b="1" dirty="0" smtClean="0"/>
              <a:t>Find and Replace to Replace Existing Text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Lessons</a:t>
            </a:r>
            <a:endParaRPr lang="en-US" sz="8000" dirty="0"/>
          </a:p>
        </p:txBody>
      </p:sp>
      <p:sp>
        <p:nvSpPr>
          <p:cNvPr id="3" name="Content Placeholder 2"/>
          <p:cNvSpPr>
            <a:spLocks noGrp="1"/>
          </p:cNvSpPr>
          <p:nvPr>
            <p:ph idx="1"/>
          </p:nvPr>
        </p:nvSpPr>
        <p:spPr/>
        <p:txBody>
          <a:bodyPr/>
          <a:lstStyle/>
          <a:p>
            <a:r>
              <a:rPr lang="en-US" b="1" dirty="0" smtClean="0"/>
              <a:t>Copy and Paste Text </a:t>
            </a:r>
            <a:endParaRPr lang="en-US" b="1" dirty="0" smtClean="0"/>
          </a:p>
          <a:p>
            <a:r>
              <a:rPr lang="en-US" b="1" dirty="0" smtClean="0"/>
              <a:t>Drag and Drop Text </a:t>
            </a:r>
            <a:endParaRPr lang="en-US" b="1" dirty="0" smtClean="0"/>
          </a:p>
          <a:p>
            <a:r>
              <a:rPr lang="en-US" b="1" dirty="0" smtClean="0"/>
              <a:t>2-Saving Documents </a:t>
            </a:r>
            <a:endParaRPr lang="en-US" b="1" dirty="0" smtClean="0"/>
          </a:p>
          <a:p>
            <a:r>
              <a:rPr lang="en-US" b="1" dirty="0" smtClean="0"/>
              <a:t>3- Printing </a:t>
            </a:r>
            <a:endParaRPr lang="en-US" b="1" dirty="0" smtClean="0"/>
          </a:p>
          <a:p>
            <a:r>
              <a:rPr lang="en-US" b="1" dirty="0" smtClean="0"/>
              <a:t>4-Inserting Tables </a:t>
            </a:r>
            <a:endParaRPr lang="en-US" b="1" dirty="0" smtClean="0"/>
          </a:p>
          <a:p>
            <a:r>
              <a:rPr lang="en-US" b="1" dirty="0" smtClean="0"/>
              <a:t>Modifying Page Layout </a:t>
            </a:r>
            <a:endParaRPr lang="en-US" b="1" dirty="0" smtClean="0"/>
          </a:p>
          <a:p>
            <a:r>
              <a:rPr lang="en-US" b="1" dirty="0" smtClean="0"/>
              <a:t>Format Page Margins </a:t>
            </a:r>
            <a:endParaRPr lang="en-US" b="1" dirty="0" smtClean="0"/>
          </a:p>
          <a:p>
            <a:r>
              <a:rPr lang="en-US" b="1" dirty="0" smtClean="0"/>
              <a:t>Insert a Blank Table: </a:t>
            </a:r>
            <a:endParaRPr lang="en-US" b="1" dirty="0" smtClean="0"/>
          </a:p>
          <a:p>
            <a:r>
              <a:rPr lang="en-US" b="1" dirty="0" smtClean="0"/>
              <a:t>Inserting and Modifying Tables </a:t>
            </a:r>
            <a:r>
              <a:rPr lang="en-US" b="1"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Document</a:t>
            </a:r>
            <a:endParaRPr lang="en-US" dirty="0"/>
          </a:p>
        </p:txBody>
      </p:sp>
      <p:sp>
        <p:nvSpPr>
          <p:cNvPr id="3" name="Content Placeholder 2"/>
          <p:cNvSpPr>
            <a:spLocks noGrp="1"/>
          </p:cNvSpPr>
          <p:nvPr>
            <p:ph idx="1"/>
          </p:nvPr>
        </p:nvSpPr>
        <p:spPr/>
        <p:txBody>
          <a:bodyPr/>
          <a:lstStyle/>
          <a:p>
            <a:r>
              <a:rPr lang="en-US" dirty="0" smtClean="0"/>
              <a:t> </a:t>
            </a:r>
            <a:r>
              <a:rPr lang="en-US" b="1" dirty="0" smtClean="0"/>
              <a:t>1- New Documents </a:t>
            </a:r>
          </a:p>
          <a:p>
            <a:pPr>
              <a:buNone/>
            </a:pPr>
            <a:r>
              <a:rPr lang="en-US" b="1" dirty="0" smtClean="0"/>
              <a:t>  To </a:t>
            </a:r>
            <a:r>
              <a:rPr lang="en-US" b="1" dirty="0" smtClean="0"/>
              <a:t>Create a New, Blank Document: </a:t>
            </a:r>
          </a:p>
          <a:p>
            <a:pPr>
              <a:buNone/>
            </a:pPr>
            <a:r>
              <a:rPr lang="en-US" dirty="0" smtClean="0"/>
              <a:t>  Click </a:t>
            </a:r>
            <a:r>
              <a:rPr lang="en-US" dirty="0" smtClean="0"/>
              <a:t>the </a:t>
            </a:r>
            <a:r>
              <a:rPr lang="en-US" b="1" dirty="0" smtClean="0"/>
              <a:t>Microsoft Office Button. </a:t>
            </a:r>
          </a:p>
          <a:p>
            <a:pPr>
              <a:buNone/>
            </a:pPr>
            <a:r>
              <a:rPr lang="en-US" dirty="0" smtClean="0"/>
              <a:t>  Select </a:t>
            </a:r>
            <a:r>
              <a:rPr lang="en-US" b="1" dirty="0" smtClean="0"/>
              <a:t>New. The New Document dialog box appears. </a:t>
            </a:r>
          </a:p>
          <a:p>
            <a:pPr>
              <a:buNone/>
            </a:pPr>
            <a:r>
              <a:rPr lang="en-US" dirty="0" smtClean="0"/>
              <a:t>  Select </a:t>
            </a:r>
            <a:r>
              <a:rPr lang="en-US" b="1" dirty="0" smtClean="0"/>
              <a:t>Blank document under the Blank and recent section. It will be highlighted by default</a:t>
            </a:r>
            <a:r>
              <a:rPr lang="en-US" b="1"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Click Create. A new, blank document appears in the Word window.</a:t>
            </a:r>
            <a:endParaRPr lang="en-US" sz="28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290762" y="1620837"/>
            <a:ext cx="4562475" cy="4667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2-Formatting </a:t>
            </a:r>
            <a:r>
              <a:rPr lang="en-US" dirty="0" smtClean="0"/>
              <a:t>Text </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838200" y="1447800"/>
            <a:ext cx="7315200" cy="5029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191000"/>
          </a:xfrm>
        </p:spPr>
        <p:txBody>
          <a:bodyPr/>
          <a:lstStyle/>
          <a:p>
            <a:r>
              <a:rPr lang="en-US" dirty="0" smtClean="0"/>
              <a:t>To create and design effective documents, you need to know how to </a:t>
            </a:r>
            <a:r>
              <a:rPr lang="en-US" b="1" dirty="0" smtClean="0"/>
              <a:t>format text. In addition to making your document more appealing, formatted text can draw the reader's attention to specific parts of the document and help communicate your message. format the font size, style, and color; and use the Bold, Italic, Underline, and Change Case </a:t>
            </a:r>
            <a:r>
              <a:rPr lang="en-US" b="1" dirty="0" smtClean="0"/>
              <a:t>commands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Format Font Size</a:t>
            </a:r>
            <a:endParaRPr lang="en-US" dirty="0"/>
          </a:p>
        </p:txBody>
      </p:sp>
      <p:sp>
        <p:nvSpPr>
          <p:cNvPr id="3" name="Content Placeholder 2"/>
          <p:cNvSpPr>
            <a:spLocks noGrp="1"/>
          </p:cNvSpPr>
          <p:nvPr>
            <p:ph idx="1"/>
          </p:nvPr>
        </p:nvSpPr>
        <p:spPr/>
        <p:txBody>
          <a:bodyPr/>
          <a:lstStyle/>
          <a:p>
            <a:r>
              <a:rPr lang="en-US" dirty="0" smtClean="0"/>
              <a:t>Select the text you wish to modify</a:t>
            </a:r>
            <a:r>
              <a:rPr lang="en-US" dirty="0" smtClean="0"/>
              <a:t>.</a:t>
            </a:r>
          </a:p>
          <a:p>
            <a:r>
              <a:rPr lang="en-US" dirty="0" smtClean="0"/>
              <a:t>Left-click the </a:t>
            </a:r>
            <a:r>
              <a:rPr lang="en-US" b="1" dirty="0" smtClean="0"/>
              <a:t>drop-down arrow next to the font size box on the Home tab. </a:t>
            </a:r>
            <a:endParaRPr lang="en-US" b="1" dirty="0" smtClean="0"/>
          </a:p>
          <a:p>
            <a:r>
              <a:rPr lang="en-US" b="1" dirty="0" smtClean="0"/>
              <a:t>The </a:t>
            </a:r>
            <a:r>
              <a:rPr lang="en-US" b="1" dirty="0" smtClean="0"/>
              <a:t>font size drop-down menu appears. </a:t>
            </a:r>
          </a:p>
          <a:p>
            <a:r>
              <a:rPr lang="en-US" dirty="0" smtClean="0"/>
              <a:t>Move your cursor over the various font sizes. A </a:t>
            </a:r>
            <a:r>
              <a:rPr lang="en-US" b="1" dirty="0" smtClean="0"/>
              <a:t>live preview of the font </a:t>
            </a:r>
          </a:p>
          <a:p>
            <a:r>
              <a:rPr lang="en-US" dirty="0" smtClean="0"/>
              <a:t>size will appear in the document.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317</TotalTime>
  <Words>737</Words>
  <Application>Microsoft Office PowerPoint</Application>
  <PresentationFormat>On-screen Show (4:3)</PresentationFormat>
  <Paragraphs>71</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Apex</vt:lpstr>
      <vt:lpstr>   Assit.  Lactur Layth  kadhim abuhadma 2014-2015</vt:lpstr>
      <vt:lpstr>introduction to Word( 2007)</vt:lpstr>
      <vt:lpstr>Lessons </vt:lpstr>
      <vt:lpstr>Lessons</vt:lpstr>
      <vt:lpstr>Creating a New Document</vt:lpstr>
      <vt:lpstr>Click Create. A new, blank document appears in the Word window.</vt:lpstr>
      <vt:lpstr>2-Formatting Text </vt:lpstr>
      <vt:lpstr>Slide 8</vt:lpstr>
      <vt:lpstr>To Format Font Size</vt:lpstr>
      <vt:lpstr>Slide 10</vt:lpstr>
      <vt:lpstr>To Format Font Style </vt:lpstr>
      <vt:lpstr>Left-click the font style you wish to use. The font style will change in the document.</vt:lpstr>
      <vt:lpstr>To Format Font Color</vt:lpstr>
      <vt:lpstr>Left-click the font color you wish to use. The font color will change in the document.</vt:lpstr>
      <vt:lpstr>Slide 15</vt:lpstr>
      <vt:lpstr>To Use the Bold, Italic, and Underline Commands </vt:lpstr>
      <vt:lpstr>Slide 17</vt:lpstr>
      <vt:lpstr>To Change the Text Case</vt:lpstr>
      <vt:lpstr>Slide 19</vt:lpstr>
      <vt:lpstr>To Change Text Alignment</vt:lpstr>
      <vt:lpstr>Slide 21</vt:lpstr>
      <vt:lpstr>Formatting Text </vt:lpstr>
      <vt:lpstr>Slide 23</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Assit.  Lactur Layth  kadhim abuhadma 2014-2015</dc:title>
  <dc:creator>Lyath</dc:creator>
  <cp:lastModifiedBy>Lyath</cp:lastModifiedBy>
  <cp:revision>22</cp:revision>
  <dcterms:created xsi:type="dcterms:W3CDTF">2006-08-16T00:00:00Z</dcterms:created>
  <dcterms:modified xsi:type="dcterms:W3CDTF">2015-02-18T23:25:06Z</dcterms:modified>
</cp:coreProperties>
</file>