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Default Extension="vml" ContentType="application/vnd.openxmlformats-officedocument.vmlDrawing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1984" r:id="rId2"/>
    <p:sldId id="2017" r:id="rId3"/>
    <p:sldId id="2053" r:id="rId4"/>
    <p:sldId id="2036" r:id="rId5"/>
    <p:sldId id="2021" r:id="rId6"/>
    <p:sldId id="2044" r:id="rId7"/>
    <p:sldId id="2037" r:id="rId8"/>
    <p:sldId id="2023" r:id="rId9"/>
    <p:sldId id="2054" r:id="rId10"/>
    <p:sldId id="2038" r:id="rId11"/>
    <p:sldId id="2045" r:id="rId12"/>
    <p:sldId id="2039" r:id="rId13"/>
    <p:sldId id="2027" r:id="rId14"/>
    <p:sldId id="2040" r:id="rId15"/>
    <p:sldId id="2030" r:id="rId16"/>
    <p:sldId id="2042" r:id="rId17"/>
    <p:sldId id="2034" r:id="rId18"/>
    <p:sldId id="2043" r:id="rId19"/>
  </p:sldIdLst>
  <p:sldSz cx="9144000" cy="5715000" type="screen16x10"/>
  <p:notesSz cx="7315200" cy="96012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695A3"/>
    <a:srgbClr val="FFD34E"/>
    <a:srgbClr val="2596DB"/>
    <a:srgbClr val="FFFAD5"/>
    <a:srgbClr val="F3FFE2"/>
    <a:srgbClr val="F7941E"/>
    <a:srgbClr val="8FBA84"/>
    <a:srgbClr val="FFFEF1"/>
    <a:srgbClr val="2185C5"/>
    <a:srgbClr val="105B6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0126" autoAdjust="0"/>
    <p:restoredTop sz="99712" autoAdjust="0"/>
  </p:normalViewPr>
  <p:slideViewPr>
    <p:cSldViewPr snapToGrid="0">
      <p:cViewPr>
        <p:scale>
          <a:sx n="66" d="100"/>
          <a:sy n="66" d="100"/>
        </p:scale>
        <p:origin x="-2320" y="-1144"/>
      </p:cViewPr>
      <p:guideLst>
        <p:guide orient="horz" pos="3517"/>
        <p:guide orient="horz" pos="483"/>
        <p:guide pos="5648"/>
        <p:guide pos="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2532" y="-96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08577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2575" y="601663"/>
            <a:ext cx="6756400" cy="42243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93725" y="5159375"/>
            <a:ext cx="6230938" cy="12223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529388" y="9228138"/>
            <a:ext cx="577850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5398">
              <a:defRPr b="0"/>
            </a:lvl1pPr>
          </a:lstStyle>
          <a:p>
            <a:pPr>
              <a:defRPr/>
            </a:pPr>
            <a:fld id="{816144A4-ACDE-4B7F-8EB5-324FBF125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8" name="doc id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811963" y="104775"/>
            <a:ext cx="295275" cy="1222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5398">
              <a:defRPr sz="800" b="0"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539840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117475" indent="-115888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300038" indent="-180975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427038" indent="-125413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542925" indent="-114300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2575" y="601663"/>
            <a:ext cx="6756400" cy="4224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2381" y="5159109"/>
            <a:ext cx="6233763" cy="24622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GB" smtClean="0"/>
              <a:pPr>
                <a:defRPr/>
              </a:pPr>
              <a:t>0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98213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2575" y="601663"/>
            <a:ext cx="6756400" cy="4224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2381" y="5159109"/>
            <a:ext cx="6233763" cy="24622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982138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2575" y="601663"/>
            <a:ext cx="6756400" cy="4224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2381" y="5159109"/>
            <a:ext cx="6233763" cy="24622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98213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2575" y="601663"/>
            <a:ext cx="6756400" cy="4224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2381" y="5159109"/>
            <a:ext cx="6233763" cy="24622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98213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3725" y="5159375"/>
            <a:ext cx="6230938" cy="24622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29388" y="9226034"/>
            <a:ext cx="577850" cy="184666"/>
          </a:xfrm>
        </p:spPr>
        <p:txBody>
          <a:bodyPr/>
          <a:lstStyle/>
          <a:p>
            <a:fld id="{2430DBAE-539F-4D25-9BCA-6D7A9309D36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07433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2575" y="601663"/>
            <a:ext cx="6756400" cy="4224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2381" y="5159109"/>
            <a:ext cx="6233763" cy="24622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98213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2575" y="601663"/>
            <a:ext cx="6756400" cy="4224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2381" y="5159109"/>
            <a:ext cx="6233763" cy="24622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98213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3725" y="5159375"/>
            <a:ext cx="6230938" cy="24622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29388" y="9226034"/>
            <a:ext cx="577850" cy="184666"/>
          </a:xfrm>
        </p:spPr>
        <p:txBody>
          <a:bodyPr/>
          <a:lstStyle/>
          <a:p>
            <a:fld id="{2430DBAE-539F-4D25-9BCA-6D7A9309D36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0614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2575" y="601663"/>
            <a:ext cx="6756400" cy="4224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2381" y="5159109"/>
            <a:ext cx="6233763" cy="24622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98213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2575" y="601663"/>
            <a:ext cx="6756400" cy="4224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2381" y="5159109"/>
            <a:ext cx="6233763" cy="24622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98213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2575" y="601663"/>
            <a:ext cx="6756400" cy="4224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2381" y="5159109"/>
            <a:ext cx="6233763" cy="24622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98213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282" y="195720"/>
            <a:ext cx="8771436" cy="338554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282" y="195720"/>
            <a:ext cx="8771436" cy="29238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A3CAD35D-362B-0E4F-B4CA-48B32C737633}" type="datetimeFigureOut">
              <a:rPr lang="en-US" smtClean="0"/>
              <a:pPr/>
              <a:t>6/28/2015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57849B5F-FC26-0F43-8B63-16D9F8208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7457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vmlDrawing" Target="../drawings/vmlDrawing1.v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 userDrawn="1"/>
        </p:nvGrpSpPr>
        <p:grpSpPr>
          <a:xfrm>
            <a:off x="1" y="5140384"/>
            <a:ext cx="8766174" cy="464599"/>
            <a:chOff x="1" y="5129751"/>
            <a:chExt cx="8766174" cy="464599"/>
          </a:xfrm>
        </p:grpSpPr>
        <p:pic>
          <p:nvPicPr>
            <p:cNvPr id="22" name="Picture 6" descr="http://4.bp.blogspot.com/-IwInMgxB5H0/TjbtT9ROyqI/AAAAAAAAAlA/kBQMS-H_Y4Y/s1600/warli+ed.jpg"/>
            <p:cNvPicPr>
              <a:picLocks noChangeAspect="1" noChangeArrowheads="1"/>
            </p:cNvPicPr>
            <p:nvPr userDrawn="1"/>
          </p:nvPicPr>
          <p:blipFill>
            <a:blip r:embed="rId6" cstate="print">
              <a:lum bright="70000" contrast="-70000"/>
            </a:blip>
            <a:srcRect l="3596" t="11610" r="2075" b="13928"/>
            <a:stretch>
              <a:fillRect/>
            </a:stretch>
          </p:blipFill>
          <p:spPr bwMode="auto">
            <a:xfrm flipH="1">
              <a:off x="1" y="5129751"/>
              <a:ext cx="2279542" cy="464599"/>
            </a:xfrm>
            <a:prstGeom prst="rect">
              <a:avLst/>
            </a:prstGeom>
            <a:noFill/>
          </p:spPr>
        </p:pic>
        <p:pic>
          <p:nvPicPr>
            <p:cNvPr id="28" name="Picture 6" descr="http://4.bp.blogspot.com/-IwInMgxB5H0/TjbtT9ROyqI/AAAAAAAAAlA/kBQMS-H_Y4Y/s1600/warli+ed.jpg"/>
            <p:cNvPicPr>
              <a:picLocks noChangeAspect="1" noChangeArrowheads="1"/>
            </p:cNvPicPr>
            <p:nvPr userDrawn="1"/>
          </p:nvPicPr>
          <p:blipFill>
            <a:blip r:embed="rId6" cstate="print">
              <a:lum bright="70000" contrast="-70000"/>
            </a:blip>
            <a:srcRect l="3596" t="11610" r="2075" b="13928"/>
            <a:stretch>
              <a:fillRect/>
            </a:stretch>
          </p:blipFill>
          <p:spPr bwMode="auto">
            <a:xfrm flipH="1">
              <a:off x="2288153" y="5129751"/>
              <a:ext cx="2279542" cy="464599"/>
            </a:xfrm>
            <a:prstGeom prst="rect">
              <a:avLst/>
            </a:prstGeom>
            <a:noFill/>
          </p:spPr>
        </p:pic>
        <p:pic>
          <p:nvPicPr>
            <p:cNvPr id="29" name="Picture 6" descr="http://4.bp.blogspot.com/-IwInMgxB5H0/TjbtT9ROyqI/AAAAAAAAAlA/kBQMS-H_Y4Y/s1600/warli+ed.jpg"/>
            <p:cNvPicPr>
              <a:picLocks noChangeAspect="1" noChangeArrowheads="1"/>
            </p:cNvPicPr>
            <p:nvPr userDrawn="1"/>
          </p:nvPicPr>
          <p:blipFill>
            <a:blip r:embed="rId6" cstate="print">
              <a:lum bright="70000" contrast="-70000"/>
            </a:blip>
            <a:srcRect l="3596" t="11610" r="2075" b="13928"/>
            <a:stretch>
              <a:fillRect/>
            </a:stretch>
          </p:blipFill>
          <p:spPr bwMode="auto">
            <a:xfrm flipH="1">
              <a:off x="4576305" y="5129751"/>
              <a:ext cx="2279542" cy="464599"/>
            </a:xfrm>
            <a:prstGeom prst="rect">
              <a:avLst/>
            </a:prstGeom>
            <a:noFill/>
          </p:spPr>
        </p:pic>
        <p:pic>
          <p:nvPicPr>
            <p:cNvPr id="35" name="Picture 6" descr="http://4.bp.blogspot.com/-IwInMgxB5H0/TjbtT9ROyqI/AAAAAAAAAlA/kBQMS-H_Y4Y/s1600/warli+ed.jpg"/>
            <p:cNvPicPr>
              <a:picLocks noChangeAspect="1" noChangeArrowheads="1"/>
            </p:cNvPicPr>
            <p:nvPr userDrawn="1"/>
          </p:nvPicPr>
          <p:blipFill>
            <a:blip r:embed="rId6" cstate="print">
              <a:lum bright="70000" contrast="-70000"/>
            </a:blip>
            <a:srcRect l="19231" t="11610" r="2075" b="13928"/>
            <a:stretch>
              <a:fillRect/>
            </a:stretch>
          </p:blipFill>
          <p:spPr bwMode="auto">
            <a:xfrm flipH="1">
              <a:off x="6864458" y="5129751"/>
              <a:ext cx="1901717" cy="464599"/>
            </a:xfrm>
            <a:prstGeom prst="rect">
              <a:avLst/>
            </a:prstGeom>
            <a:noFill/>
          </p:spPr>
        </p:pic>
      </p:grpSp>
      <p:graphicFrame>
        <p:nvGraphicFramePr>
          <p:cNvPr id="1106" name="Object 82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374809810"/>
              </p:ext>
            </p:extLst>
          </p:nvPr>
        </p:nvGraphicFramePr>
        <p:xfrm>
          <a:off x="0" y="0"/>
          <a:ext cx="161984" cy="134979"/>
        </p:xfrm>
        <a:graphic>
          <a:graphicData uri="http://schemas.openxmlformats.org/presentationml/2006/ole">
            <p:oleObj spid="_x0000_s1214" name="think-cell Slide" r:id="rId7" imgW="360" imgH="360" progId="">
              <p:embed/>
            </p:oleObj>
          </a:graphicData>
        </a:graphic>
      </p:graphicFrame>
      <p:sp>
        <p:nvSpPr>
          <p:cNvPr id="1108" name="McK 2. Slide Title"/>
          <p:cNvSpPr>
            <a:spLocks noGrp="1" noChangeArrowheads="1"/>
          </p:cNvSpPr>
          <p:nvPr>
            <p:ph type="title"/>
          </p:nvPr>
        </p:nvSpPr>
        <p:spPr bwMode="auto">
          <a:xfrm>
            <a:off x="186282" y="195720"/>
            <a:ext cx="87714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McK 1. On-page tracker" hidden="1"/>
          <p:cNvSpPr>
            <a:spLocks noChangeArrowheads="1"/>
          </p:cNvSpPr>
          <p:nvPr/>
        </p:nvSpPr>
        <p:spPr bwMode="auto">
          <a:xfrm>
            <a:off x="121489" y="22947"/>
            <a:ext cx="85921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b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032" name="McK 3. Unit of measure" hidden="1"/>
          <p:cNvSpPr txBox="1">
            <a:spLocks noChangeArrowheads="1"/>
          </p:cNvSpPr>
          <p:nvPr/>
        </p:nvSpPr>
        <p:spPr bwMode="auto">
          <a:xfrm>
            <a:off x="121489" y="452179"/>
            <a:ext cx="3730492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400" b="0">
                <a:solidFill>
                  <a:srgbClr val="808080"/>
                </a:solidFill>
                <a:cs typeface="+mn-cs"/>
              </a:rPr>
              <a:t>Unit of measure</a:t>
            </a:r>
          </a:p>
        </p:txBody>
      </p:sp>
      <p:grpSp>
        <p:nvGrpSpPr>
          <p:cNvPr id="1111" name="McK Slide Elements"/>
          <p:cNvGrpSpPr>
            <a:grpSpLocks/>
          </p:cNvGrpSpPr>
          <p:nvPr/>
        </p:nvGrpSpPr>
        <p:grpSpPr bwMode="auto">
          <a:xfrm>
            <a:off x="121489" y="5145387"/>
            <a:ext cx="8722840" cy="468376"/>
            <a:chOff x="75" y="3812"/>
            <a:chExt cx="5385" cy="347"/>
          </a:xfrm>
        </p:grpSpPr>
        <p:sp>
          <p:nvSpPr>
            <p:cNvPr id="1151" name="McK 4. Footnote" hidden="1"/>
            <p:cNvSpPr txBox="1">
              <a:spLocks noChangeArrowheads="1"/>
            </p:cNvSpPr>
            <p:nvPr userDrawn="1"/>
          </p:nvSpPr>
          <p:spPr bwMode="auto">
            <a:xfrm>
              <a:off x="75" y="3812"/>
              <a:ext cx="5385" cy="11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b="0">
                  <a:cs typeface="+mn-cs"/>
                </a:rPr>
                <a:t>1 Footnote</a:t>
              </a:r>
            </a:p>
          </p:txBody>
        </p:sp>
        <p:sp>
          <p:nvSpPr>
            <p:cNvPr id="1046" name="McK 5. Source" hidden="1"/>
            <p:cNvSpPr>
              <a:spLocks noChangeArrowheads="1"/>
            </p:cNvSpPr>
            <p:nvPr userDrawn="1"/>
          </p:nvSpPr>
          <p:spPr bwMode="auto">
            <a:xfrm>
              <a:off x="75" y="4045"/>
              <a:ext cx="4323" cy="11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0" tIns="0" rIns="0" bIns="0" anchor="ctr">
              <a:spAutoFit/>
            </a:bodyPr>
            <a:lstStyle>
              <a:lvl1pPr marL="609600" indent="-609600" defTabSz="895350" eaLnBrk="0" hangingPunct="0">
                <a:tabLst>
                  <a:tab pos="612775" algn="l"/>
                </a:tabLst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00" b="0">
                  <a:solidFill>
                    <a:srgbClr val="000000"/>
                  </a:solidFill>
                </a:rPr>
                <a:t>SOURCE: Source</a:t>
              </a:r>
            </a:p>
          </p:txBody>
        </p:sp>
      </p:grpSp>
      <p:grpSp>
        <p:nvGrpSpPr>
          <p:cNvPr id="1112" name="ACET" hidden="1"/>
          <p:cNvGrpSpPr>
            <a:grpSpLocks/>
          </p:cNvGrpSpPr>
          <p:nvPr/>
        </p:nvGrpSpPr>
        <p:grpSpPr bwMode="auto">
          <a:xfrm>
            <a:off x="1482155" y="878711"/>
            <a:ext cx="4350892" cy="511569"/>
            <a:chOff x="915" y="651"/>
            <a:chExt cx="2686" cy="379"/>
          </a:xfrm>
        </p:grpSpPr>
        <p:cxnSp>
          <p:nvCxnSpPr>
            <p:cNvPr id="1123" name="AutoShape 249" hidden="1"/>
            <p:cNvCxnSpPr>
              <a:cxnSpLocks noChangeShapeType="1"/>
              <a:stCxn id="1044" idx="4"/>
              <a:endCxn id="1044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044" name="AutoShape 250" hidden="1"/>
            <p:cNvSpPr>
              <a:spLocks noChangeArrowheads="1"/>
            </p:cNvSpPr>
            <p:nvPr/>
          </p:nvSpPr>
          <p:spPr bwMode="auto">
            <a:xfrm>
              <a:off x="915" y="651"/>
              <a:ext cx="2686" cy="379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/>
          </p:spPr>
          <p:txBody>
            <a:bodyPr lIns="0" tIns="0" rIns="0" bIns="18288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/>
                <a:t>Title</a:t>
              </a:r>
            </a:p>
            <a:p>
              <a:pPr eaLnBrk="1" hangingPunct="1">
                <a:defRPr/>
              </a:pPr>
              <a:r>
                <a:rPr lang="en-US" b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033" name="Working Draft" hidden="1"/>
          <p:cNvSpPr txBox="1">
            <a:spLocks noChangeArrowheads="1"/>
          </p:cNvSpPr>
          <p:nvPr/>
        </p:nvSpPr>
        <p:spPr bwMode="auto">
          <a:xfrm rot="5400000">
            <a:off x="8172641" y="1637019"/>
            <a:ext cx="1800173" cy="923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r>
              <a:rPr lang="en-US" sz="600" b="0" smtClean="0"/>
              <a:t>Last Modified 30/05/2014 11:35 India Standard Time</a:t>
            </a:r>
            <a:endParaRPr lang="en-US" sz="1600" b="0"/>
          </a:p>
        </p:txBody>
      </p:sp>
      <p:sp>
        <p:nvSpPr>
          <p:cNvPr id="1034" name="Printed" hidden="1"/>
          <p:cNvSpPr txBox="1">
            <a:spLocks noChangeArrowheads="1"/>
          </p:cNvSpPr>
          <p:nvPr/>
        </p:nvSpPr>
        <p:spPr bwMode="auto">
          <a:xfrm rot="5400000">
            <a:off x="8280043" y="3577338"/>
            <a:ext cx="1585370" cy="923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smtClean="0"/>
              <a:t>Printed 30/05/2014 11:31 India Standard Time</a:t>
            </a:r>
            <a:endParaRPr lang="en-US" sz="1600" b="0"/>
          </a:p>
        </p:txBody>
      </p:sp>
      <p:sp>
        <p:nvSpPr>
          <p:cNvPr id="1056" name="Slide Number Placeholder 1"/>
          <p:cNvSpPr txBox="1">
            <a:spLocks/>
          </p:cNvSpPr>
          <p:nvPr/>
        </p:nvSpPr>
        <p:spPr bwMode="auto">
          <a:xfrm>
            <a:off x="8719602" y="5342010"/>
            <a:ext cx="354745" cy="15641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F2FA6DB4-DE51-4288-919F-62CFD021AF7C}" type="slidenum">
              <a:rPr lang="en-US" sz="1000" b="0"/>
              <a:pPr eaLnBrk="1" hangingPunct="1">
                <a:defRPr/>
              </a:pPr>
              <a:t>‹#›</a:t>
            </a:fld>
            <a:endParaRPr lang="en-US" sz="1000" b="0" dirty="0"/>
          </a:p>
        </p:txBody>
      </p:sp>
      <p:sp>
        <p:nvSpPr>
          <p:cNvPr id="1122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6282" y="608755"/>
            <a:ext cx="8771436" cy="4526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5640955"/>
            <a:ext cx="9144000" cy="777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GB" sz="12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0" y="5564755"/>
            <a:ext cx="9144000" cy="77748"/>
          </a:xfrm>
          <a:prstGeom prst="rect">
            <a:avLst/>
          </a:prstGeom>
          <a:solidFill>
            <a:srgbClr val="8FBA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GB" sz="12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9" r:id="rId2"/>
    <p:sldLayoutId id="214748371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895350" rtl="0" eaLnBrk="0" fontAlgn="base" hangingPunct="0">
        <a:lnSpc>
          <a:spcPct val="110000"/>
        </a:lnSpc>
        <a:spcBef>
          <a:spcPts val="500"/>
        </a:spcBef>
        <a:spcAft>
          <a:spcPts val="500"/>
        </a:spcAft>
        <a:buClr>
          <a:schemeClr val="tx2"/>
        </a:buClr>
        <a:buSzPct val="125000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0" fontAlgn="base" hangingPunct="0">
        <a:lnSpc>
          <a:spcPct val="110000"/>
        </a:lnSpc>
        <a:spcBef>
          <a:spcPts val="500"/>
        </a:spcBef>
        <a:spcAft>
          <a:spcPts val="50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eaLnBrk="0" fontAlgn="base" hangingPunct="0">
        <a:lnSpc>
          <a:spcPct val="110000"/>
        </a:lnSpc>
        <a:spcBef>
          <a:spcPts val="500"/>
        </a:spcBef>
        <a:spcAft>
          <a:spcPts val="50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eaLnBrk="0" fontAlgn="base" hangingPunct="0">
        <a:lnSpc>
          <a:spcPct val="110000"/>
        </a:lnSpc>
        <a:spcBef>
          <a:spcPts val="500"/>
        </a:spcBef>
        <a:spcAft>
          <a:spcPts val="500"/>
        </a:spcAft>
        <a:buClr>
          <a:schemeClr val="tx2"/>
        </a:buClr>
        <a:buSzPct val="125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6125" indent="-130175" algn="l" defTabSz="895350" rtl="0" eaLnBrk="0" fontAlgn="base" hangingPunct="0">
        <a:lnSpc>
          <a:spcPct val="110000"/>
        </a:lnSpc>
        <a:spcBef>
          <a:spcPts val="500"/>
        </a:spcBef>
        <a:spcAft>
          <a:spcPts val="500"/>
        </a:spcAft>
        <a:buClr>
          <a:schemeClr val="tx2"/>
        </a:buClr>
        <a:buSzPct val="125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12033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16605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21177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25749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pn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19.xml"/><Relationship Id="rId7" Type="http://schemas.openxmlformats.org/officeDocument/2006/relationships/image" Target="../media/image8.png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1.xml"/><Relationship Id="rId7" Type="http://schemas.openxmlformats.org/officeDocument/2006/relationships/image" Target="../media/image8.png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3.xml"/><Relationship Id="rId7" Type="http://schemas.openxmlformats.org/officeDocument/2006/relationships/image" Target="../media/image8.png"/><Relationship Id="rId2" Type="http://schemas.openxmlformats.org/officeDocument/2006/relationships/tags" Target="../tags/tag2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5.xml"/><Relationship Id="rId7" Type="http://schemas.openxmlformats.org/officeDocument/2006/relationships/image" Target="../media/image8.png"/><Relationship Id="rId2" Type="http://schemas.openxmlformats.org/officeDocument/2006/relationships/tags" Target="../tags/tag2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7.xml"/><Relationship Id="rId7" Type="http://schemas.openxmlformats.org/officeDocument/2006/relationships/image" Target="../media/image3.png"/><Relationship Id="rId2" Type="http://schemas.openxmlformats.org/officeDocument/2006/relationships/tags" Target="../tags/tag2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7.png"/><Relationship Id="rId5" Type="http://schemas.openxmlformats.org/officeDocument/2006/relationships/notesSlide" Target="../notesSlides/notesSlide11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5.xml"/><Relationship Id="rId7" Type="http://schemas.openxmlformats.org/officeDocument/2006/relationships/image" Target="../media/image8.png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7.xml"/><Relationship Id="rId7" Type="http://schemas.openxmlformats.org/officeDocument/2006/relationships/image" Target="../media/image8.png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.xml"/><Relationship Id="rId7" Type="http://schemas.openxmlformats.org/officeDocument/2006/relationships/image" Target="../media/image8.png"/><Relationship Id="rId2" Type="http://schemas.openxmlformats.org/officeDocument/2006/relationships/tags" Target="../tags/tag8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10" Type="http://schemas.openxmlformats.org/officeDocument/2006/relationships/notesSlide" Target="../notesSlides/notesSlide6.xml"/><Relationship Id="rId4" Type="http://schemas.openxmlformats.org/officeDocument/2006/relationships/tags" Target="../tags/tag13.xml"/><Relationship Id="rId9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0" y="0"/>
            <a:ext cx="5971032" cy="571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5969000" y="0"/>
            <a:ext cx="3175000" cy="3825683"/>
          </a:xfrm>
          <a:prstGeom prst="rect">
            <a:avLst/>
          </a:prstGeom>
          <a:solidFill>
            <a:srgbClr val="F79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2" name="Object 21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40509334"/>
              </p:ext>
            </p:extLst>
          </p:nvPr>
        </p:nvGraphicFramePr>
        <p:xfrm>
          <a:off x="0" y="0"/>
          <a:ext cx="161984" cy="134979"/>
        </p:xfrm>
        <a:graphic>
          <a:graphicData uri="http://schemas.openxmlformats.org/presentationml/2006/ole">
            <p:oleObj spid="_x0000_s445474" name="think-cell Slide" r:id="rId6" imgW="360" imgH="360" progId="">
              <p:embed/>
            </p:oleObj>
          </a:graphicData>
        </a:graphic>
      </p:graphicFrame>
      <p:sp>
        <p:nvSpPr>
          <p:cNvPr id="25" name="Rectangle 2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61984" cy="1349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b="1" dirty="0" err="1" smtClean="0">
              <a:solidFill>
                <a:srgbClr val="000000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261100" y="2754039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400" dirty="0" err="1">
                <a:solidFill>
                  <a:srgbClr val="FFFFFF"/>
                </a:solidFill>
              </a:rPr>
              <a:t>Saansad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Adarsh</a:t>
            </a:r>
            <a:r>
              <a:rPr lang="en-US" sz="2400" dirty="0">
                <a:solidFill>
                  <a:srgbClr val="FFFFFF"/>
                </a:solidFill>
              </a:rPr>
              <a:t> Gram </a:t>
            </a:r>
            <a:r>
              <a:rPr lang="en-US" sz="2400" dirty="0" err="1">
                <a:solidFill>
                  <a:srgbClr val="FFFFFF"/>
                </a:solidFill>
              </a:rPr>
              <a:t>Yojana</a:t>
            </a:r>
            <a:endParaRPr lang="x-none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6912769" y="396612"/>
            <a:ext cx="1287462" cy="2235463"/>
            <a:chOff x="376238" y="-303213"/>
            <a:chExt cx="2787650" cy="4840288"/>
          </a:xfrm>
        </p:grpSpPr>
        <p:sp>
          <p:nvSpPr>
            <p:cNvPr id="3" name="Freeform 19"/>
            <p:cNvSpPr>
              <a:spLocks noEditPoints="1"/>
            </p:cNvSpPr>
            <p:nvPr/>
          </p:nvSpPr>
          <p:spPr bwMode="auto">
            <a:xfrm>
              <a:off x="544513" y="4143375"/>
              <a:ext cx="2452688" cy="393700"/>
            </a:xfrm>
            <a:custGeom>
              <a:avLst/>
              <a:gdLst/>
              <a:ahLst/>
              <a:cxnLst>
                <a:cxn ang="0">
                  <a:pos x="41" y="15"/>
                </a:cxn>
                <a:cxn ang="0">
                  <a:pos x="37" y="18"/>
                </a:cxn>
                <a:cxn ang="0">
                  <a:pos x="44" y="11"/>
                </a:cxn>
                <a:cxn ang="0">
                  <a:pos x="86" y="9"/>
                </a:cxn>
                <a:cxn ang="0">
                  <a:pos x="84" y="26"/>
                </a:cxn>
                <a:cxn ang="0">
                  <a:pos x="70" y="11"/>
                </a:cxn>
                <a:cxn ang="0">
                  <a:pos x="66" y="26"/>
                </a:cxn>
                <a:cxn ang="0">
                  <a:pos x="57" y="11"/>
                </a:cxn>
                <a:cxn ang="0">
                  <a:pos x="63" y="20"/>
                </a:cxn>
                <a:cxn ang="0">
                  <a:pos x="56" y="22"/>
                </a:cxn>
                <a:cxn ang="0">
                  <a:pos x="52" y="18"/>
                </a:cxn>
                <a:cxn ang="0">
                  <a:pos x="54" y="11"/>
                </a:cxn>
                <a:cxn ang="0">
                  <a:pos x="47" y="11"/>
                </a:cxn>
                <a:cxn ang="0">
                  <a:pos x="44" y="21"/>
                </a:cxn>
                <a:cxn ang="0">
                  <a:pos x="34" y="16"/>
                </a:cxn>
                <a:cxn ang="0">
                  <a:pos x="30" y="24"/>
                </a:cxn>
                <a:cxn ang="0">
                  <a:pos x="28" y="14"/>
                </a:cxn>
                <a:cxn ang="0">
                  <a:pos x="37" y="14"/>
                </a:cxn>
                <a:cxn ang="0">
                  <a:pos x="37" y="11"/>
                </a:cxn>
                <a:cxn ang="0">
                  <a:pos x="23" y="11"/>
                </a:cxn>
                <a:cxn ang="0">
                  <a:pos x="20" y="26"/>
                </a:cxn>
                <a:cxn ang="0">
                  <a:pos x="10" y="11"/>
                </a:cxn>
                <a:cxn ang="0">
                  <a:pos x="16" y="16"/>
                </a:cxn>
                <a:cxn ang="0">
                  <a:pos x="10" y="18"/>
                </a:cxn>
                <a:cxn ang="0">
                  <a:pos x="12" y="26"/>
                </a:cxn>
                <a:cxn ang="0">
                  <a:pos x="5" y="16"/>
                </a:cxn>
                <a:cxn ang="0">
                  <a:pos x="7" y="11"/>
                </a:cxn>
                <a:cxn ang="0">
                  <a:pos x="21" y="9"/>
                </a:cxn>
                <a:cxn ang="0">
                  <a:pos x="34" y="9"/>
                </a:cxn>
                <a:cxn ang="0">
                  <a:pos x="65" y="9"/>
                </a:cxn>
                <a:cxn ang="0">
                  <a:pos x="55" y="0"/>
                </a:cxn>
                <a:cxn ang="0">
                  <a:pos x="66" y="9"/>
                </a:cxn>
                <a:cxn ang="0">
                  <a:pos x="80" y="18"/>
                </a:cxn>
                <a:cxn ang="0">
                  <a:pos x="74" y="17"/>
                </a:cxn>
                <a:cxn ang="0">
                  <a:pos x="80" y="18"/>
                </a:cxn>
                <a:cxn ang="0">
                  <a:pos x="73" y="21"/>
                </a:cxn>
                <a:cxn ang="0">
                  <a:pos x="76" y="13"/>
                </a:cxn>
                <a:cxn ang="0">
                  <a:pos x="118" y="16"/>
                </a:cxn>
                <a:cxn ang="0">
                  <a:pos x="114" y="22"/>
                </a:cxn>
                <a:cxn ang="0">
                  <a:pos x="103" y="15"/>
                </a:cxn>
                <a:cxn ang="0">
                  <a:pos x="112" y="18"/>
                </a:cxn>
                <a:cxn ang="0">
                  <a:pos x="110" y="14"/>
                </a:cxn>
                <a:cxn ang="0">
                  <a:pos x="131" y="11"/>
                </a:cxn>
                <a:cxn ang="0">
                  <a:pos x="133" y="16"/>
                </a:cxn>
                <a:cxn ang="0">
                  <a:pos x="132" y="19"/>
                </a:cxn>
                <a:cxn ang="0">
                  <a:pos x="131" y="11"/>
                </a:cxn>
                <a:cxn ang="0">
                  <a:pos x="147" y="3"/>
                </a:cxn>
                <a:cxn ang="0">
                  <a:pos x="153" y="3"/>
                </a:cxn>
                <a:cxn ang="0">
                  <a:pos x="161" y="11"/>
                </a:cxn>
                <a:cxn ang="0">
                  <a:pos x="154" y="24"/>
                </a:cxn>
                <a:cxn ang="0">
                  <a:pos x="143" y="11"/>
                </a:cxn>
                <a:cxn ang="0">
                  <a:pos x="137" y="24"/>
                </a:cxn>
                <a:cxn ang="0">
                  <a:pos x="127" y="17"/>
                </a:cxn>
                <a:cxn ang="0">
                  <a:pos x="131" y="13"/>
                </a:cxn>
                <a:cxn ang="0">
                  <a:pos x="125" y="11"/>
                </a:cxn>
                <a:cxn ang="0">
                  <a:pos x="122" y="26"/>
                </a:cxn>
                <a:cxn ang="0">
                  <a:pos x="104" y="11"/>
                </a:cxn>
                <a:cxn ang="0">
                  <a:pos x="124" y="9"/>
                </a:cxn>
                <a:cxn ang="0">
                  <a:pos x="156" y="9"/>
                </a:cxn>
                <a:cxn ang="0">
                  <a:pos x="147" y="19"/>
                </a:cxn>
                <a:cxn ang="0">
                  <a:pos x="144" y="17"/>
                </a:cxn>
                <a:cxn ang="0">
                  <a:pos x="154" y="16"/>
                </a:cxn>
              </a:cxnLst>
              <a:rect l="0" t="0" r="r" b="b"/>
              <a:pathLst>
                <a:path w="161" h="26">
                  <a:moveTo>
                    <a:pt x="38" y="11"/>
                  </a:moveTo>
                  <a:cubicBezTo>
                    <a:pt x="39" y="11"/>
                    <a:pt x="40" y="12"/>
                    <a:pt x="40" y="13"/>
                  </a:cubicBezTo>
                  <a:cubicBezTo>
                    <a:pt x="41" y="14"/>
                    <a:pt x="41" y="14"/>
                    <a:pt x="41" y="15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7"/>
                    <a:pt x="37" y="18"/>
                    <a:pt x="37" y="18"/>
                  </a:cubicBezTo>
                  <a:cubicBezTo>
                    <a:pt x="37" y="19"/>
                    <a:pt x="37" y="19"/>
                    <a:pt x="39" y="19"/>
                  </a:cubicBezTo>
                  <a:cubicBezTo>
                    <a:pt x="41" y="19"/>
                    <a:pt x="42" y="19"/>
                    <a:pt x="44" y="18"/>
                  </a:cubicBezTo>
                  <a:cubicBezTo>
                    <a:pt x="44" y="11"/>
                    <a:pt x="44" y="11"/>
                    <a:pt x="44" y="11"/>
                  </a:cubicBezTo>
                  <a:lnTo>
                    <a:pt x="38" y="11"/>
                  </a:lnTo>
                  <a:close/>
                  <a:moveTo>
                    <a:pt x="69" y="9"/>
                  </a:moveTo>
                  <a:cubicBezTo>
                    <a:pt x="86" y="9"/>
                    <a:pt x="86" y="9"/>
                    <a:pt x="86" y="9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2"/>
                    <a:pt x="57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8"/>
                    <a:pt x="52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3" y="22"/>
                    <a:pt x="42" y="22"/>
                    <a:pt x="41" y="22"/>
                  </a:cubicBezTo>
                  <a:cubicBezTo>
                    <a:pt x="38" y="22"/>
                    <a:pt x="36" y="20"/>
                    <a:pt x="34" y="1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6"/>
                    <a:pt x="27" y="17"/>
                    <a:pt x="27" y="19"/>
                  </a:cubicBezTo>
                  <a:cubicBezTo>
                    <a:pt x="27" y="20"/>
                    <a:pt x="28" y="22"/>
                    <a:pt x="30" y="24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5" y="22"/>
                    <a:pt x="24" y="19"/>
                    <a:pt x="24" y="17"/>
                  </a:cubicBezTo>
                  <a:cubicBezTo>
                    <a:pt x="24" y="15"/>
                    <a:pt x="25" y="14"/>
                    <a:pt x="28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8" y="14"/>
                    <a:pt x="38" y="14"/>
                    <a:pt x="38" y="13"/>
                  </a:cubicBezTo>
                  <a:cubicBezTo>
                    <a:pt x="38" y="13"/>
                    <a:pt x="38" y="12"/>
                    <a:pt x="38" y="12"/>
                  </a:cubicBezTo>
                  <a:cubicBezTo>
                    <a:pt x="37" y="12"/>
                    <a:pt x="37" y="11"/>
                    <a:pt x="37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4" y="17"/>
                    <a:pt x="15" y="17"/>
                    <a:pt x="16" y="1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3" y="19"/>
                  </a:cubicBezTo>
                  <a:cubicBezTo>
                    <a:pt x="12" y="19"/>
                    <a:pt x="11" y="19"/>
                    <a:pt x="10" y="18"/>
                  </a:cubicBezTo>
                  <a:cubicBezTo>
                    <a:pt x="9" y="19"/>
                    <a:pt x="9" y="20"/>
                    <a:pt x="8" y="20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3" y="17"/>
                    <a:pt x="3" y="17"/>
                  </a:cubicBezTo>
                  <a:cubicBezTo>
                    <a:pt x="3" y="16"/>
                    <a:pt x="4" y="16"/>
                    <a:pt x="5" y="16"/>
                  </a:cubicBezTo>
                  <a:cubicBezTo>
                    <a:pt x="5" y="16"/>
                    <a:pt x="6" y="16"/>
                    <a:pt x="6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2" y="5"/>
                    <a:pt x="60" y="3"/>
                    <a:pt x="58" y="3"/>
                  </a:cubicBezTo>
                  <a:cubicBezTo>
                    <a:pt x="57" y="3"/>
                    <a:pt x="57" y="3"/>
                    <a:pt x="56" y="3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6" y="0"/>
                    <a:pt x="56" y="0"/>
                  </a:cubicBezTo>
                  <a:cubicBezTo>
                    <a:pt x="58" y="0"/>
                    <a:pt x="60" y="1"/>
                    <a:pt x="62" y="3"/>
                  </a:cubicBezTo>
                  <a:cubicBezTo>
                    <a:pt x="64" y="4"/>
                    <a:pt x="65" y="6"/>
                    <a:pt x="66" y="9"/>
                  </a:cubicBezTo>
                  <a:cubicBezTo>
                    <a:pt x="68" y="9"/>
                    <a:pt x="68" y="9"/>
                    <a:pt x="68" y="9"/>
                  </a:cubicBezTo>
                  <a:lnTo>
                    <a:pt x="69" y="9"/>
                  </a:lnTo>
                  <a:close/>
                  <a:moveTo>
                    <a:pt x="80" y="18"/>
                  </a:moveTo>
                  <a:cubicBezTo>
                    <a:pt x="80" y="17"/>
                    <a:pt x="80" y="17"/>
                    <a:pt x="80" y="17"/>
                  </a:cubicBezTo>
                  <a:cubicBezTo>
                    <a:pt x="79" y="16"/>
                    <a:pt x="78" y="16"/>
                    <a:pt x="77" y="16"/>
                  </a:cubicBezTo>
                  <a:cubicBezTo>
                    <a:pt x="76" y="16"/>
                    <a:pt x="75" y="16"/>
                    <a:pt x="74" y="17"/>
                  </a:cubicBezTo>
                  <a:cubicBezTo>
                    <a:pt x="74" y="17"/>
                    <a:pt x="73" y="18"/>
                    <a:pt x="73" y="19"/>
                  </a:cubicBezTo>
                  <a:cubicBezTo>
                    <a:pt x="73" y="20"/>
                    <a:pt x="74" y="20"/>
                    <a:pt x="75" y="20"/>
                  </a:cubicBezTo>
                  <a:cubicBezTo>
                    <a:pt x="76" y="20"/>
                    <a:pt x="78" y="19"/>
                    <a:pt x="80" y="18"/>
                  </a:cubicBezTo>
                  <a:moveTo>
                    <a:pt x="81" y="21"/>
                  </a:moveTo>
                  <a:cubicBezTo>
                    <a:pt x="80" y="22"/>
                    <a:pt x="78" y="23"/>
                    <a:pt x="77" y="23"/>
                  </a:cubicBezTo>
                  <a:cubicBezTo>
                    <a:pt x="76" y="23"/>
                    <a:pt x="74" y="22"/>
                    <a:pt x="73" y="21"/>
                  </a:cubicBezTo>
                  <a:cubicBezTo>
                    <a:pt x="71" y="20"/>
                    <a:pt x="70" y="19"/>
                    <a:pt x="70" y="17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3" y="13"/>
                    <a:pt x="75" y="13"/>
                    <a:pt x="76" y="13"/>
                  </a:cubicBezTo>
                  <a:cubicBezTo>
                    <a:pt x="78" y="13"/>
                    <a:pt x="79" y="14"/>
                    <a:pt x="81" y="16"/>
                  </a:cubicBezTo>
                  <a:lnTo>
                    <a:pt x="81" y="21"/>
                  </a:lnTo>
                  <a:close/>
                  <a:moveTo>
                    <a:pt x="118" y="16"/>
                  </a:moveTo>
                  <a:cubicBezTo>
                    <a:pt x="112" y="16"/>
                    <a:pt x="112" y="16"/>
                    <a:pt x="112" y="16"/>
                  </a:cubicBezTo>
                  <a:cubicBezTo>
                    <a:pt x="114" y="17"/>
                    <a:pt x="115" y="19"/>
                    <a:pt x="115" y="20"/>
                  </a:cubicBezTo>
                  <a:cubicBezTo>
                    <a:pt x="115" y="21"/>
                    <a:pt x="115" y="22"/>
                    <a:pt x="114" y="22"/>
                  </a:cubicBezTo>
                  <a:cubicBezTo>
                    <a:pt x="114" y="23"/>
                    <a:pt x="113" y="23"/>
                    <a:pt x="112" y="23"/>
                  </a:cubicBezTo>
                  <a:cubicBezTo>
                    <a:pt x="111" y="23"/>
                    <a:pt x="109" y="22"/>
                    <a:pt x="107" y="20"/>
                  </a:cubicBezTo>
                  <a:cubicBezTo>
                    <a:pt x="106" y="19"/>
                    <a:pt x="105" y="18"/>
                    <a:pt x="103" y="15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6" y="18"/>
                    <a:pt x="108" y="20"/>
                    <a:pt x="110" y="20"/>
                  </a:cubicBezTo>
                  <a:cubicBezTo>
                    <a:pt x="112" y="20"/>
                    <a:pt x="112" y="19"/>
                    <a:pt x="112" y="18"/>
                  </a:cubicBezTo>
                  <a:cubicBezTo>
                    <a:pt x="112" y="17"/>
                    <a:pt x="111" y="16"/>
                    <a:pt x="109" y="15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9" y="14"/>
                    <a:pt x="110" y="14"/>
                    <a:pt x="110" y="14"/>
                  </a:cubicBezTo>
                  <a:cubicBezTo>
                    <a:pt x="118" y="14"/>
                    <a:pt x="118" y="14"/>
                    <a:pt x="118" y="14"/>
                  </a:cubicBezTo>
                  <a:lnTo>
                    <a:pt x="118" y="16"/>
                  </a:lnTo>
                  <a:close/>
                  <a:moveTo>
                    <a:pt x="131" y="11"/>
                  </a:moveTo>
                  <a:cubicBezTo>
                    <a:pt x="132" y="11"/>
                    <a:pt x="132" y="12"/>
                    <a:pt x="133" y="13"/>
                  </a:cubicBezTo>
                  <a:cubicBezTo>
                    <a:pt x="134" y="14"/>
                    <a:pt x="134" y="14"/>
                    <a:pt x="134" y="15"/>
                  </a:cubicBezTo>
                  <a:cubicBezTo>
                    <a:pt x="134" y="16"/>
                    <a:pt x="134" y="16"/>
                    <a:pt x="133" y="16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0" y="17"/>
                    <a:pt x="129" y="18"/>
                    <a:pt x="129" y="18"/>
                  </a:cubicBezTo>
                  <a:cubicBezTo>
                    <a:pt x="129" y="19"/>
                    <a:pt x="130" y="19"/>
                    <a:pt x="132" y="19"/>
                  </a:cubicBezTo>
                  <a:cubicBezTo>
                    <a:pt x="133" y="19"/>
                    <a:pt x="135" y="19"/>
                    <a:pt x="137" y="18"/>
                  </a:cubicBezTo>
                  <a:cubicBezTo>
                    <a:pt x="137" y="11"/>
                    <a:pt x="137" y="11"/>
                    <a:pt x="137" y="11"/>
                  </a:cubicBezTo>
                  <a:lnTo>
                    <a:pt x="131" y="11"/>
                  </a:lnTo>
                  <a:close/>
                  <a:moveTo>
                    <a:pt x="156" y="9"/>
                  </a:moveTo>
                  <a:cubicBezTo>
                    <a:pt x="153" y="5"/>
                    <a:pt x="151" y="3"/>
                    <a:pt x="149" y="3"/>
                  </a:cubicBezTo>
                  <a:cubicBezTo>
                    <a:pt x="148" y="3"/>
                    <a:pt x="148" y="3"/>
                    <a:pt x="147" y="3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7" y="0"/>
                    <a:pt x="147" y="0"/>
                  </a:cubicBezTo>
                  <a:cubicBezTo>
                    <a:pt x="149" y="0"/>
                    <a:pt x="151" y="1"/>
                    <a:pt x="153" y="3"/>
                  </a:cubicBezTo>
                  <a:cubicBezTo>
                    <a:pt x="155" y="4"/>
                    <a:pt x="156" y="6"/>
                    <a:pt x="157" y="9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1" y="11"/>
                    <a:pt x="161" y="11"/>
                    <a:pt x="161" y="11"/>
                  </a:cubicBezTo>
                  <a:cubicBezTo>
                    <a:pt x="158" y="11"/>
                    <a:pt x="158" y="11"/>
                    <a:pt x="158" y="11"/>
                  </a:cubicBezTo>
                  <a:cubicBezTo>
                    <a:pt x="158" y="26"/>
                    <a:pt x="158" y="26"/>
                    <a:pt x="158" y="26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4" y="11"/>
                    <a:pt x="154" y="11"/>
                    <a:pt x="15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136" y="22"/>
                    <a:pt x="135" y="22"/>
                    <a:pt x="133" y="22"/>
                  </a:cubicBezTo>
                  <a:cubicBezTo>
                    <a:pt x="131" y="22"/>
                    <a:pt x="128" y="20"/>
                    <a:pt x="127" y="17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1" y="14"/>
                    <a:pt x="131" y="14"/>
                    <a:pt x="131" y="13"/>
                  </a:cubicBezTo>
                  <a:cubicBezTo>
                    <a:pt x="131" y="13"/>
                    <a:pt x="131" y="12"/>
                    <a:pt x="131" y="12"/>
                  </a:cubicBezTo>
                  <a:cubicBezTo>
                    <a:pt x="130" y="12"/>
                    <a:pt x="130" y="11"/>
                    <a:pt x="129" y="11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2" y="9"/>
                    <a:pt x="142" y="9"/>
                    <a:pt x="142" y="9"/>
                  </a:cubicBezTo>
                  <a:lnTo>
                    <a:pt x="156" y="9"/>
                  </a:lnTo>
                  <a:close/>
                  <a:moveTo>
                    <a:pt x="154" y="16"/>
                  </a:moveTo>
                  <a:cubicBezTo>
                    <a:pt x="150" y="16"/>
                    <a:pt x="150" y="16"/>
                    <a:pt x="150" y="16"/>
                  </a:cubicBezTo>
                  <a:cubicBezTo>
                    <a:pt x="148" y="16"/>
                    <a:pt x="147" y="17"/>
                    <a:pt x="147" y="19"/>
                  </a:cubicBezTo>
                  <a:cubicBezTo>
                    <a:pt x="147" y="20"/>
                    <a:pt x="148" y="22"/>
                    <a:pt x="150" y="24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6" y="22"/>
                    <a:pt x="144" y="19"/>
                    <a:pt x="144" y="17"/>
                  </a:cubicBezTo>
                  <a:cubicBezTo>
                    <a:pt x="144" y="15"/>
                    <a:pt x="146" y="14"/>
                    <a:pt x="149" y="14"/>
                  </a:cubicBezTo>
                  <a:cubicBezTo>
                    <a:pt x="154" y="14"/>
                    <a:pt x="154" y="14"/>
                    <a:pt x="154" y="14"/>
                  </a:cubicBezTo>
                  <a:lnTo>
                    <a:pt x="154" y="16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460" name="Freeform 20"/>
            <p:cNvSpPr>
              <a:spLocks noEditPoints="1"/>
            </p:cNvSpPr>
            <p:nvPr/>
          </p:nvSpPr>
          <p:spPr bwMode="auto">
            <a:xfrm>
              <a:off x="376238" y="-303213"/>
              <a:ext cx="2787650" cy="4311650"/>
            </a:xfrm>
            <a:custGeom>
              <a:avLst/>
              <a:gdLst/>
              <a:ahLst/>
              <a:cxnLst>
                <a:cxn ang="0">
                  <a:pos x="146" y="201"/>
                </a:cxn>
                <a:cxn ang="0">
                  <a:pos x="96" y="71"/>
                </a:cxn>
                <a:cxn ang="0">
                  <a:pos x="110" y="65"/>
                </a:cxn>
                <a:cxn ang="0">
                  <a:pos x="72" y="13"/>
                </a:cxn>
                <a:cxn ang="0">
                  <a:pos x="66" y="25"/>
                </a:cxn>
                <a:cxn ang="0">
                  <a:pos x="74" y="18"/>
                </a:cxn>
                <a:cxn ang="0">
                  <a:pos x="88" y="40"/>
                </a:cxn>
                <a:cxn ang="0">
                  <a:pos x="110" y="39"/>
                </a:cxn>
                <a:cxn ang="0">
                  <a:pos x="146" y="56"/>
                </a:cxn>
                <a:cxn ang="0">
                  <a:pos x="156" y="68"/>
                </a:cxn>
                <a:cxn ang="0">
                  <a:pos x="126" y="91"/>
                </a:cxn>
                <a:cxn ang="0">
                  <a:pos x="165" y="71"/>
                </a:cxn>
                <a:cxn ang="0">
                  <a:pos x="144" y="82"/>
                </a:cxn>
                <a:cxn ang="0">
                  <a:pos x="131" y="123"/>
                </a:cxn>
                <a:cxn ang="0">
                  <a:pos x="139" y="146"/>
                </a:cxn>
                <a:cxn ang="0">
                  <a:pos x="45" y="36"/>
                </a:cxn>
                <a:cxn ang="0">
                  <a:pos x="7" y="64"/>
                </a:cxn>
                <a:cxn ang="0">
                  <a:pos x="36" y="71"/>
                </a:cxn>
                <a:cxn ang="0">
                  <a:pos x="36" y="109"/>
                </a:cxn>
                <a:cxn ang="0">
                  <a:pos x="51" y="79"/>
                </a:cxn>
                <a:cxn ang="0">
                  <a:pos x="27" y="107"/>
                </a:cxn>
                <a:cxn ang="0">
                  <a:pos x="36" y="121"/>
                </a:cxn>
                <a:cxn ang="0">
                  <a:pos x="104" y="81"/>
                </a:cxn>
                <a:cxn ang="0">
                  <a:pos x="107" y="95"/>
                </a:cxn>
                <a:cxn ang="0">
                  <a:pos x="83" y="116"/>
                </a:cxn>
                <a:cxn ang="0">
                  <a:pos x="78" y="140"/>
                </a:cxn>
                <a:cxn ang="0">
                  <a:pos x="97" y="140"/>
                </a:cxn>
                <a:cxn ang="0">
                  <a:pos x="137" y="255"/>
                </a:cxn>
                <a:cxn ang="0">
                  <a:pos x="147" y="229"/>
                </a:cxn>
                <a:cxn ang="0">
                  <a:pos x="28" y="232"/>
                </a:cxn>
                <a:cxn ang="0">
                  <a:pos x="55" y="267"/>
                </a:cxn>
                <a:cxn ang="0">
                  <a:pos x="61" y="232"/>
                </a:cxn>
                <a:cxn ang="0">
                  <a:pos x="45" y="239"/>
                </a:cxn>
                <a:cxn ang="0">
                  <a:pos x="152" y="235"/>
                </a:cxn>
                <a:cxn ang="0">
                  <a:pos x="22" y="250"/>
                </a:cxn>
                <a:cxn ang="0">
                  <a:pos x="83" y="271"/>
                </a:cxn>
                <a:cxn ang="0">
                  <a:pos x="119" y="173"/>
                </a:cxn>
                <a:cxn ang="0">
                  <a:pos x="41" y="203"/>
                </a:cxn>
                <a:cxn ang="0">
                  <a:pos x="108" y="207"/>
                </a:cxn>
                <a:cxn ang="0">
                  <a:pos x="63" y="201"/>
                </a:cxn>
                <a:cxn ang="0">
                  <a:pos x="49" y="186"/>
                </a:cxn>
                <a:cxn ang="0">
                  <a:pos x="22" y="209"/>
                </a:cxn>
                <a:cxn ang="0">
                  <a:pos x="152" y="210"/>
                </a:cxn>
                <a:cxn ang="0">
                  <a:pos x="69" y="230"/>
                </a:cxn>
                <a:cxn ang="0">
                  <a:pos x="94" y="219"/>
                </a:cxn>
                <a:cxn ang="0">
                  <a:pos x="102" y="221"/>
                </a:cxn>
                <a:cxn ang="0">
                  <a:pos x="81" y="230"/>
                </a:cxn>
                <a:cxn ang="0">
                  <a:pos x="104" y="224"/>
                </a:cxn>
                <a:cxn ang="0">
                  <a:pos x="71" y="235"/>
                </a:cxn>
                <a:cxn ang="0">
                  <a:pos x="107" y="231"/>
                </a:cxn>
                <a:cxn ang="0">
                  <a:pos x="111" y="231"/>
                </a:cxn>
                <a:cxn ang="0">
                  <a:pos x="113" y="240"/>
                </a:cxn>
                <a:cxn ang="0">
                  <a:pos x="114" y="242"/>
                </a:cxn>
                <a:cxn ang="0">
                  <a:pos x="108" y="247"/>
                </a:cxn>
                <a:cxn ang="0">
                  <a:pos x="96" y="265"/>
                </a:cxn>
                <a:cxn ang="0">
                  <a:pos x="50" y="66"/>
                </a:cxn>
                <a:cxn ang="0">
                  <a:pos x="141" y="270"/>
                </a:cxn>
                <a:cxn ang="0">
                  <a:pos x="133" y="273"/>
                </a:cxn>
                <a:cxn ang="0">
                  <a:pos x="98" y="271"/>
                </a:cxn>
                <a:cxn ang="0">
                  <a:pos x="69" y="279"/>
                </a:cxn>
                <a:cxn ang="0">
                  <a:pos x="88" y="282"/>
                </a:cxn>
                <a:cxn ang="0">
                  <a:pos x="104" y="282"/>
                </a:cxn>
                <a:cxn ang="0">
                  <a:pos x="118" y="242"/>
                </a:cxn>
              </a:cxnLst>
              <a:rect l="0" t="0" r="r" b="b"/>
              <a:pathLst>
                <a:path w="183" h="285">
                  <a:moveTo>
                    <a:pt x="89" y="2"/>
                  </a:moveTo>
                  <a:cubicBezTo>
                    <a:pt x="88" y="0"/>
                    <a:pt x="84" y="0"/>
                    <a:pt x="83" y="2"/>
                  </a:cubicBezTo>
                  <a:cubicBezTo>
                    <a:pt x="81" y="1"/>
                    <a:pt x="79" y="1"/>
                    <a:pt x="77" y="3"/>
                  </a:cubicBezTo>
                  <a:cubicBezTo>
                    <a:pt x="75" y="2"/>
                    <a:pt x="73" y="3"/>
                    <a:pt x="71" y="4"/>
                  </a:cubicBezTo>
                  <a:cubicBezTo>
                    <a:pt x="63" y="3"/>
                    <a:pt x="61" y="6"/>
                    <a:pt x="61" y="12"/>
                  </a:cubicBezTo>
                  <a:cubicBezTo>
                    <a:pt x="62" y="15"/>
                    <a:pt x="62" y="17"/>
                    <a:pt x="62" y="19"/>
                  </a:cubicBezTo>
                  <a:cubicBezTo>
                    <a:pt x="60" y="22"/>
                    <a:pt x="59" y="22"/>
                    <a:pt x="58" y="2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27"/>
                    <a:pt x="49" y="24"/>
                    <a:pt x="45" y="24"/>
                  </a:cubicBezTo>
                  <a:cubicBezTo>
                    <a:pt x="43" y="18"/>
                    <a:pt x="34" y="16"/>
                    <a:pt x="30" y="22"/>
                  </a:cubicBezTo>
                  <a:cubicBezTo>
                    <a:pt x="26" y="21"/>
                    <a:pt x="24" y="23"/>
                    <a:pt x="23" y="25"/>
                  </a:cubicBezTo>
                  <a:cubicBezTo>
                    <a:pt x="21" y="27"/>
                    <a:pt x="20" y="28"/>
                    <a:pt x="20" y="31"/>
                  </a:cubicBezTo>
                  <a:cubicBezTo>
                    <a:pt x="16" y="38"/>
                    <a:pt x="7" y="33"/>
                    <a:pt x="7" y="46"/>
                  </a:cubicBezTo>
                  <a:cubicBezTo>
                    <a:pt x="5" y="49"/>
                    <a:pt x="0" y="52"/>
                    <a:pt x="0" y="57"/>
                  </a:cubicBezTo>
                  <a:cubicBezTo>
                    <a:pt x="0" y="61"/>
                    <a:pt x="1" y="62"/>
                    <a:pt x="3" y="63"/>
                  </a:cubicBezTo>
                  <a:cubicBezTo>
                    <a:pt x="3" y="63"/>
                    <a:pt x="4" y="66"/>
                    <a:pt x="5" y="66"/>
                  </a:cubicBezTo>
                  <a:cubicBezTo>
                    <a:pt x="7" y="69"/>
                    <a:pt x="8" y="67"/>
                    <a:pt x="9" y="69"/>
                  </a:cubicBezTo>
                  <a:cubicBezTo>
                    <a:pt x="10" y="71"/>
                    <a:pt x="10" y="74"/>
                    <a:pt x="12" y="75"/>
                  </a:cubicBezTo>
                  <a:cubicBezTo>
                    <a:pt x="12" y="75"/>
                    <a:pt x="12" y="77"/>
                    <a:pt x="13" y="77"/>
                  </a:cubicBezTo>
                  <a:cubicBezTo>
                    <a:pt x="14" y="77"/>
                    <a:pt x="14" y="77"/>
                    <a:pt x="15" y="79"/>
                  </a:cubicBezTo>
                  <a:cubicBezTo>
                    <a:pt x="16" y="84"/>
                    <a:pt x="22" y="83"/>
                    <a:pt x="24" y="81"/>
                  </a:cubicBezTo>
                  <a:cubicBezTo>
                    <a:pt x="24" y="79"/>
                    <a:pt x="24" y="79"/>
                    <a:pt x="25" y="78"/>
                  </a:cubicBezTo>
                  <a:cubicBezTo>
                    <a:pt x="26" y="76"/>
                    <a:pt x="27" y="77"/>
                    <a:pt x="26" y="79"/>
                  </a:cubicBezTo>
                  <a:cubicBezTo>
                    <a:pt x="25" y="80"/>
                    <a:pt x="27" y="81"/>
                    <a:pt x="26" y="82"/>
                  </a:cubicBezTo>
                  <a:cubicBezTo>
                    <a:pt x="25" y="84"/>
                    <a:pt x="24" y="83"/>
                    <a:pt x="23" y="89"/>
                  </a:cubicBezTo>
                  <a:cubicBezTo>
                    <a:pt x="23" y="91"/>
                    <a:pt x="19" y="92"/>
                    <a:pt x="21" y="98"/>
                  </a:cubicBezTo>
                  <a:cubicBezTo>
                    <a:pt x="18" y="100"/>
                    <a:pt x="17" y="103"/>
                    <a:pt x="20" y="108"/>
                  </a:cubicBezTo>
                  <a:cubicBezTo>
                    <a:pt x="18" y="111"/>
                    <a:pt x="20" y="114"/>
                    <a:pt x="21" y="117"/>
                  </a:cubicBezTo>
                  <a:cubicBezTo>
                    <a:pt x="21" y="119"/>
                    <a:pt x="21" y="121"/>
                    <a:pt x="22" y="121"/>
                  </a:cubicBezTo>
                  <a:cubicBezTo>
                    <a:pt x="23" y="126"/>
                    <a:pt x="25" y="128"/>
                    <a:pt x="27" y="129"/>
                  </a:cubicBezTo>
                  <a:cubicBezTo>
                    <a:pt x="27" y="133"/>
                    <a:pt x="29" y="136"/>
                    <a:pt x="32" y="135"/>
                  </a:cubicBezTo>
                  <a:cubicBezTo>
                    <a:pt x="31" y="143"/>
                    <a:pt x="34" y="143"/>
                    <a:pt x="36" y="143"/>
                  </a:cubicBezTo>
                  <a:cubicBezTo>
                    <a:pt x="34" y="147"/>
                    <a:pt x="39" y="169"/>
                    <a:pt x="38" y="175"/>
                  </a:cubicBezTo>
                  <a:cubicBezTo>
                    <a:pt x="36" y="178"/>
                    <a:pt x="39" y="196"/>
                    <a:pt x="32" y="199"/>
                  </a:cubicBezTo>
                  <a:cubicBezTo>
                    <a:pt x="28" y="197"/>
                    <a:pt x="24" y="198"/>
                    <a:pt x="23" y="204"/>
                  </a:cubicBezTo>
                  <a:cubicBezTo>
                    <a:pt x="23" y="205"/>
                    <a:pt x="20" y="206"/>
                    <a:pt x="19" y="211"/>
                  </a:cubicBezTo>
                  <a:cubicBezTo>
                    <a:pt x="19" y="213"/>
                    <a:pt x="19" y="215"/>
                    <a:pt x="20" y="216"/>
                  </a:cubicBezTo>
                  <a:cubicBezTo>
                    <a:pt x="19" y="216"/>
                    <a:pt x="16" y="218"/>
                    <a:pt x="16" y="221"/>
                  </a:cubicBezTo>
                  <a:cubicBezTo>
                    <a:pt x="13" y="220"/>
                    <a:pt x="11" y="224"/>
                    <a:pt x="12" y="227"/>
                  </a:cubicBezTo>
                  <a:cubicBezTo>
                    <a:pt x="10" y="228"/>
                    <a:pt x="10" y="230"/>
                    <a:pt x="10" y="235"/>
                  </a:cubicBezTo>
                  <a:cubicBezTo>
                    <a:pt x="10" y="236"/>
                    <a:pt x="10" y="238"/>
                    <a:pt x="10" y="240"/>
                  </a:cubicBezTo>
                  <a:cubicBezTo>
                    <a:pt x="9" y="240"/>
                    <a:pt x="7" y="241"/>
                    <a:pt x="7" y="245"/>
                  </a:cubicBezTo>
                  <a:cubicBezTo>
                    <a:pt x="7" y="247"/>
                    <a:pt x="8" y="248"/>
                    <a:pt x="10" y="248"/>
                  </a:cubicBezTo>
                  <a:cubicBezTo>
                    <a:pt x="11" y="254"/>
                    <a:pt x="10" y="260"/>
                    <a:pt x="13" y="264"/>
                  </a:cubicBezTo>
                  <a:cubicBezTo>
                    <a:pt x="16" y="273"/>
                    <a:pt x="25" y="272"/>
                    <a:pt x="31" y="272"/>
                  </a:cubicBezTo>
                  <a:cubicBezTo>
                    <a:pt x="28" y="278"/>
                    <a:pt x="31" y="285"/>
                    <a:pt x="42" y="285"/>
                  </a:cubicBezTo>
                  <a:cubicBezTo>
                    <a:pt x="90" y="285"/>
                    <a:pt x="90" y="285"/>
                    <a:pt x="90" y="285"/>
                  </a:cubicBezTo>
                  <a:cubicBezTo>
                    <a:pt x="138" y="285"/>
                    <a:pt x="138" y="285"/>
                    <a:pt x="138" y="285"/>
                  </a:cubicBezTo>
                  <a:cubicBezTo>
                    <a:pt x="146" y="282"/>
                    <a:pt x="147" y="278"/>
                    <a:pt x="146" y="273"/>
                  </a:cubicBezTo>
                  <a:cubicBezTo>
                    <a:pt x="151" y="273"/>
                    <a:pt x="160" y="270"/>
                    <a:pt x="162" y="263"/>
                  </a:cubicBezTo>
                  <a:cubicBezTo>
                    <a:pt x="166" y="261"/>
                    <a:pt x="167" y="254"/>
                    <a:pt x="168" y="248"/>
                  </a:cubicBezTo>
                  <a:cubicBezTo>
                    <a:pt x="170" y="248"/>
                    <a:pt x="171" y="246"/>
                    <a:pt x="171" y="244"/>
                  </a:cubicBezTo>
                  <a:cubicBezTo>
                    <a:pt x="171" y="240"/>
                    <a:pt x="171" y="239"/>
                    <a:pt x="168" y="239"/>
                  </a:cubicBezTo>
                  <a:cubicBezTo>
                    <a:pt x="169" y="237"/>
                    <a:pt x="168" y="235"/>
                    <a:pt x="168" y="234"/>
                  </a:cubicBezTo>
                  <a:cubicBezTo>
                    <a:pt x="168" y="230"/>
                    <a:pt x="167" y="227"/>
                    <a:pt x="164" y="226"/>
                  </a:cubicBezTo>
                  <a:cubicBezTo>
                    <a:pt x="163" y="223"/>
                    <a:pt x="162" y="222"/>
                    <a:pt x="162" y="222"/>
                  </a:cubicBezTo>
                  <a:cubicBezTo>
                    <a:pt x="162" y="220"/>
                    <a:pt x="161" y="219"/>
                    <a:pt x="160" y="219"/>
                  </a:cubicBezTo>
                  <a:cubicBezTo>
                    <a:pt x="159" y="218"/>
                    <a:pt x="158" y="217"/>
                    <a:pt x="158" y="216"/>
                  </a:cubicBezTo>
                  <a:cubicBezTo>
                    <a:pt x="159" y="215"/>
                    <a:pt x="160" y="214"/>
                    <a:pt x="160" y="212"/>
                  </a:cubicBezTo>
                  <a:cubicBezTo>
                    <a:pt x="159" y="207"/>
                    <a:pt x="155" y="209"/>
                    <a:pt x="155" y="204"/>
                  </a:cubicBezTo>
                  <a:cubicBezTo>
                    <a:pt x="153" y="201"/>
                    <a:pt x="150" y="200"/>
                    <a:pt x="146" y="201"/>
                  </a:cubicBezTo>
                  <a:cubicBezTo>
                    <a:pt x="145" y="201"/>
                    <a:pt x="144" y="200"/>
                    <a:pt x="143" y="199"/>
                  </a:cubicBezTo>
                  <a:cubicBezTo>
                    <a:pt x="141" y="195"/>
                    <a:pt x="141" y="187"/>
                    <a:pt x="138" y="182"/>
                  </a:cubicBezTo>
                  <a:cubicBezTo>
                    <a:pt x="139" y="178"/>
                    <a:pt x="140" y="174"/>
                    <a:pt x="141" y="170"/>
                  </a:cubicBezTo>
                  <a:cubicBezTo>
                    <a:pt x="142" y="162"/>
                    <a:pt x="141" y="157"/>
                    <a:pt x="142" y="150"/>
                  </a:cubicBezTo>
                  <a:cubicBezTo>
                    <a:pt x="143" y="149"/>
                    <a:pt x="144" y="148"/>
                    <a:pt x="144" y="146"/>
                  </a:cubicBezTo>
                  <a:cubicBezTo>
                    <a:pt x="145" y="145"/>
                    <a:pt x="145" y="143"/>
                    <a:pt x="145" y="142"/>
                  </a:cubicBezTo>
                  <a:cubicBezTo>
                    <a:pt x="147" y="141"/>
                    <a:pt x="149" y="139"/>
                    <a:pt x="149" y="136"/>
                  </a:cubicBezTo>
                  <a:cubicBezTo>
                    <a:pt x="151" y="134"/>
                    <a:pt x="151" y="133"/>
                    <a:pt x="151" y="131"/>
                  </a:cubicBezTo>
                  <a:cubicBezTo>
                    <a:pt x="154" y="129"/>
                    <a:pt x="156" y="128"/>
                    <a:pt x="155" y="123"/>
                  </a:cubicBezTo>
                  <a:cubicBezTo>
                    <a:pt x="158" y="120"/>
                    <a:pt x="159" y="117"/>
                    <a:pt x="158" y="113"/>
                  </a:cubicBezTo>
                  <a:cubicBezTo>
                    <a:pt x="161" y="109"/>
                    <a:pt x="162" y="105"/>
                    <a:pt x="159" y="103"/>
                  </a:cubicBezTo>
                  <a:cubicBezTo>
                    <a:pt x="161" y="97"/>
                    <a:pt x="159" y="96"/>
                    <a:pt x="159" y="94"/>
                  </a:cubicBezTo>
                  <a:cubicBezTo>
                    <a:pt x="160" y="91"/>
                    <a:pt x="158" y="88"/>
                    <a:pt x="156" y="87"/>
                  </a:cubicBezTo>
                  <a:cubicBezTo>
                    <a:pt x="156" y="86"/>
                    <a:pt x="156" y="85"/>
                    <a:pt x="156" y="84"/>
                  </a:cubicBezTo>
                  <a:cubicBezTo>
                    <a:pt x="155" y="83"/>
                    <a:pt x="154" y="81"/>
                    <a:pt x="153" y="80"/>
                  </a:cubicBezTo>
                  <a:cubicBezTo>
                    <a:pt x="153" y="78"/>
                    <a:pt x="155" y="77"/>
                    <a:pt x="156" y="79"/>
                  </a:cubicBezTo>
                  <a:cubicBezTo>
                    <a:pt x="156" y="80"/>
                    <a:pt x="156" y="80"/>
                    <a:pt x="157" y="82"/>
                  </a:cubicBezTo>
                  <a:cubicBezTo>
                    <a:pt x="158" y="85"/>
                    <a:pt x="163" y="87"/>
                    <a:pt x="165" y="82"/>
                  </a:cubicBezTo>
                  <a:cubicBezTo>
                    <a:pt x="166" y="81"/>
                    <a:pt x="166" y="80"/>
                    <a:pt x="167" y="79"/>
                  </a:cubicBezTo>
                  <a:cubicBezTo>
                    <a:pt x="171" y="78"/>
                    <a:pt x="171" y="74"/>
                    <a:pt x="172" y="72"/>
                  </a:cubicBezTo>
                  <a:cubicBezTo>
                    <a:pt x="175" y="72"/>
                    <a:pt x="175" y="70"/>
                    <a:pt x="176" y="70"/>
                  </a:cubicBezTo>
                  <a:cubicBezTo>
                    <a:pt x="176" y="69"/>
                    <a:pt x="177" y="69"/>
                    <a:pt x="177" y="68"/>
                  </a:cubicBezTo>
                  <a:cubicBezTo>
                    <a:pt x="178" y="68"/>
                    <a:pt x="179" y="67"/>
                    <a:pt x="180" y="66"/>
                  </a:cubicBezTo>
                  <a:cubicBezTo>
                    <a:pt x="182" y="65"/>
                    <a:pt x="183" y="63"/>
                    <a:pt x="183" y="61"/>
                  </a:cubicBezTo>
                  <a:cubicBezTo>
                    <a:pt x="183" y="55"/>
                    <a:pt x="177" y="52"/>
                    <a:pt x="176" y="48"/>
                  </a:cubicBezTo>
                  <a:cubicBezTo>
                    <a:pt x="177" y="33"/>
                    <a:pt x="168" y="40"/>
                    <a:pt x="163" y="35"/>
                  </a:cubicBezTo>
                  <a:cubicBezTo>
                    <a:pt x="163" y="24"/>
                    <a:pt x="145" y="16"/>
                    <a:pt x="135" y="30"/>
                  </a:cubicBezTo>
                  <a:cubicBezTo>
                    <a:pt x="130" y="29"/>
                    <a:pt x="128" y="31"/>
                    <a:pt x="127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5" y="26"/>
                    <a:pt x="124" y="25"/>
                    <a:pt x="121" y="23"/>
                  </a:cubicBezTo>
                  <a:cubicBezTo>
                    <a:pt x="121" y="22"/>
                    <a:pt x="121" y="22"/>
                    <a:pt x="121" y="22"/>
                  </a:cubicBezTo>
                  <a:cubicBezTo>
                    <a:pt x="122" y="19"/>
                    <a:pt x="122" y="17"/>
                    <a:pt x="121" y="16"/>
                  </a:cubicBezTo>
                  <a:cubicBezTo>
                    <a:pt x="121" y="14"/>
                    <a:pt x="121" y="12"/>
                    <a:pt x="118" y="11"/>
                  </a:cubicBezTo>
                  <a:cubicBezTo>
                    <a:pt x="120" y="4"/>
                    <a:pt x="116" y="1"/>
                    <a:pt x="107" y="2"/>
                  </a:cubicBezTo>
                  <a:cubicBezTo>
                    <a:pt x="105" y="1"/>
                    <a:pt x="103" y="1"/>
                    <a:pt x="101" y="2"/>
                  </a:cubicBezTo>
                  <a:cubicBezTo>
                    <a:pt x="99" y="1"/>
                    <a:pt x="96" y="1"/>
                    <a:pt x="94" y="2"/>
                  </a:cubicBezTo>
                  <a:cubicBezTo>
                    <a:pt x="93" y="1"/>
                    <a:pt x="90" y="2"/>
                    <a:pt x="89" y="2"/>
                  </a:cubicBezTo>
                  <a:moveTo>
                    <a:pt x="93" y="71"/>
                  </a:moveTo>
                  <a:cubicBezTo>
                    <a:pt x="94" y="72"/>
                    <a:pt x="95" y="73"/>
                    <a:pt x="95" y="75"/>
                  </a:cubicBezTo>
                  <a:cubicBezTo>
                    <a:pt x="95" y="77"/>
                    <a:pt x="95" y="76"/>
                    <a:pt x="94" y="77"/>
                  </a:cubicBezTo>
                  <a:cubicBezTo>
                    <a:pt x="93" y="76"/>
                    <a:pt x="93" y="76"/>
                    <a:pt x="92" y="76"/>
                  </a:cubicBezTo>
                  <a:cubicBezTo>
                    <a:pt x="92" y="77"/>
                    <a:pt x="92" y="77"/>
                    <a:pt x="92" y="77"/>
                  </a:cubicBezTo>
                  <a:cubicBezTo>
                    <a:pt x="91" y="76"/>
                    <a:pt x="89" y="77"/>
                    <a:pt x="89" y="75"/>
                  </a:cubicBezTo>
                  <a:cubicBezTo>
                    <a:pt x="89" y="73"/>
                    <a:pt x="90" y="73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72"/>
                    <a:pt x="89" y="73"/>
                    <a:pt x="88" y="74"/>
                  </a:cubicBezTo>
                  <a:cubicBezTo>
                    <a:pt x="87" y="74"/>
                    <a:pt x="89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4"/>
                    <a:pt x="86" y="72"/>
                    <a:pt x="86" y="71"/>
                  </a:cubicBezTo>
                  <a:cubicBezTo>
                    <a:pt x="86" y="71"/>
                    <a:pt x="85" y="71"/>
                    <a:pt x="85" y="71"/>
                  </a:cubicBezTo>
                  <a:cubicBezTo>
                    <a:pt x="85" y="72"/>
                    <a:pt x="84" y="73"/>
                    <a:pt x="84" y="74"/>
                  </a:cubicBezTo>
                  <a:cubicBezTo>
                    <a:pt x="84" y="76"/>
                    <a:pt x="86" y="78"/>
                    <a:pt x="87" y="78"/>
                  </a:cubicBezTo>
                  <a:cubicBezTo>
                    <a:pt x="88" y="79"/>
                    <a:pt x="89" y="79"/>
                    <a:pt x="90" y="78"/>
                  </a:cubicBezTo>
                  <a:cubicBezTo>
                    <a:pt x="91" y="78"/>
                    <a:pt x="92" y="78"/>
                    <a:pt x="92" y="78"/>
                  </a:cubicBezTo>
                  <a:cubicBezTo>
                    <a:pt x="94" y="78"/>
                    <a:pt x="93" y="78"/>
                    <a:pt x="96" y="78"/>
                  </a:cubicBezTo>
                  <a:cubicBezTo>
                    <a:pt x="97" y="78"/>
                    <a:pt x="97" y="79"/>
                    <a:pt x="98" y="78"/>
                  </a:cubicBezTo>
                  <a:cubicBezTo>
                    <a:pt x="100" y="78"/>
                    <a:pt x="100" y="77"/>
                    <a:pt x="100" y="77"/>
                  </a:cubicBezTo>
                  <a:cubicBezTo>
                    <a:pt x="101" y="76"/>
                    <a:pt x="101" y="74"/>
                    <a:pt x="100" y="73"/>
                  </a:cubicBezTo>
                  <a:cubicBezTo>
                    <a:pt x="100" y="72"/>
                    <a:pt x="100" y="71"/>
                    <a:pt x="99" y="71"/>
                  </a:cubicBezTo>
                  <a:cubicBezTo>
                    <a:pt x="98" y="74"/>
                    <a:pt x="98" y="74"/>
                    <a:pt x="98" y="74"/>
                  </a:cubicBezTo>
                  <a:cubicBezTo>
                    <a:pt x="97" y="73"/>
                    <a:pt x="97" y="72"/>
                    <a:pt x="96" y="71"/>
                  </a:cubicBezTo>
                  <a:cubicBezTo>
                    <a:pt x="95" y="71"/>
                    <a:pt x="95" y="72"/>
                    <a:pt x="94" y="72"/>
                  </a:cubicBezTo>
                  <a:cubicBezTo>
                    <a:pt x="94" y="72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lnTo>
                    <a:pt x="93" y="71"/>
                  </a:lnTo>
                  <a:close/>
                  <a:moveTo>
                    <a:pt x="107" y="68"/>
                  </a:moveTo>
                  <a:cubicBezTo>
                    <a:pt x="106" y="69"/>
                    <a:pt x="106" y="69"/>
                    <a:pt x="106" y="71"/>
                  </a:cubicBezTo>
                  <a:cubicBezTo>
                    <a:pt x="105" y="71"/>
                    <a:pt x="105" y="70"/>
                    <a:pt x="105" y="70"/>
                  </a:cubicBezTo>
                  <a:cubicBezTo>
                    <a:pt x="104" y="69"/>
                    <a:pt x="104" y="71"/>
                    <a:pt x="104" y="71"/>
                  </a:cubicBezTo>
                  <a:cubicBezTo>
                    <a:pt x="104" y="73"/>
                    <a:pt x="103" y="71"/>
                    <a:pt x="102" y="71"/>
                  </a:cubicBezTo>
                  <a:cubicBezTo>
                    <a:pt x="102" y="71"/>
                    <a:pt x="101" y="71"/>
                    <a:pt x="101" y="72"/>
                  </a:cubicBezTo>
                  <a:cubicBezTo>
                    <a:pt x="102" y="73"/>
                    <a:pt x="103" y="74"/>
                    <a:pt x="103" y="76"/>
                  </a:cubicBezTo>
                  <a:cubicBezTo>
                    <a:pt x="103" y="76"/>
                    <a:pt x="102" y="78"/>
                    <a:pt x="101" y="78"/>
                  </a:cubicBezTo>
                  <a:cubicBezTo>
                    <a:pt x="100" y="79"/>
                    <a:pt x="101" y="78"/>
                    <a:pt x="102" y="79"/>
                  </a:cubicBezTo>
                  <a:cubicBezTo>
                    <a:pt x="103" y="79"/>
                    <a:pt x="105" y="78"/>
                    <a:pt x="106" y="77"/>
                  </a:cubicBezTo>
                  <a:cubicBezTo>
                    <a:pt x="107" y="77"/>
                    <a:pt x="108" y="74"/>
                    <a:pt x="107" y="73"/>
                  </a:cubicBezTo>
                  <a:cubicBezTo>
                    <a:pt x="107" y="72"/>
                    <a:pt x="107" y="71"/>
                    <a:pt x="107" y="71"/>
                  </a:cubicBezTo>
                  <a:cubicBezTo>
                    <a:pt x="107" y="71"/>
                    <a:pt x="108" y="71"/>
                    <a:pt x="108" y="71"/>
                  </a:cubicBezTo>
                  <a:cubicBezTo>
                    <a:pt x="108" y="69"/>
                    <a:pt x="107" y="69"/>
                    <a:pt x="107" y="68"/>
                  </a:cubicBezTo>
                  <a:moveTo>
                    <a:pt x="76" y="68"/>
                  </a:moveTo>
                  <a:cubicBezTo>
                    <a:pt x="74" y="68"/>
                    <a:pt x="73" y="70"/>
                    <a:pt x="74" y="71"/>
                  </a:cubicBezTo>
                  <a:cubicBezTo>
                    <a:pt x="74" y="72"/>
                    <a:pt x="76" y="73"/>
                    <a:pt x="76" y="73"/>
                  </a:cubicBezTo>
                  <a:cubicBezTo>
                    <a:pt x="77" y="74"/>
                    <a:pt x="77" y="76"/>
                    <a:pt x="79" y="77"/>
                  </a:cubicBezTo>
                  <a:cubicBezTo>
                    <a:pt x="80" y="78"/>
                    <a:pt x="82" y="79"/>
                    <a:pt x="82" y="77"/>
                  </a:cubicBezTo>
                  <a:cubicBezTo>
                    <a:pt x="82" y="76"/>
                    <a:pt x="81" y="75"/>
                    <a:pt x="82" y="74"/>
                  </a:cubicBezTo>
                  <a:cubicBezTo>
                    <a:pt x="83" y="73"/>
                    <a:pt x="83" y="72"/>
                    <a:pt x="84" y="71"/>
                  </a:cubicBezTo>
                  <a:cubicBezTo>
                    <a:pt x="83" y="69"/>
                    <a:pt x="83" y="71"/>
                    <a:pt x="82" y="71"/>
                  </a:cubicBezTo>
                  <a:cubicBezTo>
                    <a:pt x="82" y="72"/>
                    <a:pt x="81" y="72"/>
                    <a:pt x="81" y="71"/>
                  </a:cubicBezTo>
                  <a:cubicBezTo>
                    <a:pt x="81" y="70"/>
                    <a:pt x="80" y="70"/>
                    <a:pt x="80" y="71"/>
                  </a:cubicBezTo>
                  <a:cubicBezTo>
                    <a:pt x="79" y="73"/>
                    <a:pt x="79" y="68"/>
                    <a:pt x="78" y="68"/>
                  </a:cubicBezTo>
                  <a:cubicBezTo>
                    <a:pt x="78" y="69"/>
                    <a:pt x="77" y="70"/>
                    <a:pt x="77" y="69"/>
                  </a:cubicBezTo>
                  <a:cubicBezTo>
                    <a:pt x="76" y="68"/>
                    <a:pt x="77" y="68"/>
                    <a:pt x="76" y="68"/>
                  </a:cubicBezTo>
                  <a:moveTo>
                    <a:pt x="63" y="58"/>
                  </a:moveTo>
                  <a:cubicBezTo>
                    <a:pt x="62" y="60"/>
                    <a:pt x="63" y="63"/>
                    <a:pt x="65" y="64"/>
                  </a:cubicBezTo>
                  <a:cubicBezTo>
                    <a:pt x="66" y="65"/>
                    <a:pt x="68" y="65"/>
                    <a:pt x="68" y="67"/>
                  </a:cubicBezTo>
                  <a:cubicBezTo>
                    <a:pt x="68" y="70"/>
                    <a:pt x="70" y="71"/>
                    <a:pt x="72" y="72"/>
                  </a:cubicBezTo>
                  <a:cubicBezTo>
                    <a:pt x="72" y="72"/>
                    <a:pt x="72" y="71"/>
                    <a:pt x="72" y="71"/>
                  </a:cubicBezTo>
                  <a:cubicBezTo>
                    <a:pt x="72" y="70"/>
                    <a:pt x="72" y="67"/>
                    <a:pt x="74" y="67"/>
                  </a:cubicBezTo>
                  <a:cubicBezTo>
                    <a:pt x="75" y="67"/>
                    <a:pt x="76" y="67"/>
                    <a:pt x="76" y="66"/>
                  </a:cubicBezTo>
                  <a:cubicBezTo>
                    <a:pt x="77" y="65"/>
                    <a:pt x="76" y="64"/>
                    <a:pt x="76" y="64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4" y="65"/>
                    <a:pt x="74" y="66"/>
                    <a:pt x="74" y="64"/>
                  </a:cubicBezTo>
                  <a:cubicBezTo>
                    <a:pt x="74" y="63"/>
                    <a:pt x="74" y="61"/>
                    <a:pt x="73" y="62"/>
                  </a:cubicBezTo>
                  <a:cubicBezTo>
                    <a:pt x="72" y="62"/>
                    <a:pt x="72" y="64"/>
                    <a:pt x="72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1" y="62"/>
                    <a:pt x="70" y="60"/>
                    <a:pt x="70" y="58"/>
                  </a:cubicBezTo>
                  <a:cubicBezTo>
                    <a:pt x="69" y="58"/>
                    <a:pt x="68" y="62"/>
                    <a:pt x="67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3" y="58"/>
                    <a:pt x="63" y="58"/>
                    <a:pt x="63" y="58"/>
                  </a:cubicBezTo>
                  <a:close/>
                  <a:moveTo>
                    <a:pt x="114" y="57"/>
                  </a:moveTo>
                  <a:cubicBezTo>
                    <a:pt x="114" y="57"/>
                    <a:pt x="114" y="58"/>
                    <a:pt x="114" y="58"/>
                  </a:cubicBezTo>
                  <a:cubicBezTo>
                    <a:pt x="114" y="59"/>
                    <a:pt x="115" y="59"/>
                    <a:pt x="116" y="60"/>
                  </a:cubicBezTo>
                  <a:cubicBezTo>
                    <a:pt x="115" y="61"/>
                    <a:pt x="114" y="60"/>
                    <a:pt x="113" y="60"/>
                  </a:cubicBezTo>
                  <a:cubicBezTo>
                    <a:pt x="113" y="59"/>
                    <a:pt x="113" y="60"/>
                    <a:pt x="113" y="60"/>
                  </a:cubicBezTo>
                  <a:cubicBezTo>
                    <a:pt x="114" y="61"/>
                    <a:pt x="115" y="63"/>
                    <a:pt x="114" y="65"/>
                  </a:cubicBezTo>
                  <a:cubicBezTo>
                    <a:pt x="114" y="66"/>
                    <a:pt x="114" y="66"/>
                    <a:pt x="114" y="67"/>
                  </a:cubicBezTo>
                  <a:cubicBezTo>
                    <a:pt x="113" y="67"/>
                    <a:pt x="113" y="67"/>
                    <a:pt x="113" y="66"/>
                  </a:cubicBezTo>
                  <a:cubicBezTo>
                    <a:pt x="114" y="65"/>
                    <a:pt x="114" y="63"/>
                    <a:pt x="112" y="62"/>
                  </a:cubicBezTo>
                  <a:cubicBezTo>
                    <a:pt x="111" y="60"/>
                    <a:pt x="112" y="62"/>
                    <a:pt x="111" y="63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10" y="62"/>
                    <a:pt x="110" y="62"/>
                    <a:pt x="110" y="63"/>
                  </a:cubicBezTo>
                  <a:cubicBezTo>
                    <a:pt x="110" y="64"/>
                    <a:pt x="110" y="64"/>
                    <a:pt x="110" y="65"/>
                  </a:cubicBezTo>
                  <a:cubicBezTo>
                    <a:pt x="110" y="67"/>
                    <a:pt x="109" y="65"/>
                    <a:pt x="109" y="65"/>
                  </a:cubicBezTo>
                  <a:cubicBezTo>
                    <a:pt x="108" y="64"/>
                    <a:pt x="108" y="64"/>
                    <a:pt x="108" y="65"/>
                  </a:cubicBezTo>
                  <a:cubicBezTo>
                    <a:pt x="108" y="67"/>
                    <a:pt x="110" y="67"/>
                    <a:pt x="110" y="69"/>
                  </a:cubicBezTo>
                  <a:cubicBezTo>
                    <a:pt x="110" y="70"/>
                    <a:pt x="111" y="70"/>
                    <a:pt x="110" y="71"/>
                  </a:cubicBezTo>
                  <a:cubicBezTo>
                    <a:pt x="110" y="71"/>
                    <a:pt x="108" y="72"/>
                    <a:pt x="109" y="72"/>
                  </a:cubicBezTo>
                  <a:cubicBezTo>
                    <a:pt x="110" y="72"/>
                    <a:pt x="110" y="72"/>
                    <a:pt x="111" y="72"/>
                  </a:cubicBezTo>
                  <a:cubicBezTo>
                    <a:pt x="111" y="72"/>
                    <a:pt x="112" y="71"/>
                    <a:pt x="112" y="71"/>
                  </a:cubicBezTo>
                  <a:cubicBezTo>
                    <a:pt x="114" y="68"/>
                    <a:pt x="114" y="69"/>
                    <a:pt x="116" y="67"/>
                  </a:cubicBezTo>
                  <a:cubicBezTo>
                    <a:pt x="117" y="66"/>
                    <a:pt x="118" y="64"/>
                    <a:pt x="118" y="63"/>
                  </a:cubicBezTo>
                  <a:cubicBezTo>
                    <a:pt x="118" y="62"/>
                    <a:pt x="118" y="61"/>
                    <a:pt x="118" y="60"/>
                  </a:cubicBezTo>
                  <a:lnTo>
                    <a:pt x="114" y="57"/>
                  </a:lnTo>
                  <a:close/>
                  <a:moveTo>
                    <a:pt x="103" y="52"/>
                  </a:moveTo>
                  <a:cubicBezTo>
                    <a:pt x="102" y="52"/>
                    <a:pt x="102" y="54"/>
                    <a:pt x="102" y="54"/>
                  </a:cubicBezTo>
                  <a:cubicBezTo>
                    <a:pt x="101" y="54"/>
                    <a:pt x="101" y="54"/>
                    <a:pt x="100" y="55"/>
                  </a:cubicBezTo>
                  <a:cubicBezTo>
                    <a:pt x="99" y="57"/>
                    <a:pt x="97" y="61"/>
                    <a:pt x="93" y="60"/>
                  </a:cubicBezTo>
                  <a:cubicBezTo>
                    <a:pt x="89" y="60"/>
                    <a:pt x="87" y="58"/>
                    <a:pt x="85" y="55"/>
                  </a:cubicBezTo>
                  <a:cubicBezTo>
                    <a:pt x="84" y="54"/>
                    <a:pt x="84" y="53"/>
                    <a:pt x="83" y="52"/>
                  </a:cubicBezTo>
                  <a:cubicBezTo>
                    <a:pt x="83" y="52"/>
                    <a:pt x="82" y="52"/>
                    <a:pt x="82" y="52"/>
                  </a:cubicBezTo>
                  <a:cubicBezTo>
                    <a:pt x="83" y="56"/>
                    <a:pt x="81" y="57"/>
                    <a:pt x="81" y="61"/>
                  </a:cubicBezTo>
                  <a:cubicBezTo>
                    <a:pt x="81" y="62"/>
                    <a:pt x="82" y="63"/>
                    <a:pt x="83" y="64"/>
                  </a:cubicBezTo>
                  <a:cubicBezTo>
                    <a:pt x="85" y="65"/>
                    <a:pt x="87" y="65"/>
                    <a:pt x="89" y="64"/>
                  </a:cubicBezTo>
                  <a:cubicBezTo>
                    <a:pt x="92" y="64"/>
                    <a:pt x="91" y="64"/>
                    <a:pt x="94" y="64"/>
                  </a:cubicBezTo>
                  <a:cubicBezTo>
                    <a:pt x="96" y="65"/>
                    <a:pt x="99" y="65"/>
                    <a:pt x="101" y="64"/>
                  </a:cubicBezTo>
                  <a:cubicBezTo>
                    <a:pt x="103" y="63"/>
                    <a:pt x="103" y="62"/>
                    <a:pt x="104" y="59"/>
                  </a:cubicBezTo>
                  <a:cubicBezTo>
                    <a:pt x="104" y="57"/>
                    <a:pt x="102" y="55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moveTo>
                    <a:pt x="92" y="50"/>
                  </a:moveTo>
                  <a:cubicBezTo>
                    <a:pt x="92" y="50"/>
                    <a:pt x="92" y="50"/>
                    <a:pt x="92" y="51"/>
                  </a:cubicBezTo>
                  <a:cubicBezTo>
                    <a:pt x="92" y="51"/>
                    <a:pt x="88" y="51"/>
                    <a:pt x="87" y="53"/>
                  </a:cubicBezTo>
                  <a:cubicBezTo>
                    <a:pt x="87" y="56"/>
                    <a:pt x="88" y="57"/>
                    <a:pt x="91" y="58"/>
                  </a:cubicBezTo>
                  <a:cubicBezTo>
                    <a:pt x="92" y="58"/>
                    <a:pt x="95" y="58"/>
                    <a:pt x="96" y="57"/>
                  </a:cubicBezTo>
                  <a:cubicBezTo>
                    <a:pt x="97" y="56"/>
                    <a:pt x="99" y="55"/>
                    <a:pt x="99" y="53"/>
                  </a:cubicBezTo>
                  <a:cubicBezTo>
                    <a:pt x="99" y="53"/>
                    <a:pt x="99" y="53"/>
                    <a:pt x="98" y="53"/>
                  </a:cubicBezTo>
                  <a:cubicBezTo>
                    <a:pt x="97" y="54"/>
                    <a:pt x="97" y="55"/>
                    <a:pt x="96" y="55"/>
                  </a:cubicBezTo>
                  <a:cubicBezTo>
                    <a:pt x="95" y="56"/>
                    <a:pt x="94" y="57"/>
                    <a:pt x="94" y="57"/>
                  </a:cubicBezTo>
                  <a:cubicBezTo>
                    <a:pt x="93" y="56"/>
                    <a:pt x="92" y="56"/>
                    <a:pt x="93" y="55"/>
                  </a:cubicBezTo>
                  <a:cubicBezTo>
                    <a:pt x="94" y="55"/>
                    <a:pt x="95" y="56"/>
                    <a:pt x="96" y="54"/>
                  </a:cubicBezTo>
                  <a:cubicBezTo>
                    <a:pt x="96" y="54"/>
                    <a:pt x="97" y="52"/>
                    <a:pt x="96" y="52"/>
                  </a:cubicBezTo>
                  <a:cubicBezTo>
                    <a:pt x="94" y="51"/>
                    <a:pt x="93" y="51"/>
                    <a:pt x="92" y="50"/>
                  </a:cubicBezTo>
                  <a:moveTo>
                    <a:pt x="68" y="45"/>
                  </a:moveTo>
                  <a:cubicBezTo>
                    <a:pt x="67" y="46"/>
                    <a:pt x="67" y="47"/>
                    <a:pt x="66" y="48"/>
                  </a:cubicBezTo>
                  <a:cubicBezTo>
                    <a:pt x="65" y="49"/>
                    <a:pt x="64" y="49"/>
                    <a:pt x="64" y="49"/>
                  </a:cubicBezTo>
                  <a:cubicBezTo>
                    <a:pt x="63" y="50"/>
                    <a:pt x="61" y="49"/>
                    <a:pt x="61" y="50"/>
                  </a:cubicBezTo>
                  <a:cubicBezTo>
                    <a:pt x="61" y="51"/>
                    <a:pt x="61" y="53"/>
                    <a:pt x="62" y="54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4" y="56"/>
                    <a:pt x="65" y="58"/>
                    <a:pt x="66" y="59"/>
                  </a:cubicBezTo>
                  <a:cubicBezTo>
                    <a:pt x="68" y="58"/>
                    <a:pt x="70" y="58"/>
                    <a:pt x="70" y="55"/>
                  </a:cubicBezTo>
                  <a:cubicBezTo>
                    <a:pt x="69" y="53"/>
                    <a:pt x="71" y="53"/>
                    <a:pt x="70" y="50"/>
                  </a:cubicBezTo>
                  <a:cubicBezTo>
                    <a:pt x="70" y="48"/>
                    <a:pt x="69" y="48"/>
                    <a:pt x="69" y="48"/>
                  </a:cubicBezTo>
                  <a:cubicBezTo>
                    <a:pt x="70" y="50"/>
                    <a:pt x="69" y="51"/>
                    <a:pt x="69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50"/>
                    <a:pt x="67" y="48"/>
                    <a:pt x="68" y="46"/>
                  </a:cubicBezTo>
                  <a:lnTo>
                    <a:pt x="68" y="45"/>
                  </a:lnTo>
                  <a:close/>
                  <a:moveTo>
                    <a:pt x="69" y="12"/>
                  </a:moveTo>
                  <a:cubicBezTo>
                    <a:pt x="68" y="12"/>
                    <a:pt x="68" y="12"/>
                    <a:pt x="68" y="13"/>
                  </a:cubicBezTo>
                  <a:cubicBezTo>
                    <a:pt x="68" y="13"/>
                    <a:pt x="70" y="13"/>
                    <a:pt x="70" y="13"/>
                  </a:cubicBezTo>
                  <a:cubicBezTo>
                    <a:pt x="70" y="13"/>
                    <a:pt x="70" y="14"/>
                    <a:pt x="70" y="15"/>
                  </a:cubicBezTo>
                  <a:cubicBezTo>
                    <a:pt x="70" y="15"/>
                    <a:pt x="69" y="15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0" y="16"/>
                    <a:pt x="72" y="16"/>
                    <a:pt x="72" y="15"/>
                  </a:cubicBezTo>
                  <a:cubicBezTo>
                    <a:pt x="72" y="14"/>
                    <a:pt x="72" y="14"/>
                    <a:pt x="72" y="13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70" y="11"/>
                    <a:pt x="70" y="12"/>
                  </a:cubicBezTo>
                  <a:lnTo>
                    <a:pt x="69" y="12"/>
                  </a:lnTo>
                  <a:close/>
                  <a:moveTo>
                    <a:pt x="108" y="6"/>
                  </a:moveTo>
                  <a:cubicBezTo>
                    <a:pt x="106" y="7"/>
                    <a:pt x="103" y="10"/>
                    <a:pt x="105" y="13"/>
                  </a:cubicBezTo>
                  <a:cubicBezTo>
                    <a:pt x="105" y="13"/>
                    <a:pt x="105" y="13"/>
                    <a:pt x="105" y="12"/>
                  </a:cubicBezTo>
                  <a:cubicBezTo>
                    <a:pt x="106" y="10"/>
                    <a:pt x="108" y="8"/>
                    <a:pt x="110" y="8"/>
                  </a:cubicBezTo>
                  <a:cubicBezTo>
                    <a:pt x="111" y="8"/>
                    <a:pt x="112" y="9"/>
                    <a:pt x="111" y="10"/>
                  </a:cubicBezTo>
                  <a:cubicBezTo>
                    <a:pt x="111" y="11"/>
                    <a:pt x="110" y="11"/>
                    <a:pt x="109" y="10"/>
                  </a:cubicBezTo>
                  <a:cubicBezTo>
                    <a:pt x="107" y="10"/>
                    <a:pt x="106" y="13"/>
                    <a:pt x="107" y="14"/>
                  </a:cubicBezTo>
                  <a:cubicBezTo>
                    <a:pt x="107" y="15"/>
                    <a:pt x="110" y="17"/>
                    <a:pt x="111" y="17"/>
                  </a:cubicBezTo>
                  <a:cubicBezTo>
                    <a:pt x="113" y="17"/>
                    <a:pt x="114" y="19"/>
                    <a:pt x="115" y="21"/>
                  </a:cubicBezTo>
                  <a:cubicBezTo>
                    <a:pt x="115" y="24"/>
                    <a:pt x="113" y="24"/>
                    <a:pt x="114" y="27"/>
                  </a:cubicBezTo>
                  <a:cubicBezTo>
                    <a:pt x="117" y="32"/>
                    <a:pt x="119" y="32"/>
                    <a:pt x="118" y="38"/>
                  </a:cubicBezTo>
                  <a:cubicBezTo>
                    <a:pt x="117" y="40"/>
                    <a:pt x="116" y="40"/>
                    <a:pt x="115" y="42"/>
                  </a:cubicBezTo>
                  <a:cubicBezTo>
                    <a:pt x="115" y="44"/>
                    <a:pt x="115" y="44"/>
                    <a:pt x="115" y="46"/>
                  </a:cubicBezTo>
                  <a:cubicBezTo>
                    <a:pt x="116" y="48"/>
                    <a:pt x="115" y="47"/>
                    <a:pt x="115" y="46"/>
                  </a:cubicBezTo>
                  <a:cubicBezTo>
                    <a:pt x="113" y="45"/>
                    <a:pt x="113" y="49"/>
                    <a:pt x="114" y="49"/>
                  </a:cubicBezTo>
                  <a:cubicBezTo>
                    <a:pt x="114" y="53"/>
                    <a:pt x="115" y="53"/>
                    <a:pt x="115" y="55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9" y="57"/>
                    <a:pt x="118" y="55"/>
                    <a:pt x="118" y="53"/>
                  </a:cubicBezTo>
                  <a:cubicBezTo>
                    <a:pt x="118" y="52"/>
                    <a:pt x="117" y="51"/>
                    <a:pt x="117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20" y="54"/>
                    <a:pt x="120" y="54"/>
                    <a:pt x="120" y="54"/>
                  </a:cubicBezTo>
                  <a:cubicBezTo>
                    <a:pt x="121" y="53"/>
                    <a:pt x="120" y="51"/>
                    <a:pt x="121" y="51"/>
                  </a:cubicBezTo>
                  <a:cubicBezTo>
                    <a:pt x="122" y="50"/>
                    <a:pt x="121" y="48"/>
                    <a:pt x="122" y="46"/>
                  </a:cubicBezTo>
                  <a:cubicBezTo>
                    <a:pt x="123" y="45"/>
                    <a:pt x="121" y="43"/>
                    <a:pt x="122" y="42"/>
                  </a:cubicBezTo>
                  <a:cubicBezTo>
                    <a:pt x="122" y="41"/>
                    <a:pt x="122" y="38"/>
                    <a:pt x="121" y="37"/>
                  </a:cubicBezTo>
                  <a:cubicBezTo>
                    <a:pt x="120" y="37"/>
                    <a:pt x="120" y="37"/>
                    <a:pt x="120" y="36"/>
                  </a:cubicBezTo>
                  <a:cubicBezTo>
                    <a:pt x="121" y="34"/>
                    <a:pt x="122" y="33"/>
                    <a:pt x="121" y="30"/>
                  </a:cubicBezTo>
                  <a:cubicBezTo>
                    <a:pt x="121" y="28"/>
                    <a:pt x="120" y="27"/>
                    <a:pt x="119" y="26"/>
                  </a:cubicBezTo>
                  <a:cubicBezTo>
                    <a:pt x="117" y="26"/>
                    <a:pt x="118" y="25"/>
                    <a:pt x="118" y="24"/>
                  </a:cubicBezTo>
                  <a:cubicBezTo>
                    <a:pt x="118" y="24"/>
                    <a:pt x="117" y="24"/>
                    <a:pt x="116" y="24"/>
                  </a:cubicBezTo>
                  <a:cubicBezTo>
                    <a:pt x="116" y="24"/>
                    <a:pt x="116" y="25"/>
                    <a:pt x="116" y="24"/>
                  </a:cubicBezTo>
                  <a:cubicBezTo>
                    <a:pt x="117" y="21"/>
                    <a:pt x="118" y="21"/>
                    <a:pt x="118" y="20"/>
                  </a:cubicBezTo>
                  <a:cubicBezTo>
                    <a:pt x="119" y="18"/>
                    <a:pt x="118" y="17"/>
                    <a:pt x="117" y="16"/>
                  </a:cubicBezTo>
                  <a:cubicBezTo>
                    <a:pt x="117" y="15"/>
                    <a:pt x="116" y="15"/>
                    <a:pt x="116" y="14"/>
                  </a:cubicBezTo>
                  <a:cubicBezTo>
                    <a:pt x="116" y="14"/>
                    <a:pt x="116" y="12"/>
                    <a:pt x="115" y="11"/>
                  </a:cubicBezTo>
                  <a:cubicBezTo>
                    <a:pt x="114" y="11"/>
                    <a:pt x="114" y="11"/>
                    <a:pt x="114" y="12"/>
                  </a:cubicBezTo>
                  <a:cubicBezTo>
                    <a:pt x="113" y="13"/>
                    <a:pt x="115" y="15"/>
                    <a:pt x="115" y="17"/>
                  </a:cubicBezTo>
                  <a:cubicBezTo>
                    <a:pt x="114" y="17"/>
                    <a:pt x="114" y="17"/>
                    <a:pt x="114" y="16"/>
                  </a:cubicBezTo>
                  <a:cubicBezTo>
                    <a:pt x="112" y="15"/>
                    <a:pt x="109" y="15"/>
                    <a:pt x="109" y="13"/>
                  </a:cubicBezTo>
                  <a:cubicBezTo>
                    <a:pt x="109" y="12"/>
                    <a:pt x="110" y="12"/>
                    <a:pt x="111" y="13"/>
                  </a:cubicBezTo>
                  <a:cubicBezTo>
                    <a:pt x="111" y="12"/>
                    <a:pt x="112" y="11"/>
                    <a:pt x="113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9"/>
                    <a:pt x="114" y="6"/>
                    <a:pt x="113" y="6"/>
                  </a:cubicBezTo>
                  <a:cubicBezTo>
                    <a:pt x="112" y="5"/>
                    <a:pt x="110" y="5"/>
                    <a:pt x="108" y="6"/>
                  </a:cubicBezTo>
                  <a:moveTo>
                    <a:pt x="81" y="5"/>
                  </a:moveTo>
                  <a:cubicBezTo>
                    <a:pt x="80" y="5"/>
                    <a:pt x="80" y="6"/>
                    <a:pt x="79" y="6"/>
                  </a:cubicBezTo>
                  <a:cubicBezTo>
                    <a:pt x="79" y="7"/>
                    <a:pt x="80" y="9"/>
                    <a:pt x="80" y="10"/>
                  </a:cubicBezTo>
                  <a:cubicBezTo>
                    <a:pt x="80" y="10"/>
                    <a:pt x="79" y="10"/>
                    <a:pt x="79" y="10"/>
                  </a:cubicBezTo>
                  <a:cubicBezTo>
                    <a:pt x="78" y="9"/>
                    <a:pt x="75" y="5"/>
                    <a:pt x="73" y="6"/>
                  </a:cubicBezTo>
                  <a:cubicBezTo>
                    <a:pt x="72" y="6"/>
                    <a:pt x="73" y="8"/>
                    <a:pt x="72" y="8"/>
                  </a:cubicBezTo>
                  <a:cubicBezTo>
                    <a:pt x="69" y="8"/>
                    <a:pt x="65" y="8"/>
                    <a:pt x="65" y="10"/>
                  </a:cubicBezTo>
                  <a:cubicBezTo>
                    <a:pt x="65" y="11"/>
                    <a:pt x="65" y="12"/>
                    <a:pt x="65" y="13"/>
                  </a:cubicBezTo>
                  <a:cubicBezTo>
                    <a:pt x="65" y="16"/>
                    <a:pt x="66" y="13"/>
                    <a:pt x="67" y="13"/>
                  </a:cubicBezTo>
                  <a:cubicBezTo>
                    <a:pt x="67" y="13"/>
                    <a:pt x="67" y="14"/>
                    <a:pt x="67" y="14"/>
                  </a:cubicBezTo>
                  <a:cubicBezTo>
                    <a:pt x="67" y="15"/>
                    <a:pt x="66" y="16"/>
                    <a:pt x="66" y="17"/>
                  </a:cubicBezTo>
                  <a:cubicBezTo>
                    <a:pt x="65" y="19"/>
                    <a:pt x="68" y="20"/>
                    <a:pt x="67" y="23"/>
                  </a:cubicBezTo>
                  <a:cubicBezTo>
                    <a:pt x="67" y="24"/>
                    <a:pt x="67" y="24"/>
                    <a:pt x="66" y="25"/>
                  </a:cubicBezTo>
                  <a:cubicBezTo>
                    <a:pt x="65" y="27"/>
                    <a:pt x="65" y="27"/>
                    <a:pt x="66" y="25"/>
                  </a:cubicBezTo>
                  <a:cubicBezTo>
                    <a:pt x="66" y="24"/>
                    <a:pt x="65" y="23"/>
                    <a:pt x="65" y="22"/>
                  </a:cubicBezTo>
                  <a:cubicBezTo>
                    <a:pt x="64" y="21"/>
                    <a:pt x="64" y="22"/>
                    <a:pt x="63" y="22"/>
                  </a:cubicBezTo>
                  <a:cubicBezTo>
                    <a:pt x="62" y="24"/>
                    <a:pt x="62" y="25"/>
                    <a:pt x="61" y="26"/>
                  </a:cubicBezTo>
                  <a:cubicBezTo>
                    <a:pt x="60" y="30"/>
                    <a:pt x="62" y="32"/>
                    <a:pt x="64" y="34"/>
                  </a:cubicBezTo>
                  <a:cubicBezTo>
                    <a:pt x="64" y="35"/>
                    <a:pt x="65" y="35"/>
                    <a:pt x="65" y="36"/>
                  </a:cubicBezTo>
                  <a:cubicBezTo>
                    <a:pt x="66" y="37"/>
                    <a:pt x="67" y="39"/>
                    <a:pt x="66" y="39"/>
                  </a:cubicBezTo>
                  <a:cubicBezTo>
                    <a:pt x="66" y="40"/>
                    <a:pt x="64" y="41"/>
                    <a:pt x="64" y="40"/>
                  </a:cubicBezTo>
                  <a:cubicBezTo>
                    <a:pt x="64" y="39"/>
                    <a:pt x="64" y="39"/>
                    <a:pt x="63" y="38"/>
                  </a:cubicBezTo>
                  <a:cubicBezTo>
                    <a:pt x="63" y="38"/>
                    <a:pt x="63" y="37"/>
                    <a:pt x="63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3" y="36"/>
                    <a:pt x="62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5"/>
                    <a:pt x="60" y="37"/>
                    <a:pt x="60" y="37"/>
                  </a:cubicBezTo>
                  <a:cubicBezTo>
                    <a:pt x="60" y="39"/>
                    <a:pt x="61" y="40"/>
                    <a:pt x="62" y="41"/>
                  </a:cubicBezTo>
                  <a:cubicBezTo>
                    <a:pt x="62" y="42"/>
                    <a:pt x="62" y="44"/>
                    <a:pt x="61" y="44"/>
                  </a:cubicBezTo>
                  <a:cubicBezTo>
                    <a:pt x="61" y="44"/>
                    <a:pt x="61" y="44"/>
                    <a:pt x="60" y="44"/>
                  </a:cubicBezTo>
                  <a:cubicBezTo>
                    <a:pt x="60" y="46"/>
                    <a:pt x="60" y="47"/>
                    <a:pt x="62" y="47"/>
                  </a:cubicBezTo>
                  <a:cubicBezTo>
                    <a:pt x="64" y="47"/>
                    <a:pt x="66" y="46"/>
                    <a:pt x="67" y="45"/>
                  </a:cubicBezTo>
                  <a:cubicBezTo>
                    <a:pt x="67" y="44"/>
                    <a:pt x="68" y="42"/>
                    <a:pt x="68" y="43"/>
                  </a:cubicBezTo>
                  <a:cubicBezTo>
                    <a:pt x="68" y="43"/>
                    <a:pt x="68" y="45"/>
                    <a:pt x="69" y="43"/>
                  </a:cubicBezTo>
                  <a:cubicBezTo>
                    <a:pt x="69" y="40"/>
                    <a:pt x="67" y="39"/>
                    <a:pt x="67" y="36"/>
                  </a:cubicBezTo>
                  <a:cubicBezTo>
                    <a:pt x="65" y="33"/>
                    <a:pt x="67" y="30"/>
                    <a:pt x="68" y="28"/>
                  </a:cubicBezTo>
                  <a:cubicBezTo>
                    <a:pt x="69" y="27"/>
                    <a:pt x="68" y="26"/>
                    <a:pt x="68" y="25"/>
                  </a:cubicBezTo>
                  <a:cubicBezTo>
                    <a:pt x="68" y="23"/>
                    <a:pt x="69" y="21"/>
                    <a:pt x="71" y="19"/>
                  </a:cubicBezTo>
                  <a:cubicBezTo>
                    <a:pt x="72" y="18"/>
                    <a:pt x="73" y="18"/>
                    <a:pt x="74" y="15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2"/>
                    <a:pt x="72" y="12"/>
                  </a:cubicBezTo>
                  <a:cubicBezTo>
                    <a:pt x="71" y="11"/>
                    <a:pt x="71" y="11"/>
                    <a:pt x="72" y="11"/>
                  </a:cubicBezTo>
                  <a:cubicBezTo>
                    <a:pt x="73" y="11"/>
                    <a:pt x="73" y="11"/>
                    <a:pt x="74" y="12"/>
                  </a:cubicBezTo>
                  <a:cubicBezTo>
                    <a:pt x="75" y="13"/>
                    <a:pt x="76" y="14"/>
                    <a:pt x="77" y="15"/>
                  </a:cubicBezTo>
                  <a:cubicBezTo>
                    <a:pt x="77" y="14"/>
                    <a:pt x="75" y="9"/>
                    <a:pt x="74" y="10"/>
                  </a:cubicBezTo>
                  <a:cubicBezTo>
                    <a:pt x="74" y="9"/>
                    <a:pt x="74" y="9"/>
                    <a:pt x="75" y="9"/>
                  </a:cubicBezTo>
                  <a:cubicBezTo>
                    <a:pt x="76" y="9"/>
                    <a:pt x="77" y="10"/>
                    <a:pt x="77" y="11"/>
                  </a:cubicBezTo>
                  <a:cubicBezTo>
                    <a:pt x="78" y="12"/>
                    <a:pt x="79" y="14"/>
                    <a:pt x="80" y="14"/>
                  </a:cubicBezTo>
                  <a:cubicBezTo>
                    <a:pt x="80" y="13"/>
                    <a:pt x="80" y="12"/>
                    <a:pt x="80" y="11"/>
                  </a:cubicBezTo>
                  <a:cubicBezTo>
                    <a:pt x="81" y="11"/>
                    <a:pt x="82" y="13"/>
                    <a:pt x="82" y="13"/>
                  </a:cubicBezTo>
                  <a:cubicBezTo>
                    <a:pt x="84" y="13"/>
                    <a:pt x="83" y="10"/>
                    <a:pt x="83" y="10"/>
                  </a:cubicBezTo>
                  <a:cubicBezTo>
                    <a:pt x="83" y="8"/>
                    <a:pt x="83" y="7"/>
                    <a:pt x="82" y="5"/>
                  </a:cubicBezTo>
                  <a:cubicBezTo>
                    <a:pt x="81" y="5"/>
                    <a:pt x="81" y="5"/>
                    <a:pt x="81" y="5"/>
                  </a:cubicBezTo>
                  <a:close/>
                  <a:moveTo>
                    <a:pt x="104" y="4"/>
                  </a:moveTo>
                  <a:cubicBezTo>
                    <a:pt x="103" y="4"/>
                    <a:pt x="101" y="5"/>
                    <a:pt x="100" y="7"/>
                  </a:cubicBezTo>
                  <a:cubicBezTo>
                    <a:pt x="100" y="7"/>
                    <a:pt x="99" y="11"/>
                    <a:pt x="101" y="13"/>
                  </a:cubicBezTo>
                  <a:cubicBezTo>
                    <a:pt x="102" y="12"/>
                    <a:pt x="103" y="9"/>
                    <a:pt x="104" y="7"/>
                  </a:cubicBezTo>
                  <a:cubicBezTo>
                    <a:pt x="104" y="6"/>
                    <a:pt x="104" y="5"/>
                    <a:pt x="106" y="4"/>
                  </a:cubicBezTo>
                  <a:cubicBezTo>
                    <a:pt x="105" y="4"/>
                    <a:pt x="105" y="4"/>
                    <a:pt x="104" y="4"/>
                  </a:cubicBezTo>
                  <a:moveTo>
                    <a:pt x="96" y="4"/>
                  </a:moveTo>
                  <a:cubicBezTo>
                    <a:pt x="94" y="4"/>
                    <a:pt x="95" y="9"/>
                    <a:pt x="95" y="10"/>
                  </a:cubicBezTo>
                  <a:cubicBezTo>
                    <a:pt x="97" y="13"/>
                    <a:pt x="96" y="13"/>
                    <a:pt x="96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4" y="11"/>
                    <a:pt x="94" y="6"/>
                    <a:pt x="93" y="5"/>
                  </a:cubicBezTo>
                  <a:cubicBezTo>
                    <a:pt x="91" y="4"/>
                    <a:pt x="90" y="6"/>
                    <a:pt x="91" y="9"/>
                  </a:cubicBezTo>
                  <a:cubicBezTo>
                    <a:pt x="91" y="11"/>
                    <a:pt x="92" y="12"/>
                    <a:pt x="92" y="13"/>
                  </a:cubicBezTo>
                  <a:cubicBezTo>
                    <a:pt x="91" y="13"/>
                    <a:pt x="89" y="13"/>
                    <a:pt x="88" y="13"/>
                  </a:cubicBezTo>
                  <a:cubicBezTo>
                    <a:pt x="87" y="13"/>
                    <a:pt x="87" y="13"/>
                    <a:pt x="88" y="12"/>
                  </a:cubicBezTo>
                  <a:cubicBezTo>
                    <a:pt x="88" y="11"/>
                    <a:pt x="89" y="8"/>
                    <a:pt x="88" y="6"/>
                  </a:cubicBezTo>
                  <a:cubicBezTo>
                    <a:pt x="88" y="5"/>
                    <a:pt x="86" y="4"/>
                    <a:pt x="85" y="5"/>
                  </a:cubicBezTo>
                  <a:cubicBezTo>
                    <a:pt x="83" y="6"/>
                    <a:pt x="85" y="10"/>
                    <a:pt x="86" y="11"/>
                  </a:cubicBezTo>
                  <a:cubicBezTo>
                    <a:pt x="87" y="12"/>
                    <a:pt x="87" y="12"/>
                    <a:pt x="86" y="13"/>
                  </a:cubicBezTo>
                  <a:cubicBezTo>
                    <a:pt x="82" y="14"/>
                    <a:pt x="78" y="16"/>
                    <a:pt x="74" y="18"/>
                  </a:cubicBezTo>
                  <a:cubicBezTo>
                    <a:pt x="72" y="19"/>
                    <a:pt x="71" y="21"/>
                    <a:pt x="71" y="22"/>
                  </a:cubicBezTo>
                  <a:cubicBezTo>
                    <a:pt x="73" y="29"/>
                    <a:pt x="67" y="27"/>
                    <a:pt x="69" y="33"/>
                  </a:cubicBezTo>
                  <a:cubicBezTo>
                    <a:pt x="70" y="35"/>
                    <a:pt x="73" y="36"/>
                    <a:pt x="74" y="40"/>
                  </a:cubicBezTo>
                  <a:cubicBezTo>
                    <a:pt x="74" y="43"/>
                    <a:pt x="70" y="43"/>
                    <a:pt x="70" y="44"/>
                  </a:cubicBezTo>
                  <a:cubicBezTo>
                    <a:pt x="71" y="46"/>
                    <a:pt x="72" y="46"/>
                    <a:pt x="72" y="48"/>
                  </a:cubicBezTo>
                  <a:cubicBezTo>
                    <a:pt x="72" y="50"/>
                    <a:pt x="71" y="50"/>
                    <a:pt x="72" y="52"/>
                  </a:cubicBezTo>
                  <a:cubicBezTo>
                    <a:pt x="72" y="56"/>
                    <a:pt x="73" y="55"/>
                    <a:pt x="75" y="55"/>
                  </a:cubicBezTo>
                  <a:cubicBezTo>
                    <a:pt x="78" y="55"/>
                    <a:pt x="77" y="58"/>
                    <a:pt x="78" y="59"/>
                  </a:cubicBezTo>
                  <a:cubicBezTo>
                    <a:pt x="78" y="60"/>
                    <a:pt x="79" y="60"/>
                    <a:pt x="80" y="60"/>
                  </a:cubicBezTo>
                  <a:cubicBezTo>
                    <a:pt x="79" y="58"/>
                    <a:pt x="80" y="57"/>
                    <a:pt x="80" y="56"/>
                  </a:cubicBezTo>
                  <a:cubicBezTo>
                    <a:pt x="79" y="56"/>
                    <a:pt x="79" y="53"/>
                    <a:pt x="77" y="55"/>
                  </a:cubicBezTo>
                  <a:cubicBezTo>
                    <a:pt x="76" y="54"/>
                    <a:pt x="75" y="54"/>
                    <a:pt x="74" y="53"/>
                  </a:cubicBezTo>
                  <a:cubicBezTo>
                    <a:pt x="73" y="51"/>
                    <a:pt x="73" y="51"/>
                    <a:pt x="74" y="49"/>
                  </a:cubicBezTo>
                  <a:cubicBezTo>
                    <a:pt x="74" y="48"/>
                    <a:pt x="74" y="47"/>
                    <a:pt x="74" y="46"/>
                  </a:cubicBezTo>
                  <a:cubicBezTo>
                    <a:pt x="73" y="45"/>
                    <a:pt x="72" y="45"/>
                    <a:pt x="72" y="44"/>
                  </a:cubicBezTo>
                  <a:cubicBezTo>
                    <a:pt x="72" y="44"/>
                    <a:pt x="73" y="44"/>
                    <a:pt x="73" y="44"/>
                  </a:cubicBezTo>
                  <a:cubicBezTo>
                    <a:pt x="75" y="46"/>
                    <a:pt x="76" y="47"/>
                    <a:pt x="78" y="49"/>
                  </a:cubicBezTo>
                  <a:cubicBezTo>
                    <a:pt x="79" y="50"/>
                    <a:pt x="80" y="51"/>
                    <a:pt x="82" y="50"/>
                  </a:cubicBezTo>
                  <a:cubicBezTo>
                    <a:pt x="86" y="49"/>
                    <a:pt x="89" y="47"/>
                    <a:pt x="92" y="43"/>
                  </a:cubicBezTo>
                  <a:cubicBezTo>
                    <a:pt x="92" y="43"/>
                    <a:pt x="93" y="44"/>
                    <a:pt x="93" y="44"/>
                  </a:cubicBezTo>
                  <a:cubicBezTo>
                    <a:pt x="96" y="49"/>
                    <a:pt x="102" y="51"/>
                    <a:pt x="107" y="48"/>
                  </a:cubicBezTo>
                  <a:cubicBezTo>
                    <a:pt x="108" y="48"/>
                    <a:pt x="109" y="47"/>
                    <a:pt x="110" y="46"/>
                  </a:cubicBezTo>
                  <a:cubicBezTo>
                    <a:pt x="110" y="45"/>
                    <a:pt x="111" y="44"/>
                    <a:pt x="111" y="44"/>
                  </a:cubicBezTo>
                  <a:cubicBezTo>
                    <a:pt x="113" y="44"/>
                    <a:pt x="111" y="46"/>
                    <a:pt x="111" y="46"/>
                  </a:cubicBezTo>
                  <a:cubicBezTo>
                    <a:pt x="110" y="46"/>
                    <a:pt x="110" y="47"/>
                    <a:pt x="110" y="48"/>
                  </a:cubicBezTo>
                  <a:cubicBezTo>
                    <a:pt x="110" y="51"/>
                    <a:pt x="109" y="53"/>
                    <a:pt x="106" y="55"/>
                  </a:cubicBezTo>
                  <a:cubicBezTo>
                    <a:pt x="104" y="55"/>
                    <a:pt x="105" y="55"/>
                    <a:pt x="105" y="57"/>
                  </a:cubicBezTo>
                  <a:cubicBezTo>
                    <a:pt x="105" y="58"/>
                    <a:pt x="105" y="59"/>
                    <a:pt x="105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08" y="57"/>
                    <a:pt x="107" y="56"/>
                    <a:pt x="108" y="55"/>
                  </a:cubicBezTo>
                  <a:cubicBezTo>
                    <a:pt x="110" y="55"/>
                    <a:pt x="111" y="55"/>
                    <a:pt x="112" y="53"/>
                  </a:cubicBezTo>
                  <a:cubicBezTo>
                    <a:pt x="112" y="51"/>
                    <a:pt x="111" y="49"/>
                    <a:pt x="112" y="47"/>
                  </a:cubicBezTo>
                  <a:cubicBezTo>
                    <a:pt x="112" y="45"/>
                    <a:pt x="114" y="45"/>
                    <a:pt x="112" y="42"/>
                  </a:cubicBezTo>
                  <a:cubicBezTo>
                    <a:pt x="112" y="42"/>
                    <a:pt x="111" y="42"/>
                    <a:pt x="111" y="41"/>
                  </a:cubicBezTo>
                  <a:cubicBezTo>
                    <a:pt x="111" y="44"/>
                    <a:pt x="107" y="47"/>
                    <a:pt x="102" y="47"/>
                  </a:cubicBezTo>
                  <a:cubicBezTo>
                    <a:pt x="98" y="47"/>
                    <a:pt x="95" y="45"/>
                    <a:pt x="93" y="42"/>
                  </a:cubicBezTo>
                  <a:cubicBezTo>
                    <a:pt x="94" y="41"/>
                    <a:pt x="94" y="42"/>
                    <a:pt x="94" y="42"/>
                  </a:cubicBezTo>
                  <a:cubicBezTo>
                    <a:pt x="97" y="45"/>
                    <a:pt x="100" y="45"/>
                    <a:pt x="103" y="45"/>
                  </a:cubicBezTo>
                  <a:cubicBezTo>
                    <a:pt x="107" y="45"/>
                    <a:pt x="110" y="42"/>
                    <a:pt x="109" y="39"/>
                  </a:cubicBezTo>
                  <a:cubicBezTo>
                    <a:pt x="108" y="38"/>
                    <a:pt x="109" y="41"/>
                    <a:pt x="104" y="43"/>
                  </a:cubicBezTo>
                  <a:cubicBezTo>
                    <a:pt x="102" y="44"/>
                    <a:pt x="97" y="43"/>
                    <a:pt x="95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6" y="40"/>
                    <a:pt x="96" y="40"/>
                    <a:pt x="96" y="41"/>
                  </a:cubicBezTo>
                  <a:cubicBezTo>
                    <a:pt x="98" y="42"/>
                    <a:pt x="99" y="42"/>
                    <a:pt x="102" y="42"/>
                  </a:cubicBezTo>
                  <a:cubicBezTo>
                    <a:pt x="104" y="42"/>
                    <a:pt x="106" y="40"/>
                    <a:pt x="107" y="38"/>
                  </a:cubicBezTo>
                  <a:cubicBezTo>
                    <a:pt x="107" y="36"/>
                    <a:pt x="106" y="36"/>
                    <a:pt x="106" y="35"/>
                  </a:cubicBezTo>
                  <a:cubicBezTo>
                    <a:pt x="105" y="34"/>
                    <a:pt x="105" y="34"/>
                    <a:pt x="105" y="35"/>
                  </a:cubicBezTo>
                  <a:cubicBezTo>
                    <a:pt x="105" y="37"/>
                    <a:pt x="104" y="38"/>
                    <a:pt x="103" y="39"/>
                  </a:cubicBezTo>
                  <a:cubicBezTo>
                    <a:pt x="103" y="39"/>
                    <a:pt x="99" y="40"/>
                    <a:pt x="97" y="40"/>
                  </a:cubicBezTo>
                  <a:cubicBezTo>
                    <a:pt x="97" y="38"/>
                    <a:pt x="98" y="39"/>
                    <a:pt x="99" y="39"/>
                  </a:cubicBezTo>
                  <a:cubicBezTo>
                    <a:pt x="102" y="39"/>
                    <a:pt x="104" y="35"/>
                    <a:pt x="102" y="33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4"/>
                    <a:pt x="100" y="35"/>
                    <a:pt x="100" y="37"/>
                  </a:cubicBezTo>
                  <a:cubicBezTo>
                    <a:pt x="99" y="37"/>
                    <a:pt x="98" y="38"/>
                    <a:pt x="97" y="38"/>
                  </a:cubicBezTo>
                  <a:cubicBezTo>
                    <a:pt x="96" y="39"/>
                    <a:pt x="92" y="41"/>
                    <a:pt x="89" y="39"/>
                  </a:cubicBezTo>
                  <a:cubicBezTo>
                    <a:pt x="89" y="38"/>
                    <a:pt x="88" y="38"/>
                    <a:pt x="87" y="38"/>
                  </a:cubicBezTo>
                  <a:cubicBezTo>
                    <a:pt x="85" y="38"/>
                    <a:pt x="83" y="37"/>
                    <a:pt x="84" y="33"/>
                  </a:cubicBezTo>
                  <a:cubicBezTo>
                    <a:pt x="84" y="33"/>
                    <a:pt x="84" y="32"/>
                    <a:pt x="85" y="31"/>
                  </a:cubicBezTo>
                  <a:cubicBezTo>
                    <a:pt x="84" y="31"/>
                    <a:pt x="83" y="33"/>
                    <a:pt x="83" y="34"/>
                  </a:cubicBezTo>
                  <a:cubicBezTo>
                    <a:pt x="83" y="34"/>
                    <a:pt x="83" y="34"/>
                    <a:pt x="83" y="35"/>
                  </a:cubicBezTo>
                  <a:cubicBezTo>
                    <a:pt x="83" y="38"/>
                    <a:pt x="85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7" y="41"/>
                    <a:pt x="86" y="41"/>
                    <a:pt x="85" y="41"/>
                  </a:cubicBezTo>
                  <a:cubicBezTo>
                    <a:pt x="82" y="40"/>
                    <a:pt x="81" y="38"/>
                    <a:pt x="80" y="35"/>
                  </a:cubicBezTo>
                  <a:cubicBezTo>
                    <a:pt x="79" y="35"/>
                    <a:pt x="79" y="36"/>
                    <a:pt x="79" y="37"/>
                  </a:cubicBezTo>
                  <a:cubicBezTo>
                    <a:pt x="79" y="40"/>
                    <a:pt x="82" y="41"/>
                    <a:pt x="84" y="42"/>
                  </a:cubicBezTo>
                  <a:cubicBezTo>
                    <a:pt x="86" y="42"/>
                    <a:pt x="87" y="41"/>
                    <a:pt x="89" y="41"/>
                  </a:cubicBezTo>
                  <a:cubicBezTo>
                    <a:pt x="90" y="42"/>
                    <a:pt x="85" y="43"/>
                    <a:pt x="84" y="43"/>
                  </a:cubicBezTo>
                  <a:cubicBezTo>
                    <a:pt x="80" y="43"/>
                    <a:pt x="79" y="41"/>
                    <a:pt x="77" y="38"/>
                  </a:cubicBezTo>
                  <a:cubicBezTo>
                    <a:pt x="77" y="39"/>
                    <a:pt x="76" y="39"/>
                    <a:pt x="76" y="39"/>
                  </a:cubicBezTo>
                  <a:cubicBezTo>
                    <a:pt x="76" y="42"/>
                    <a:pt x="80" y="45"/>
                    <a:pt x="82" y="45"/>
                  </a:cubicBezTo>
                  <a:cubicBezTo>
                    <a:pt x="86" y="45"/>
                    <a:pt x="88" y="44"/>
                    <a:pt x="91" y="42"/>
                  </a:cubicBezTo>
                  <a:cubicBezTo>
                    <a:pt x="91" y="42"/>
                    <a:pt x="91" y="43"/>
                    <a:pt x="90" y="44"/>
                  </a:cubicBezTo>
                  <a:cubicBezTo>
                    <a:pt x="88" y="45"/>
                    <a:pt x="86" y="46"/>
                    <a:pt x="82" y="46"/>
                  </a:cubicBezTo>
                  <a:cubicBezTo>
                    <a:pt x="80" y="46"/>
                    <a:pt x="79" y="46"/>
                    <a:pt x="76" y="44"/>
                  </a:cubicBezTo>
                  <a:cubicBezTo>
                    <a:pt x="76" y="46"/>
                    <a:pt x="79" y="47"/>
                    <a:pt x="80" y="48"/>
                  </a:cubicBezTo>
                  <a:cubicBezTo>
                    <a:pt x="81" y="48"/>
                    <a:pt x="82" y="48"/>
                    <a:pt x="82" y="48"/>
                  </a:cubicBezTo>
                  <a:cubicBezTo>
                    <a:pt x="82" y="48"/>
                    <a:pt x="80" y="50"/>
                    <a:pt x="79" y="49"/>
                  </a:cubicBezTo>
                  <a:cubicBezTo>
                    <a:pt x="77" y="48"/>
                    <a:pt x="76" y="47"/>
                    <a:pt x="75" y="45"/>
                  </a:cubicBezTo>
                  <a:cubicBezTo>
                    <a:pt x="75" y="43"/>
                    <a:pt x="75" y="45"/>
                    <a:pt x="75" y="43"/>
                  </a:cubicBezTo>
                  <a:cubicBezTo>
                    <a:pt x="74" y="42"/>
                    <a:pt x="74" y="37"/>
                    <a:pt x="77" y="37"/>
                  </a:cubicBezTo>
                  <a:cubicBezTo>
                    <a:pt x="77" y="35"/>
                    <a:pt x="78" y="33"/>
                    <a:pt x="80" y="32"/>
                  </a:cubicBezTo>
                  <a:cubicBezTo>
                    <a:pt x="82" y="32"/>
                    <a:pt x="83" y="31"/>
                    <a:pt x="80" y="32"/>
                  </a:cubicBezTo>
                  <a:cubicBezTo>
                    <a:pt x="79" y="32"/>
                    <a:pt x="79" y="32"/>
                    <a:pt x="78" y="31"/>
                  </a:cubicBezTo>
                  <a:cubicBezTo>
                    <a:pt x="76" y="30"/>
                    <a:pt x="74" y="29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7" y="28"/>
                    <a:pt x="78" y="30"/>
                    <a:pt x="81" y="30"/>
                  </a:cubicBezTo>
                  <a:cubicBezTo>
                    <a:pt x="83" y="30"/>
                    <a:pt x="84" y="28"/>
                    <a:pt x="86" y="28"/>
                  </a:cubicBezTo>
                  <a:cubicBezTo>
                    <a:pt x="86" y="27"/>
                    <a:pt x="85" y="28"/>
                    <a:pt x="84" y="27"/>
                  </a:cubicBezTo>
                  <a:cubicBezTo>
                    <a:pt x="83" y="27"/>
                    <a:pt x="83" y="25"/>
                    <a:pt x="82" y="25"/>
                  </a:cubicBezTo>
                  <a:cubicBezTo>
                    <a:pt x="80" y="23"/>
                    <a:pt x="78" y="25"/>
                    <a:pt x="76" y="26"/>
                  </a:cubicBezTo>
                  <a:cubicBezTo>
                    <a:pt x="75" y="27"/>
                    <a:pt x="74" y="28"/>
                    <a:pt x="73" y="27"/>
                  </a:cubicBezTo>
                  <a:cubicBezTo>
                    <a:pt x="75" y="25"/>
                    <a:pt x="77" y="24"/>
                    <a:pt x="79" y="22"/>
                  </a:cubicBezTo>
                  <a:cubicBezTo>
                    <a:pt x="80" y="22"/>
                    <a:pt x="81" y="21"/>
                    <a:pt x="82" y="22"/>
                  </a:cubicBezTo>
                  <a:cubicBezTo>
                    <a:pt x="84" y="23"/>
                    <a:pt x="84" y="25"/>
                    <a:pt x="85" y="26"/>
                  </a:cubicBezTo>
                  <a:cubicBezTo>
                    <a:pt x="85" y="26"/>
                    <a:pt x="85" y="27"/>
                    <a:pt x="86" y="26"/>
                  </a:cubicBezTo>
                  <a:cubicBezTo>
                    <a:pt x="86" y="24"/>
                    <a:pt x="84" y="22"/>
                    <a:pt x="82" y="21"/>
                  </a:cubicBezTo>
                  <a:cubicBezTo>
                    <a:pt x="80" y="20"/>
                    <a:pt x="77" y="23"/>
                    <a:pt x="75" y="25"/>
                  </a:cubicBezTo>
                  <a:cubicBezTo>
                    <a:pt x="74" y="25"/>
                    <a:pt x="74" y="26"/>
                    <a:pt x="73" y="25"/>
                  </a:cubicBezTo>
                  <a:cubicBezTo>
                    <a:pt x="75" y="22"/>
                    <a:pt x="77" y="21"/>
                    <a:pt x="80" y="19"/>
                  </a:cubicBezTo>
                  <a:cubicBezTo>
                    <a:pt x="82" y="18"/>
                    <a:pt x="82" y="18"/>
                    <a:pt x="85" y="19"/>
                  </a:cubicBezTo>
                  <a:cubicBezTo>
                    <a:pt x="88" y="20"/>
                    <a:pt x="90" y="23"/>
                    <a:pt x="91" y="26"/>
                  </a:cubicBezTo>
                  <a:cubicBezTo>
                    <a:pt x="90" y="29"/>
                    <a:pt x="88" y="32"/>
                    <a:pt x="89" y="34"/>
                  </a:cubicBezTo>
                  <a:cubicBezTo>
                    <a:pt x="91" y="35"/>
                    <a:pt x="94" y="34"/>
                    <a:pt x="96" y="34"/>
                  </a:cubicBezTo>
                  <a:cubicBezTo>
                    <a:pt x="97" y="34"/>
                    <a:pt x="98" y="33"/>
                    <a:pt x="97" y="32"/>
                  </a:cubicBezTo>
                  <a:cubicBezTo>
                    <a:pt x="96" y="30"/>
                    <a:pt x="96" y="29"/>
                    <a:pt x="96" y="28"/>
                  </a:cubicBezTo>
                  <a:cubicBezTo>
                    <a:pt x="95" y="27"/>
                    <a:pt x="95" y="26"/>
                    <a:pt x="96" y="25"/>
                  </a:cubicBezTo>
                  <a:cubicBezTo>
                    <a:pt x="96" y="23"/>
                    <a:pt x="98" y="21"/>
                    <a:pt x="100" y="20"/>
                  </a:cubicBezTo>
                  <a:cubicBezTo>
                    <a:pt x="102" y="19"/>
                    <a:pt x="104" y="19"/>
                    <a:pt x="105" y="19"/>
                  </a:cubicBezTo>
                  <a:cubicBezTo>
                    <a:pt x="107" y="19"/>
                    <a:pt x="108" y="21"/>
                    <a:pt x="109" y="22"/>
                  </a:cubicBezTo>
                  <a:cubicBezTo>
                    <a:pt x="109" y="22"/>
                    <a:pt x="111" y="24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3"/>
                    <a:pt x="106" y="21"/>
                    <a:pt x="104" y="21"/>
                  </a:cubicBezTo>
                  <a:cubicBezTo>
                    <a:pt x="100" y="22"/>
                    <a:pt x="98" y="27"/>
                    <a:pt x="99" y="30"/>
                  </a:cubicBezTo>
                  <a:cubicBezTo>
                    <a:pt x="100" y="30"/>
                    <a:pt x="102" y="30"/>
                    <a:pt x="103" y="31"/>
                  </a:cubicBezTo>
                  <a:cubicBezTo>
                    <a:pt x="105" y="31"/>
                    <a:pt x="106" y="31"/>
                    <a:pt x="109" y="29"/>
                  </a:cubicBezTo>
                  <a:cubicBezTo>
                    <a:pt x="109" y="28"/>
                    <a:pt x="111" y="28"/>
                    <a:pt x="112" y="28"/>
                  </a:cubicBezTo>
                  <a:cubicBezTo>
                    <a:pt x="112" y="29"/>
                    <a:pt x="112" y="28"/>
                    <a:pt x="111" y="29"/>
                  </a:cubicBezTo>
                  <a:cubicBezTo>
                    <a:pt x="110" y="30"/>
                    <a:pt x="109" y="32"/>
                    <a:pt x="107" y="32"/>
                  </a:cubicBezTo>
                  <a:cubicBezTo>
                    <a:pt x="106" y="33"/>
                    <a:pt x="105" y="33"/>
                    <a:pt x="104" y="33"/>
                  </a:cubicBezTo>
                  <a:cubicBezTo>
                    <a:pt x="105" y="33"/>
                    <a:pt x="106" y="33"/>
                    <a:pt x="107" y="34"/>
                  </a:cubicBezTo>
                  <a:cubicBezTo>
                    <a:pt x="108" y="35"/>
                    <a:pt x="108" y="37"/>
                    <a:pt x="110" y="39"/>
                  </a:cubicBezTo>
                  <a:cubicBezTo>
                    <a:pt x="110" y="39"/>
                    <a:pt x="111" y="40"/>
                    <a:pt x="111" y="40"/>
                  </a:cubicBezTo>
                  <a:cubicBezTo>
                    <a:pt x="111" y="40"/>
                    <a:pt x="111" y="38"/>
                    <a:pt x="111" y="38"/>
                  </a:cubicBezTo>
                  <a:cubicBezTo>
                    <a:pt x="112" y="36"/>
                    <a:pt x="112" y="36"/>
                    <a:pt x="114" y="35"/>
                  </a:cubicBezTo>
                  <a:cubicBezTo>
                    <a:pt x="116" y="34"/>
                    <a:pt x="116" y="32"/>
                    <a:pt x="115" y="31"/>
                  </a:cubicBezTo>
                  <a:cubicBezTo>
                    <a:pt x="115" y="30"/>
                    <a:pt x="114" y="28"/>
                    <a:pt x="114" y="27"/>
                  </a:cubicBezTo>
                  <a:cubicBezTo>
                    <a:pt x="113" y="26"/>
                    <a:pt x="113" y="25"/>
                    <a:pt x="113" y="23"/>
                  </a:cubicBezTo>
                  <a:cubicBezTo>
                    <a:pt x="112" y="22"/>
                    <a:pt x="112" y="21"/>
                    <a:pt x="111" y="20"/>
                  </a:cubicBezTo>
                  <a:cubicBezTo>
                    <a:pt x="109" y="18"/>
                    <a:pt x="107" y="17"/>
                    <a:pt x="104" y="15"/>
                  </a:cubicBezTo>
                  <a:cubicBezTo>
                    <a:pt x="103" y="15"/>
                    <a:pt x="102" y="15"/>
                    <a:pt x="101" y="14"/>
                  </a:cubicBezTo>
                  <a:cubicBezTo>
                    <a:pt x="100" y="14"/>
                    <a:pt x="99" y="14"/>
                    <a:pt x="98" y="14"/>
                  </a:cubicBezTo>
                  <a:cubicBezTo>
                    <a:pt x="97" y="13"/>
                    <a:pt x="97" y="13"/>
                    <a:pt x="97" y="12"/>
                  </a:cubicBezTo>
                  <a:cubicBezTo>
                    <a:pt x="98" y="12"/>
                    <a:pt x="98" y="9"/>
                    <a:pt x="98" y="6"/>
                  </a:cubicBezTo>
                  <a:cubicBezTo>
                    <a:pt x="99" y="4"/>
                    <a:pt x="97" y="4"/>
                    <a:pt x="96" y="4"/>
                  </a:cubicBezTo>
                  <a:moveTo>
                    <a:pt x="105" y="23"/>
                  </a:moveTo>
                  <a:cubicBezTo>
                    <a:pt x="103" y="23"/>
                    <a:pt x="102" y="24"/>
                    <a:pt x="101" y="26"/>
                  </a:cubicBezTo>
                  <a:cubicBezTo>
                    <a:pt x="101" y="26"/>
                    <a:pt x="99" y="28"/>
                    <a:pt x="100" y="28"/>
                  </a:cubicBezTo>
                  <a:cubicBezTo>
                    <a:pt x="100" y="29"/>
                    <a:pt x="101" y="28"/>
                    <a:pt x="101" y="28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5" y="24"/>
                    <a:pt x="105" y="25"/>
                    <a:pt x="106" y="25"/>
                  </a:cubicBezTo>
                  <a:cubicBezTo>
                    <a:pt x="106" y="26"/>
                    <a:pt x="109" y="27"/>
                    <a:pt x="109" y="27"/>
                  </a:cubicBezTo>
                  <a:cubicBezTo>
                    <a:pt x="109" y="27"/>
                    <a:pt x="110" y="27"/>
                    <a:pt x="110" y="27"/>
                  </a:cubicBezTo>
                  <a:cubicBezTo>
                    <a:pt x="109" y="25"/>
                    <a:pt x="108" y="23"/>
                    <a:pt x="105" y="23"/>
                  </a:cubicBezTo>
                  <a:moveTo>
                    <a:pt x="98" y="33"/>
                  </a:moveTo>
                  <a:cubicBezTo>
                    <a:pt x="98" y="34"/>
                    <a:pt x="97" y="35"/>
                    <a:pt x="97" y="36"/>
                  </a:cubicBezTo>
                  <a:cubicBezTo>
                    <a:pt x="98" y="36"/>
                    <a:pt x="98" y="36"/>
                    <a:pt x="99" y="35"/>
                  </a:cubicBezTo>
                  <a:cubicBezTo>
                    <a:pt x="99" y="35"/>
                    <a:pt x="99" y="34"/>
                    <a:pt x="98" y="33"/>
                  </a:cubicBezTo>
                  <a:moveTo>
                    <a:pt x="86" y="33"/>
                  </a:moveTo>
                  <a:cubicBezTo>
                    <a:pt x="85" y="33"/>
                    <a:pt x="86" y="34"/>
                    <a:pt x="86" y="34"/>
                  </a:cubicBezTo>
                  <a:cubicBezTo>
                    <a:pt x="86" y="36"/>
                    <a:pt x="88" y="34"/>
                    <a:pt x="87" y="33"/>
                  </a:cubicBezTo>
                  <a:cubicBezTo>
                    <a:pt x="87" y="33"/>
                    <a:pt x="86" y="33"/>
                    <a:pt x="86" y="33"/>
                  </a:cubicBezTo>
                  <a:moveTo>
                    <a:pt x="147" y="25"/>
                  </a:moveTo>
                  <a:cubicBezTo>
                    <a:pt x="144" y="25"/>
                    <a:pt x="141" y="27"/>
                    <a:pt x="140" y="31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37" y="33"/>
                    <a:pt x="136" y="33"/>
                    <a:pt x="134" y="33"/>
                  </a:cubicBezTo>
                  <a:cubicBezTo>
                    <a:pt x="134" y="32"/>
                    <a:pt x="135" y="32"/>
                    <a:pt x="135" y="31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2" y="33"/>
                    <a:pt x="129" y="34"/>
                    <a:pt x="127" y="35"/>
                  </a:cubicBezTo>
                  <a:cubicBezTo>
                    <a:pt x="127" y="36"/>
                    <a:pt x="126" y="37"/>
                    <a:pt x="125" y="37"/>
                  </a:cubicBezTo>
                  <a:cubicBezTo>
                    <a:pt x="125" y="39"/>
                    <a:pt x="124" y="41"/>
                    <a:pt x="124" y="42"/>
                  </a:cubicBezTo>
                  <a:cubicBezTo>
                    <a:pt x="125" y="43"/>
                    <a:pt x="125" y="44"/>
                    <a:pt x="125" y="45"/>
                  </a:cubicBezTo>
                  <a:cubicBezTo>
                    <a:pt x="126" y="46"/>
                    <a:pt x="126" y="46"/>
                    <a:pt x="127" y="47"/>
                  </a:cubicBezTo>
                  <a:cubicBezTo>
                    <a:pt x="128" y="48"/>
                    <a:pt x="128" y="47"/>
                    <a:pt x="128" y="47"/>
                  </a:cubicBezTo>
                  <a:cubicBezTo>
                    <a:pt x="127" y="44"/>
                    <a:pt x="129" y="43"/>
                    <a:pt x="132" y="43"/>
                  </a:cubicBezTo>
                  <a:cubicBezTo>
                    <a:pt x="133" y="43"/>
                    <a:pt x="135" y="43"/>
                    <a:pt x="136" y="42"/>
                  </a:cubicBezTo>
                  <a:cubicBezTo>
                    <a:pt x="136" y="41"/>
                    <a:pt x="136" y="41"/>
                    <a:pt x="137" y="40"/>
                  </a:cubicBezTo>
                  <a:cubicBezTo>
                    <a:pt x="136" y="38"/>
                    <a:pt x="137" y="37"/>
                    <a:pt x="137" y="35"/>
                  </a:cubicBezTo>
                  <a:cubicBezTo>
                    <a:pt x="138" y="35"/>
                    <a:pt x="139" y="36"/>
                    <a:pt x="139" y="37"/>
                  </a:cubicBezTo>
                  <a:cubicBezTo>
                    <a:pt x="138" y="38"/>
                    <a:pt x="139" y="40"/>
                    <a:pt x="140" y="41"/>
                  </a:cubicBezTo>
                  <a:cubicBezTo>
                    <a:pt x="140" y="40"/>
                    <a:pt x="140" y="40"/>
                    <a:pt x="140" y="39"/>
                  </a:cubicBezTo>
                  <a:cubicBezTo>
                    <a:pt x="141" y="38"/>
                    <a:pt x="142" y="37"/>
                    <a:pt x="142" y="39"/>
                  </a:cubicBezTo>
                  <a:cubicBezTo>
                    <a:pt x="141" y="41"/>
                    <a:pt x="140" y="43"/>
                    <a:pt x="139" y="45"/>
                  </a:cubicBezTo>
                  <a:cubicBezTo>
                    <a:pt x="138" y="47"/>
                    <a:pt x="137" y="49"/>
                    <a:pt x="138" y="50"/>
                  </a:cubicBezTo>
                  <a:cubicBezTo>
                    <a:pt x="140" y="51"/>
                    <a:pt x="142" y="51"/>
                    <a:pt x="142" y="50"/>
                  </a:cubicBezTo>
                  <a:cubicBezTo>
                    <a:pt x="141" y="49"/>
                    <a:pt x="141" y="47"/>
                    <a:pt x="142" y="46"/>
                  </a:cubicBezTo>
                  <a:cubicBezTo>
                    <a:pt x="143" y="44"/>
                    <a:pt x="144" y="44"/>
                    <a:pt x="147" y="44"/>
                  </a:cubicBezTo>
                  <a:cubicBezTo>
                    <a:pt x="148" y="43"/>
                    <a:pt x="148" y="43"/>
                    <a:pt x="149" y="41"/>
                  </a:cubicBezTo>
                  <a:cubicBezTo>
                    <a:pt x="149" y="41"/>
                    <a:pt x="149" y="40"/>
                    <a:pt x="150" y="41"/>
                  </a:cubicBezTo>
                  <a:cubicBezTo>
                    <a:pt x="150" y="41"/>
                    <a:pt x="150" y="42"/>
                    <a:pt x="150" y="42"/>
                  </a:cubicBezTo>
                  <a:cubicBezTo>
                    <a:pt x="150" y="47"/>
                    <a:pt x="146" y="47"/>
                    <a:pt x="143" y="49"/>
                  </a:cubicBezTo>
                  <a:cubicBezTo>
                    <a:pt x="143" y="50"/>
                    <a:pt x="143" y="51"/>
                    <a:pt x="143" y="52"/>
                  </a:cubicBezTo>
                  <a:cubicBezTo>
                    <a:pt x="143" y="54"/>
                    <a:pt x="144" y="56"/>
                    <a:pt x="146" y="56"/>
                  </a:cubicBezTo>
                  <a:cubicBezTo>
                    <a:pt x="147" y="56"/>
                    <a:pt x="147" y="56"/>
                    <a:pt x="148" y="56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5" y="60"/>
                    <a:pt x="144" y="59"/>
                    <a:pt x="142" y="57"/>
                  </a:cubicBezTo>
                  <a:cubicBezTo>
                    <a:pt x="140" y="57"/>
                    <a:pt x="139" y="59"/>
                    <a:pt x="139" y="60"/>
                  </a:cubicBezTo>
                  <a:cubicBezTo>
                    <a:pt x="139" y="63"/>
                    <a:pt x="139" y="65"/>
                    <a:pt x="142" y="66"/>
                  </a:cubicBezTo>
                  <a:cubicBezTo>
                    <a:pt x="143" y="66"/>
                    <a:pt x="144" y="65"/>
                    <a:pt x="146" y="65"/>
                  </a:cubicBezTo>
                  <a:cubicBezTo>
                    <a:pt x="148" y="65"/>
                    <a:pt x="147" y="66"/>
                    <a:pt x="146" y="67"/>
                  </a:cubicBezTo>
                  <a:cubicBezTo>
                    <a:pt x="146" y="69"/>
                    <a:pt x="143" y="69"/>
                    <a:pt x="141" y="72"/>
                  </a:cubicBezTo>
                  <a:cubicBezTo>
                    <a:pt x="141" y="74"/>
                    <a:pt x="142" y="77"/>
                    <a:pt x="144" y="77"/>
                  </a:cubicBezTo>
                  <a:cubicBezTo>
                    <a:pt x="144" y="76"/>
                    <a:pt x="145" y="77"/>
                    <a:pt x="144" y="76"/>
                  </a:cubicBezTo>
                  <a:cubicBezTo>
                    <a:pt x="143" y="75"/>
                    <a:pt x="143" y="74"/>
                    <a:pt x="143" y="73"/>
                  </a:cubicBezTo>
                  <a:cubicBezTo>
                    <a:pt x="144" y="72"/>
                    <a:pt x="146" y="71"/>
                    <a:pt x="149" y="70"/>
                  </a:cubicBezTo>
                  <a:cubicBezTo>
                    <a:pt x="149" y="69"/>
                    <a:pt x="150" y="68"/>
                    <a:pt x="151" y="66"/>
                  </a:cubicBezTo>
                  <a:cubicBezTo>
                    <a:pt x="151" y="65"/>
                    <a:pt x="151" y="61"/>
                    <a:pt x="150" y="62"/>
                  </a:cubicBezTo>
                  <a:cubicBezTo>
                    <a:pt x="149" y="64"/>
                    <a:pt x="148" y="65"/>
                    <a:pt x="145" y="64"/>
                  </a:cubicBezTo>
                  <a:cubicBezTo>
                    <a:pt x="144" y="64"/>
                    <a:pt x="142" y="65"/>
                    <a:pt x="142" y="64"/>
                  </a:cubicBezTo>
                  <a:cubicBezTo>
                    <a:pt x="142" y="62"/>
                    <a:pt x="144" y="61"/>
                    <a:pt x="146" y="60"/>
                  </a:cubicBezTo>
                  <a:cubicBezTo>
                    <a:pt x="149" y="60"/>
                    <a:pt x="150" y="59"/>
                    <a:pt x="151" y="56"/>
                  </a:cubicBezTo>
                  <a:cubicBezTo>
                    <a:pt x="150" y="54"/>
                    <a:pt x="152" y="53"/>
                    <a:pt x="152" y="51"/>
                  </a:cubicBezTo>
                  <a:cubicBezTo>
                    <a:pt x="152" y="51"/>
                    <a:pt x="152" y="50"/>
                    <a:pt x="152" y="50"/>
                  </a:cubicBezTo>
                  <a:cubicBezTo>
                    <a:pt x="150" y="51"/>
                    <a:pt x="149" y="52"/>
                    <a:pt x="148" y="53"/>
                  </a:cubicBezTo>
                  <a:cubicBezTo>
                    <a:pt x="148" y="54"/>
                    <a:pt x="148" y="55"/>
                    <a:pt x="148" y="55"/>
                  </a:cubicBezTo>
                  <a:cubicBezTo>
                    <a:pt x="147" y="55"/>
                    <a:pt x="146" y="55"/>
                    <a:pt x="146" y="54"/>
                  </a:cubicBezTo>
                  <a:cubicBezTo>
                    <a:pt x="145" y="53"/>
                    <a:pt x="146" y="51"/>
                    <a:pt x="147" y="50"/>
                  </a:cubicBezTo>
                  <a:cubicBezTo>
                    <a:pt x="148" y="49"/>
                    <a:pt x="149" y="48"/>
                    <a:pt x="151" y="48"/>
                  </a:cubicBezTo>
                  <a:cubicBezTo>
                    <a:pt x="152" y="47"/>
                    <a:pt x="152" y="46"/>
                    <a:pt x="152" y="45"/>
                  </a:cubicBezTo>
                  <a:cubicBezTo>
                    <a:pt x="152" y="43"/>
                    <a:pt x="152" y="43"/>
                    <a:pt x="153" y="42"/>
                  </a:cubicBezTo>
                  <a:cubicBezTo>
                    <a:pt x="153" y="42"/>
                    <a:pt x="153" y="41"/>
                    <a:pt x="152" y="42"/>
                  </a:cubicBezTo>
                  <a:cubicBezTo>
                    <a:pt x="152" y="42"/>
                    <a:pt x="151" y="43"/>
                    <a:pt x="151" y="43"/>
                  </a:cubicBezTo>
                  <a:cubicBezTo>
                    <a:pt x="151" y="42"/>
                    <a:pt x="151" y="40"/>
                    <a:pt x="151" y="39"/>
                  </a:cubicBezTo>
                  <a:cubicBezTo>
                    <a:pt x="152" y="35"/>
                    <a:pt x="154" y="37"/>
                    <a:pt x="155" y="38"/>
                  </a:cubicBezTo>
                  <a:cubicBezTo>
                    <a:pt x="156" y="38"/>
                    <a:pt x="157" y="38"/>
                    <a:pt x="158" y="36"/>
                  </a:cubicBezTo>
                  <a:cubicBezTo>
                    <a:pt x="159" y="36"/>
                    <a:pt x="159" y="31"/>
                    <a:pt x="158" y="31"/>
                  </a:cubicBezTo>
                  <a:cubicBezTo>
                    <a:pt x="157" y="32"/>
                    <a:pt x="157" y="32"/>
                    <a:pt x="156" y="33"/>
                  </a:cubicBezTo>
                  <a:cubicBezTo>
                    <a:pt x="155" y="33"/>
                    <a:pt x="157" y="31"/>
                    <a:pt x="157" y="29"/>
                  </a:cubicBezTo>
                  <a:cubicBezTo>
                    <a:pt x="157" y="29"/>
                    <a:pt x="156" y="29"/>
                    <a:pt x="156" y="29"/>
                  </a:cubicBezTo>
                  <a:cubicBezTo>
                    <a:pt x="156" y="29"/>
                    <a:pt x="154" y="32"/>
                    <a:pt x="154" y="31"/>
                  </a:cubicBezTo>
                  <a:cubicBezTo>
                    <a:pt x="155" y="27"/>
                    <a:pt x="151" y="25"/>
                    <a:pt x="147" y="25"/>
                  </a:cubicBezTo>
                  <a:close/>
                  <a:moveTo>
                    <a:pt x="160" y="37"/>
                  </a:moveTo>
                  <a:cubicBezTo>
                    <a:pt x="158" y="39"/>
                    <a:pt x="158" y="41"/>
                    <a:pt x="155" y="41"/>
                  </a:cubicBezTo>
                  <a:cubicBezTo>
                    <a:pt x="154" y="41"/>
                    <a:pt x="153" y="44"/>
                    <a:pt x="154" y="45"/>
                  </a:cubicBezTo>
                  <a:cubicBezTo>
                    <a:pt x="154" y="47"/>
                    <a:pt x="156" y="49"/>
                    <a:pt x="158" y="47"/>
                  </a:cubicBezTo>
                  <a:cubicBezTo>
                    <a:pt x="160" y="45"/>
                    <a:pt x="162" y="49"/>
                    <a:pt x="163" y="49"/>
                  </a:cubicBezTo>
                  <a:cubicBezTo>
                    <a:pt x="165" y="49"/>
                    <a:pt x="164" y="51"/>
                    <a:pt x="163" y="51"/>
                  </a:cubicBezTo>
                  <a:cubicBezTo>
                    <a:pt x="160" y="48"/>
                    <a:pt x="154" y="49"/>
                    <a:pt x="154" y="51"/>
                  </a:cubicBezTo>
                  <a:cubicBezTo>
                    <a:pt x="153" y="52"/>
                    <a:pt x="154" y="53"/>
                    <a:pt x="154" y="55"/>
                  </a:cubicBezTo>
                  <a:cubicBezTo>
                    <a:pt x="154" y="57"/>
                    <a:pt x="153" y="58"/>
                    <a:pt x="154" y="59"/>
                  </a:cubicBezTo>
                  <a:cubicBezTo>
                    <a:pt x="155" y="60"/>
                    <a:pt x="159" y="58"/>
                    <a:pt x="161" y="58"/>
                  </a:cubicBezTo>
                  <a:cubicBezTo>
                    <a:pt x="160" y="60"/>
                    <a:pt x="156" y="64"/>
                    <a:pt x="152" y="63"/>
                  </a:cubicBezTo>
                  <a:cubicBezTo>
                    <a:pt x="153" y="66"/>
                    <a:pt x="153" y="68"/>
                    <a:pt x="153" y="71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5" y="74"/>
                    <a:pt x="156" y="75"/>
                    <a:pt x="158" y="75"/>
                  </a:cubicBezTo>
                  <a:cubicBezTo>
                    <a:pt x="160" y="77"/>
                    <a:pt x="158" y="81"/>
                    <a:pt x="161" y="81"/>
                  </a:cubicBezTo>
                  <a:cubicBezTo>
                    <a:pt x="162" y="81"/>
                    <a:pt x="165" y="81"/>
                    <a:pt x="164" y="79"/>
                  </a:cubicBezTo>
                  <a:cubicBezTo>
                    <a:pt x="163" y="78"/>
                    <a:pt x="162" y="75"/>
                    <a:pt x="163" y="74"/>
                  </a:cubicBezTo>
                  <a:cubicBezTo>
                    <a:pt x="163" y="74"/>
                    <a:pt x="163" y="73"/>
                    <a:pt x="162" y="73"/>
                  </a:cubicBezTo>
                  <a:cubicBezTo>
                    <a:pt x="161" y="74"/>
                    <a:pt x="162" y="74"/>
                    <a:pt x="161" y="74"/>
                  </a:cubicBezTo>
                  <a:cubicBezTo>
                    <a:pt x="157" y="74"/>
                    <a:pt x="154" y="72"/>
                    <a:pt x="155" y="69"/>
                  </a:cubicBezTo>
                  <a:cubicBezTo>
                    <a:pt x="155" y="68"/>
                    <a:pt x="155" y="67"/>
                    <a:pt x="156" y="67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7" y="67"/>
                    <a:pt x="158" y="67"/>
                    <a:pt x="159" y="66"/>
                  </a:cubicBezTo>
                  <a:cubicBezTo>
                    <a:pt x="159" y="61"/>
                    <a:pt x="159" y="59"/>
                    <a:pt x="163" y="58"/>
                  </a:cubicBezTo>
                  <a:cubicBezTo>
                    <a:pt x="167" y="57"/>
                    <a:pt x="171" y="66"/>
                    <a:pt x="169" y="66"/>
                  </a:cubicBezTo>
                  <a:cubicBezTo>
                    <a:pt x="169" y="65"/>
                    <a:pt x="168" y="65"/>
                    <a:pt x="168" y="65"/>
                  </a:cubicBezTo>
                  <a:cubicBezTo>
                    <a:pt x="169" y="67"/>
                    <a:pt x="170" y="69"/>
                    <a:pt x="171" y="69"/>
                  </a:cubicBezTo>
                  <a:cubicBezTo>
                    <a:pt x="174" y="69"/>
                    <a:pt x="171" y="65"/>
                    <a:pt x="171" y="65"/>
                  </a:cubicBezTo>
                  <a:cubicBezTo>
                    <a:pt x="172" y="64"/>
                    <a:pt x="173" y="67"/>
                    <a:pt x="174" y="67"/>
                  </a:cubicBezTo>
                  <a:cubicBezTo>
                    <a:pt x="176" y="67"/>
                    <a:pt x="173" y="63"/>
                    <a:pt x="172" y="63"/>
                  </a:cubicBezTo>
                  <a:cubicBezTo>
                    <a:pt x="172" y="62"/>
                    <a:pt x="172" y="61"/>
                    <a:pt x="172" y="62"/>
                  </a:cubicBezTo>
                  <a:cubicBezTo>
                    <a:pt x="174" y="62"/>
                    <a:pt x="176" y="65"/>
                    <a:pt x="177" y="66"/>
                  </a:cubicBezTo>
                  <a:cubicBezTo>
                    <a:pt x="178" y="65"/>
                    <a:pt x="177" y="64"/>
                    <a:pt x="177" y="63"/>
                  </a:cubicBezTo>
                  <a:cubicBezTo>
                    <a:pt x="175" y="59"/>
                    <a:pt x="173" y="61"/>
                    <a:pt x="172" y="60"/>
                  </a:cubicBezTo>
                  <a:cubicBezTo>
                    <a:pt x="172" y="59"/>
                    <a:pt x="173" y="57"/>
                    <a:pt x="174" y="58"/>
                  </a:cubicBezTo>
                  <a:cubicBezTo>
                    <a:pt x="177" y="59"/>
                    <a:pt x="176" y="61"/>
                    <a:pt x="178" y="62"/>
                  </a:cubicBezTo>
                  <a:cubicBezTo>
                    <a:pt x="179" y="61"/>
                    <a:pt x="180" y="60"/>
                    <a:pt x="181" y="60"/>
                  </a:cubicBezTo>
                  <a:cubicBezTo>
                    <a:pt x="181" y="59"/>
                    <a:pt x="179" y="55"/>
                    <a:pt x="177" y="54"/>
                  </a:cubicBezTo>
                  <a:cubicBezTo>
                    <a:pt x="173" y="51"/>
                    <a:pt x="175" y="45"/>
                    <a:pt x="173" y="42"/>
                  </a:cubicBezTo>
                  <a:cubicBezTo>
                    <a:pt x="171" y="40"/>
                    <a:pt x="168" y="40"/>
                    <a:pt x="166" y="39"/>
                  </a:cubicBezTo>
                  <a:cubicBezTo>
                    <a:pt x="164" y="39"/>
                    <a:pt x="163" y="37"/>
                    <a:pt x="160" y="37"/>
                  </a:cubicBezTo>
                  <a:close/>
                  <a:moveTo>
                    <a:pt x="137" y="42"/>
                  </a:moveTo>
                  <a:cubicBezTo>
                    <a:pt x="137" y="44"/>
                    <a:pt x="134" y="47"/>
                    <a:pt x="133" y="47"/>
                  </a:cubicBezTo>
                  <a:cubicBezTo>
                    <a:pt x="130" y="48"/>
                    <a:pt x="129" y="45"/>
                    <a:pt x="129" y="46"/>
                  </a:cubicBezTo>
                  <a:cubicBezTo>
                    <a:pt x="129" y="46"/>
                    <a:pt x="129" y="48"/>
                    <a:pt x="128" y="49"/>
                  </a:cubicBezTo>
                  <a:cubicBezTo>
                    <a:pt x="127" y="50"/>
                    <a:pt x="127" y="50"/>
                    <a:pt x="127" y="50"/>
                  </a:cubicBezTo>
                  <a:cubicBezTo>
                    <a:pt x="125" y="51"/>
                    <a:pt x="126" y="53"/>
                    <a:pt x="127" y="54"/>
                  </a:cubicBezTo>
                  <a:cubicBezTo>
                    <a:pt x="127" y="54"/>
                    <a:pt x="128" y="54"/>
                    <a:pt x="129" y="54"/>
                  </a:cubicBezTo>
                  <a:cubicBezTo>
                    <a:pt x="128" y="53"/>
                    <a:pt x="128" y="52"/>
                    <a:pt x="129" y="52"/>
                  </a:cubicBezTo>
                  <a:cubicBezTo>
                    <a:pt x="130" y="51"/>
                    <a:pt x="132" y="51"/>
                    <a:pt x="133" y="51"/>
                  </a:cubicBezTo>
                  <a:cubicBezTo>
                    <a:pt x="134" y="51"/>
                    <a:pt x="135" y="51"/>
                    <a:pt x="135" y="50"/>
                  </a:cubicBezTo>
                  <a:cubicBezTo>
                    <a:pt x="136" y="49"/>
                    <a:pt x="137" y="45"/>
                    <a:pt x="137" y="45"/>
                  </a:cubicBezTo>
                  <a:cubicBezTo>
                    <a:pt x="137" y="44"/>
                    <a:pt x="137" y="43"/>
                    <a:pt x="137" y="42"/>
                  </a:cubicBezTo>
                  <a:close/>
                  <a:moveTo>
                    <a:pt x="170" y="43"/>
                  </a:moveTo>
                  <a:cubicBezTo>
                    <a:pt x="168" y="45"/>
                    <a:pt x="166" y="48"/>
                    <a:pt x="165" y="51"/>
                  </a:cubicBezTo>
                  <a:cubicBezTo>
                    <a:pt x="166" y="51"/>
                    <a:pt x="167" y="50"/>
                    <a:pt x="167" y="50"/>
                  </a:cubicBezTo>
                  <a:cubicBezTo>
                    <a:pt x="168" y="50"/>
                    <a:pt x="169" y="47"/>
                    <a:pt x="170" y="47"/>
                  </a:cubicBezTo>
                  <a:cubicBezTo>
                    <a:pt x="172" y="47"/>
                    <a:pt x="172" y="49"/>
                    <a:pt x="172" y="50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72" y="54"/>
                    <a:pt x="172" y="54"/>
                    <a:pt x="172" y="54"/>
                  </a:cubicBezTo>
                  <a:cubicBezTo>
                    <a:pt x="173" y="53"/>
                    <a:pt x="171" y="53"/>
                    <a:pt x="172" y="51"/>
                  </a:cubicBezTo>
                  <a:cubicBezTo>
                    <a:pt x="172" y="51"/>
                    <a:pt x="174" y="51"/>
                    <a:pt x="173" y="49"/>
                  </a:cubicBezTo>
                  <a:cubicBezTo>
                    <a:pt x="173" y="48"/>
                    <a:pt x="175" y="46"/>
                    <a:pt x="173" y="44"/>
                  </a:cubicBezTo>
                  <a:cubicBezTo>
                    <a:pt x="172" y="44"/>
                    <a:pt x="171" y="43"/>
                    <a:pt x="171" y="43"/>
                  </a:cubicBezTo>
                  <a:lnTo>
                    <a:pt x="170" y="43"/>
                  </a:lnTo>
                  <a:close/>
                  <a:moveTo>
                    <a:pt x="124" y="48"/>
                  </a:moveTo>
                  <a:cubicBezTo>
                    <a:pt x="123" y="50"/>
                    <a:pt x="122" y="51"/>
                    <a:pt x="122" y="55"/>
                  </a:cubicBezTo>
                  <a:cubicBezTo>
                    <a:pt x="122" y="57"/>
                    <a:pt x="121" y="58"/>
                    <a:pt x="120" y="60"/>
                  </a:cubicBezTo>
                  <a:cubicBezTo>
                    <a:pt x="119" y="61"/>
                    <a:pt x="119" y="64"/>
                    <a:pt x="119" y="66"/>
                  </a:cubicBezTo>
                  <a:cubicBezTo>
                    <a:pt x="116" y="70"/>
                    <a:pt x="119" y="70"/>
                    <a:pt x="119" y="72"/>
                  </a:cubicBezTo>
                  <a:cubicBezTo>
                    <a:pt x="118" y="75"/>
                    <a:pt x="121" y="75"/>
                    <a:pt x="120" y="79"/>
                  </a:cubicBezTo>
                  <a:cubicBezTo>
                    <a:pt x="120" y="80"/>
                    <a:pt x="119" y="82"/>
                    <a:pt x="120" y="83"/>
                  </a:cubicBezTo>
                  <a:cubicBezTo>
                    <a:pt x="122" y="84"/>
                    <a:pt x="123" y="87"/>
                    <a:pt x="122" y="90"/>
                  </a:cubicBezTo>
                  <a:cubicBezTo>
                    <a:pt x="123" y="90"/>
                    <a:pt x="122" y="92"/>
                    <a:pt x="123" y="92"/>
                  </a:cubicBezTo>
                  <a:cubicBezTo>
                    <a:pt x="124" y="95"/>
                    <a:pt x="125" y="98"/>
                    <a:pt x="123" y="100"/>
                  </a:cubicBezTo>
                  <a:cubicBezTo>
                    <a:pt x="124" y="101"/>
                    <a:pt x="125" y="103"/>
                    <a:pt x="125" y="104"/>
                  </a:cubicBezTo>
                  <a:cubicBezTo>
                    <a:pt x="125" y="103"/>
                    <a:pt x="125" y="103"/>
                    <a:pt x="126" y="102"/>
                  </a:cubicBezTo>
                  <a:cubicBezTo>
                    <a:pt x="126" y="102"/>
                    <a:pt x="126" y="102"/>
                    <a:pt x="125" y="101"/>
                  </a:cubicBezTo>
                  <a:cubicBezTo>
                    <a:pt x="125" y="98"/>
                    <a:pt x="127" y="94"/>
                    <a:pt x="129" y="93"/>
                  </a:cubicBezTo>
                  <a:cubicBezTo>
                    <a:pt x="130" y="91"/>
                    <a:pt x="130" y="91"/>
                    <a:pt x="130" y="89"/>
                  </a:cubicBezTo>
                  <a:cubicBezTo>
                    <a:pt x="130" y="89"/>
                    <a:pt x="130" y="87"/>
                    <a:pt x="129" y="87"/>
                  </a:cubicBezTo>
                  <a:cubicBezTo>
                    <a:pt x="128" y="89"/>
                    <a:pt x="128" y="90"/>
                    <a:pt x="126" y="91"/>
                  </a:cubicBezTo>
                  <a:cubicBezTo>
                    <a:pt x="125" y="94"/>
                    <a:pt x="125" y="93"/>
                    <a:pt x="126" y="95"/>
                  </a:cubicBezTo>
                  <a:cubicBezTo>
                    <a:pt x="126" y="96"/>
                    <a:pt x="125" y="95"/>
                    <a:pt x="125" y="95"/>
                  </a:cubicBezTo>
                  <a:cubicBezTo>
                    <a:pt x="125" y="94"/>
                    <a:pt x="124" y="91"/>
                    <a:pt x="125" y="89"/>
                  </a:cubicBezTo>
                  <a:cubicBezTo>
                    <a:pt x="126" y="87"/>
                    <a:pt x="128" y="86"/>
                    <a:pt x="128" y="83"/>
                  </a:cubicBezTo>
                  <a:cubicBezTo>
                    <a:pt x="129" y="82"/>
                    <a:pt x="128" y="81"/>
                    <a:pt x="127" y="82"/>
                  </a:cubicBezTo>
                  <a:cubicBezTo>
                    <a:pt x="127" y="84"/>
                    <a:pt x="125" y="83"/>
                    <a:pt x="124" y="86"/>
                  </a:cubicBezTo>
                  <a:cubicBezTo>
                    <a:pt x="123" y="84"/>
                    <a:pt x="123" y="82"/>
                    <a:pt x="125" y="80"/>
                  </a:cubicBezTo>
                  <a:cubicBezTo>
                    <a:pt x="126" y="79"/>
                    <a:pt x="128" y="74"/>
                    <a:pt x="126" y="74"/>
                  </a:cubicBezTo>
                  <a:cubicBezTo>
                    <a:pt x="125" y="75"/>
                    <a:pt x="124" y="76"/>
                    <a:pt x="123" y="77"/>
                  </a:cubicBezTo>
                  <a:cubicBezTo>
                    <a:pt x="123" y="77"/>
                    <a:pt x="122" y="80"/>
                    <a:pt x="121" y="79"/>
                  </a:cubicBezTo>
                  <a:cubicBezTo>
                    <a:pt x="121" y="79"/>
                    <a:pt x="121" y="78"/>
                    <a:pt x="121" y="77"/>
                  </a:cubicBezTo>
                  <a:cubicBezTo>
                    <a:pt x="121" y="74"/>
                    <a:pt x="124" y="74"/>
                    <a:pt x="125" y="70"/>
                  </a:cubicBezTo>
                  <a:cubicBezTo>
                    <a:pt x="125" y="69"/>
                    <a:pt x="125" y="68"/>
                    <a:pt x="126" y="66"/>
                  </a:cubicBezTo>
                  <a:cubicBezTo>
                    <a:pt x="125" y="65"/>
                    <a:pt x="125" y="65"/>
                    <a:pt x="124" y="65"/>
                  </a:cubicBezTo>
                  <a:cubicBezTo>
                    <a:pt x="122" y="67"/>
                    <a:pt x="120" y="69"/>
                    <a:pt x="121" y="73"/>
                  </a:cubicBezTo>
                  <a:cubicBezTo>
                    <a:pt x="120" y="73"/>
                    <a:pt x="120" y="72"/>
                    <a:pt x="120" y="71"/>
                  </a:cubicBezTo>
                  <a:cubicBezTo>
                    <a:pt x="120" y="69"/>
                    <a:pt x="120" y="67"/>
                    <a:pt x="122" y="65"/>
                  </a:cubicBezTo>
                  <a:cubicBezTo>
                    <a:pt x="123" y="64"/>
                    <a:pt x="123" y="63"/>
                    <a:pt x="123" y="61"/>
                  </a:cubicBezTo>
                  <a:cubicBezTo>
                    <a:pt x="124" y="60"/>
                    <a:pt x="124" y="59"/>
                    <a:pt x="124" y="59"/>
                  </a:cubicBezTo>
                  <a:cubicBezTo>
                    <a:pt x="124" y="58"/>
                    <a:pt x="124" y="58"/>
                    <a:pt x="124" y="58"/>
                  </a:cubicBezTo>
                  <a:cubicBezTo>
                    <a:pt x="123" y="59"/>
                    <a:pt x="121" y="61"/>
                    <a:pt x="122" y="59"/>
                  </a:cubicBezTo>
                  <a:cubicBezTo>
                    <a:pt x="122" y="58"/>
                    <a:pt x="123" y="57"/>
                    <a:pt x="124" y="56"/>
                  </a:cubicBezTo>
                  <a:cubicBezTo>
                    <a:pt x="124" y="56"/>
                    <a:pt x="122" y="55"/>
                    <a:pt x="123" y="53"/>
                  </a:cubicBezTo>
                  <a:cubicBezTo>
                    <a:pt x="124" y="52"/>
                    <a:pt x="125" y="51"/>
                    <a:pt x="125" y="49"/>
                  </a:cubicBezTo>
                  <a:cubicBezTo>
                    <a:pt x="125" y="49"/>
                    <a:pt x="124" y="48"/>
                    <a:pt x="124" y="48"/>
                  </a:cubicBezTo>
                  <a:close/>
                  <a:moveTo>
                    <a:pt x="136" y="53"/>
                  </a:moveTo>
                  <a:cubicBezTo>
                    <a:pt x="134" y="53"/>
                    <a:pt x="133" y="54"/>
                    <a:pt x="131" y="54"/>
                  </a:cubicBezTo>
                  <a:cubicBezTo>
                    <a:pt x="130" y="55"/>
                    <a:pt x="130" y="55"/>
                    <a:pt x="130" y="56"/>
                  </a:cubicBezTo>
                  <a:cubicBezTo>
                    <a:pt x="127" y="57"/>
                    <a:pt x="127" y="58"/>
                    <a:pt x="127" y="60"/>
                  </a:cubicBezTo>
                  <a:cubicBezTo>
                    <a:pt x="126" y="61"/>
                    <a:pt x="129" y="64"/>
                    <a:pt x="130" y="63"/>
                  </a:cubicBezTo>
                  <a:cubicBezTo>
                    <a:pt x="132" y="62"/>
                    <a:pt x="131" y="64"/>
                    <a:pt x="131" y="65"/>
                  </a:cubicBezTo>
                  <a:cubicBezTo>
                    <a:pt x="131" y="66"/>
                    <a:pt x="128" y="66"/>
                    <a:pt x="129" y="70"/>
                  </a:cubicBezTo>
                  <a:cubicBezTo>
                    <a:pt x="130" y="71"/>
                    <a:pt x="133" y="72"/>
                    <a:pt x="131" y="70"/>
                  </a:cubicBezTo>
                  <a:cubicBezTo>
                    <a:pt x="132" y="66"/>
                    <a:pt x="134" y="69"/>
                    <a:pt x="136" y="66"/>
                  </a:cubicBezTo>
                  <a:cubicBezTo>
                    <a:pt x="136" y="64"/>
                    <a:pt x="136" y="63"/>
                    <a:pt x="136" y="62"/>
                  </a:cubicBezTo>
                  <a:cubicBezTo>
                    <a:pt x="136" y="60"/>
                    <a:pt x="133" y="63"/>
                    <a:pt x="131" y="63"/>
                  </a:cubicBezTo>
                  <a:cubicBezTo>
                    <a:pt x="128" y="62"/>
                    <a:pt x="128" y="60"/>
                    <a:pt x="131" y="59"/>
                  </a:cubicBezTo>
                  <a:cubicBezTo>
                    <a:pt x="133" y="59"/>
                    <a:pt x="135" y="59"/>
                    <a:pt x="137" y="58"/>
                  </a:cubicBezTo>
                  <a:cubicBezTo>
                    <a:pt x="138" y="57"/>
                    <a:pt x="139" y="56"/>
                    <a:pt x="140" y="55"/>
                  </a:cubicBezTo>
                  <a:cubicBezTo>
                    <a:pt x="138" y="55"/>
                    <a:pt x="137" y="54"/>
                    <a:pt x="136" y="53"/>
                  </a:cubicBezTo>
                  <a:close/>
                  <a:moveTo>
                    <a:pt x="167" y="53"/>
                  </a:moveTo>
                  <a:cubicBezTo>
                    <a:pt x="166" y="53"/>
                    <a:pt x="166" y="53"/>
                    <a:pt x="167" y="54"/>
                  </a:cubicBezTo>
                  <a:cubicBezTo>
                    <a:pt x="169" y="54"/>
                    <a:pt x="169" y="56"/>
                    <a:pt x="169" y="57"/>
                  </a:cubicBezTo>
                  <a:cubicBezTo>
                    <a:pt x="168" y="59"/>
                    <a:pt x="169" y="59"/>
                    <a:pt x="170" y="59"/>
                  </a:cubicBezTo>
                  <a:cubicBezTo>
                    <a:pt x="171" y="59"/>
                    <a:pt x="172" y="59"/>
                    <a:pt x="172" y="59"/>
                  </a:cubicBezTo>
                  <a:cubicBezTo>
                    <a:pt x="173" y="56"/>
                    <a:pt x="169" y="53"/>
                    <a:pt x="167" y="53"/>
                  </a:cubicBezTo>
                  <a:moveTo>
                    <a:pt x="164" y="60"/>
                  </a:moveTo>
                  <a:cubicBezTo>
                    <a:pt x="163" y="60"/>
                    <a:pt x="161" y="62"/>
                    <a:pt x="161" y="63"/>
                  </a:cubicBezTo>
                  <a:cubicBezTo>
                    <a:pt x="160" y="64"/>
                    <a:pt x="160" y="66"/>
                    <a:pt x="158" y="68"/>
                  </a:cubicBezTo>
                  <a:cubicBezTo>
                    <a:pt x="158" y="68"/>
                    <a:pt x="157" y="69"/>
                    <a:pt x="158" y="70"/>
                  </a:cubicBezTo>
                  <a:cubicBezTo>
                    <a:pt x="158" y="71"/>
                    <a:pt x="160" y="71"/>
                    <a:pt x="162" y="71"/>
                  </a:cubicBezTo>
                  <a:cubicBezTo>
                    <a:pt x="163" y="72"/>
                    <a:pt x="164" y="73"/>
                    <a:pt x="165" y="75"/>
                  </a:cubicBezTo>
                  <a:cubicBezTo>
                    <a:pt x="166" y="76"/>
                    <a:pt x="167" y="77"/>
                    <a:pt x="168" y="77"/>
                  </a:cubicBezTo>
                  <a:cubicBezTo>
                    <a:pt x="168" y="76"/>
                    <a:pt x="167" y="75"/>
                    <a:pt x="168" y="75"/>
                  </a:cubicBezTo>
                  <a:cubicBezTo>
                    <a:pt x="169" y="75"/>
                    <a:pt x="169" y="74"/>
                    <a:pt x="170" y="74"/>
                  </a:cubicBezTo>
                  <a:cubicBezTo>
                    <a:pt x="170" y="73"/>
                    <a:pt x="171" y="72"/>
                    <a:pt x="170" y="71"/>
                  </a:cubicBezTo>
                  <a:cubicBezTo>
                    <a:pt x="169" y="71"/>
                    <a:pt x="168" y="74"/>
                    <a:pt x="167" y="74"/>
                  </a:cubicBezTo>
                  <a:cubicBezTo>
                    <a:pt x="166" y="73"/>
                    <a:pt x="166" y="72"/>
                    <a:pt x="168" y="72"/>
                  </a:cubicBezTo>
                  <a:cubicBezTo>
                    <a:pt x="168" y="71"/>
                    <a:pt x="168" y="71"/>
                    <a:pt x="169" y="70"/>
                  </a:cubicBezTo>
                  <a:cubicBezTo>
                    <a:pt x="169" y="69"/>
                    <a:pt x="168" y="69"/>
                    <a:pt x="168" y="68"/>
                  </a:cubicBezTo>
                  <a:cubicBezTo>
                    <a:pt x="167" y="69"/>
                    <a:pt x="166" y="71"/>
                    <a:pt x="165" y="71"/>
                  </a:cubicBezTo>
                  <a:cubicBezTo>
                    <a:pt x="164" y="72"/>
                    <a:pt x="165" y="71"/>
                    <a:pt x="165" y="70"/>
                  </a:cubicBezTo>
                  <a:cubicBezTo>
                    <a:pt x="165" y="70"/>
                    <a:pt x="165" y="69"/>
                    <a:pt x="164" y="69"/>
                  </a:cubicBezTo>
                  <a:cubicBezTo>
                    <a:pt x="164" y="70"/>
                    <a:pt x="164" y="70"/>
                    <a:pt x="164" y="70"/>
                  </a:cubicBezTo>
                  <a:cubicBezTo>
                    <a:pt x="163" y="70"/>
                    <a:pt x="163" y="70"/>
                    <a:pt x="163" y="70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68"/>
                    <a:pt x="162" y="68"/>
                    <a:pt x="162" y="68"/>
                  </a:cubicBezTo>
                  <a:cubicBezTo>
                    <a:pt x="161" y="68"/>
                    <a:pt x="162" y="70"/>
                    <a:pt x="161" y="70"/>
                  </a:cubicBezTo>
                  <a:cubicBezTo>
                    <a:pt x="160" y="70"/>
                    <a:pt x="159" y="70"/>
                    <a:pt x="159" y="68"/>
                  </a:cubicBezTo>
                  <a:cubicBezTo>
                    <a:pt x="160" y="67"/>
                    <a:pt x="160" y="67"/>
                    <a:pt x="161" y="66"/>
                  </a:cubicBezTo>
                  <a:cubicBezTo>
                    <a:pt x="162" y="65"/>
                    <a:pt x="163" y="61"/>
                    <a:pt x="164" y="60"/>
                  </a:cubicBezTo>
                  <a:cubicBezTo>
                    <a:pt x="165" y="60"/>
                    <a:pt x="164" y="60"/>
                    <a:pt x="164" y="60"/>
                  </a:cubicBezTo>
                  <a:moveTo>
                    <a:pt x="165" y="62"/>
                  </a:moveTo>
                  <a:cubicBezTo>
                    <a:pt x="165" y="62"/>
                    <a:pt x="166" y="62"/>
                    <a:pt x="168" y="64"/>
                  </a:cubicBezTo>
                  <a:cubicBezTo>
                    <a:pt x="168" y="63"/>
                    <a:pt x="167" y="62"/>
                    <a:pt x="166" y="61"/>
                  </a:cubicBezTo>
                  <a:lnTo>
                    <a:pt x="165" y="62"/>
                  </a:lnTo>
                  <a:close/>
                  <a:moveTo>
                    <a:pt x="163" y="65"/>
                  </a:moveTo>
                  <a:cubicBezTo>
                    <a:pt x="163" y="65"/>
                    <a:pt x="163" y="65"/>
                    <a:pt x="163" y="65"/>
                  </a:cubicBezTo>
                  <a:cubicBezTo>
                    <a:pt x="163" y="66"/>
                    <a:pt x="165" y="66"/>
                    <a:pt x="166" y="67"/>
                  </a:cubicBezTo>
                  <a:cubicBezTo>
                    <a:pt x="168" y="66"/>
                    <a:pt x="165" y="65"/>
                    <a:pt x="164" y="65"/>
                  </a:cubicBezTo>
                  <a:lnTo>
                    <a:pt x="163" y="65"/>
                  </a:lnTo>
                  <a:close/>
                  <a:moveTo>
                    <a:pt x="138" y="69"/>
                  </a:moveTo>
                  <a:cubicBezTo>
                    <a:pt x="137" y="69"/>
                    <a:pt x="135" y="70"/>
                    <a:pt x="134" y="70"/>
                  </a:cubicBezTo>
                  <a:cubicBezTo>
                    <a:pt x="132" y="70"/>
                    <a:pt x="133" y="70"/>
                    <a:pt x="134" y="71"/>
                  </a:cubicBezTo>
                  <a:cubicBezTo>
                    <a:pt x="134" y="71"/>
                    <a:pt x="134" y="73"/>
                    <a:pt x="133" y="73"/>
                  </a:cubicBezTo>
                  <a:cubicBezTo>
                    <a:pt x="133" y="74"/>
                    <a:pt x="132" y="74"/>
                    <a:pt x="131" y="74"/>
                  </a:cubicBezTo>
                  <a:cubicBezTo>
                    <a:pt x="131" y="77"/>
                    <a:pt x="131" y="79"/>
                    <a:pt x="133" y="80"/>
                  </a:cubicBezTo>
                  <a:cubicBezTo>
                    <a:pt x="134" y="83"/>
                    <a:pt x="132" y="84"/>
                    <a:pt x="136" y="86"/>
                  </a:cubicBezTo>
                  <a:cubicBezTo>
                    <a:pt x="135" y="92"/>
                    <a:pt x="138" y="92"/>
                    <a:pt x="138" y="94"/>
                  </a:cubicBezTo>
                  <a:cubicBezTo>
                    <a:pt x="140" y="94"/>
                    <a:pt x="140" y="94"/>
                    <a:pt x="140" y="96"/>
                  </a:cubicBezTo>
                  <a:cubicBezTo>
                    <a:pt x="141" y="99"/>
                    <a:pt x="143" y="100"/>
                    <a:pt x="145" y="100"/>
                  </a:cubicBezTo>
                  <a:cubicBezTo>
                    <a:pt x="146" y="101"/>
                    <a:pt x="146" y="104"/>
                    <a:pt x="148" y="104"/>
                  </a:cubicBezTo>
                  <a:cubicBezTo>
                    <a:pt x="150" y="105"/>
                    <a:pt x="148" y="108"/>
                    <a:pt x="151" y="108"/>
                  </a:cubicBezTo>
                  <a:cubicBezTo>
                    <a:pt x="152" y="108"/>
                    <a:pt x="152" y="108"/>
                    <a:pt x="152" y="109"/>
                  </a:cubicBezTo>
                  <a:cubicBezTo>
                    <a:pt x="152" y="111"/>
                    <a:pt x="152" y="113"/>
                    <a:pt x="155" y="113"/>
                  </a:cubicBezTo>
                  <a:cubicBezTo>
                    <a:pt x="156" y="113"/>
                    <a:pt x="157" y="113"/>
                    <a:pt x="157" y="112"/>
                  </a:cubicBezTo>
                  <a:cubicBezTo>
                    <a:pt x="157" y="112"/>
                    <a:pt x="155" y="112"/>
                    <a:pt x="154" y="112"/>
                  </a:cubicBezTo>
                  <a:cubicBezTo>
                    <a:pt x="153" y="112"/>
                    <a:pt x="154" y="109"/>
                    <a:pt x="155" y="108"/>
                  </a:cubicBezTo>
                  <a:cubicBezTo>
                    <a:pt x="157" y="107"/>
                    <a:pt x="159" y="106"/>
                    <a:pt x="158" y="103"/>
                  </a:cubicBezTo>
                  <a:cubicBezTo>
                    <a:pt x="158" y="102"/>
                    <a:pt x="155" y="105"/>
                    <a:pt x="154" y="105"/>
                  </a:cubicBezTo>
                  <a:cubicBezTo>
                    <a:pt x="153" y="106"/>
                    <a:pt x="154" y="108"/>
                    <a:pt x="152" y="108"/>
                  </a:cubicBezTo>
                  <a:cubicBezTo>
                    <a:pt x="152" y="108"/>
                    <a:pt x="152" y="107"/>
                    <a:pt x="152" y="107"/>
                  </a:cubicBezTo>
                  <a:cubicBezTo>
                    <a:pt x="150" y="106"/>
                    <a:pt x="151" y="104"/>
                    <a:pt x="152" y="103"/>
                  </a:cubicBezTo>
                  <a:cubicBezTo>
                    <a:pt x="153" y="103"/>
                    <a:pt x="153" y="102"/>
                    <a:pt x="154" y="101"/>
                  </a:cubicBezTo>
                  <a:cubicBezTo>
                    <a:pt x="156" y="99"/>
                    <a:pt x="156" y="97"/>
                    <a:pt x="155" y="96"/>
                  </a:cubicBezTo>
                  <a:cubicBezTo>
                    <a:pt x="154" y="98"/>
                    <a:pt x="150" y="100"/>
                    <a:pt x="150" y="102"/>
                  </a:cubicBezTo>
                  <a:cubicBezTo>
                    <a:pt x="150" y="102"/>
                    <a:pt x="150" y="102"/>
                    <a:pt x="150" y="103"/>
                  </a:cubicBezTo>
                  <a:cubicBezTo>
                    <a:pt x="150" y="104"/>
                    <a:pt x="148" y="105"/>
                    <a:pt x="147" y="103"/>
                  </a:cubicBezTo>
                  <a:cubicBezTo>
                    <a:pt x="147" y="103"/>
                    <a:pt x="147" y="102"/>
                    <a:pt x="147" y="102"/>
                  </a:cubicBezTo>
                  <a:cubicBezTo>
                    <a:pt x="146" y="99"/>
                    <a:pt x="150" y="97"/>
                    <a:pt x="151" y="96"/>
                  </a:cubicBezTo>
                  <a:cubicBezTo>
                    <a:pt x="153" y="93"/>
                    <a:pt x="151" y="94"/>
                    <a:pt x="150" y="92"/>
                  </a:cubicBezTo>
                  <a:cubicBezTo>
                    <a:pt x="149" y="92"/>
                    <a:pt x="149" y="93"/>
                    <a:pt x="148" y="93"/>
                  </a:cubicBezTo>
                  <a:cubicBezTo>
                    <a:pt x="146" y="96"/>
                    <a:pt x="146" y="97"/>
                    <a:pt x="146" y="98"/>
                  </a:cubicBezTo>
                  <a:cubicBezTo>
                    <a:pt x="145" y="99"/>
                    <a:pt x="143" y="99"/>
                    <a:pt x="143" y="97"/>
                  </a:cubicBezTo>
                  <a:cubicBezTo>
                    <a:pt x="142" y="95"/>
                    <a:pt x="144" y="93"/>
                    <a:pt x="146" y="92"/>
                  </a:cubicBezTo>
                  <a:cubicBezTo>
                    <a:pt x="147" y="91"/>
                    <a:pt x="147" y="90"/>
                    <a:pt x="147" y="88"/>
                  </a:cubicBezTo>
                  <a:cubicBezTo>
                    <a:pt x="146" y="87"/>
                    <a:pt x="146" y="87"/>
                    <a:pt x="145" y="88"/>
                  </a:cubicBezTo>
                  <a:cubicBezTo>
                    <a:pt x="143" y="89"/>
                    <a:pt x="142" y="89"/>
                    <a:pt x="141" y="92"/>
                  </a:cubicBezTo>
                  <a:cubicBezTo>
                    <a:pt x="141" y="93"/>
                    <a:pt x="140" y="94"/>
                    <a:pt x="139" y="93"/>
                  </a:cubicBezTo>
                  <a:cubicBezTo>
                    <a:pt x="139" y="93"/>
                    <a:pt x="138" y="92"/>
                    <a:pt x="138" y="92"/>
                  </a:cubicBezTo>
                  <a:cubicBezTo>
                    <a:pt x="138" y="90"/>
                    <a:pt x="139" y="87"/>
                    <a:pt x="142" y="87"/>
                  </a:cubicBezTo>
                  <a:cubicBezTo>
                    <a:pt x="143" y="85"/>
                    <a:pt x="144" y="84"/>
                    <a:pt x="14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2" y="84"/>
                    <a:pt x="140" y="84"/>
                    <a:pt x="139" y="84"/>
                  </a:cubicBezTo>
                  <a:cubicBezTo>
                    <a:pt x="137" y="84"/>
                    <a:pt x="137" y="84"/>
                    <a:pt x="136" y="86"/>
                  </a:cubicBezTo>
                  <a:cubicBezTo>
                    <a:pt x="136" y="86"/>
                    <a:pt x="135" y="85"/>
                    <a:pt x="135" y="84"/>
                  </a:cubicBezTo>
                  <a:cubicBezTo>
                    <a:pt x="135" y="83"/>
                    <a:pt x="137" y="81"/>
                    <a:pt x="138" y="81"/>
                  </a:cubicBezTo>
                  <a:cubicBezTo>
                    <a:pt x="138" y="81"/>
                    <a:pt x="140" y="80"/>
                    <a:pt x="140" y="80"/>
                  </a:cubicBezTo>
                  <a:cubicBezTo>
                    <a:pt x="142" y="80"/>
                    <a:pt x="140" y="79"/>
                    <a:pt x="140" y="78"/>
                  </a:cubicBezTo>
                  <a:cubicBezTo>
                    <a:pt x="139" y="77"/>
                    <a:pt x="140" y="75"/>
                    <a:pt x="138" y="77"/>
                  </a:cubicBezTo>
                  <a:cubicBezTo>
                    <a:pt x="136" y="78"/>
                    <a:pt x="136" y="77"/>
                    <a:pt x="135" y="77"/>
                  </a:cubicBezTo>
                  <a:cubicBezTo>
                    <a:pt x="135" y="77"/>
                    <a:pt x="134" y="78"/>
                    <a:pt x="134" y="79"/>
                  </a:cubicBezTo>
                  <a:cubicBezTo>
                    <a:pt x="134" y="79"/>
                    <a:pt x="134" y="80"/>
                    <a:pt x="133" y="79"/>
                  </a:cubicBezTo>
                  <a:cubicBezTo>
                    <a:pt x="133" y="79"/>
                    <a:pt x="133" y="78"/>
                    <a:pt x="133" y="78"/>
                  </a:cubicBezTo>
                  <a:cubicBezTo>
                    <a:pt x="133" y="74"/>
                    <a:pt x="135" y="75"/>
                    <a:pt x="137" y="74"/>
                  </a:cubicBezTo>
                  <a:cubicBezTo>
                    <a:pt x="138" y="74"/>
                    <a:pt x="141" y="71"/>
                    <a:pt x="139" y="69"/>
                  </a:cubicBezTo>
                  <a:cubicBezTo>
                    <a:pt x="139" y="69"/>
                    <a:pt x="139" y="69"/>
                    <a:pt x="138" y="69"/>
                  </a:cubicBezTo>
                  <a:close/>
                  <a:moveTo>
                    <a:pt x="150" y="74"/>
                  </a:moveTo>
                  <a:cubicBezTo>
                    <a:pt x="148" y="75"/>
                    <a:pt x="147" y="75"/>
                    <a:pt x="147" y="77"/>
                  </a:cubicBezTo>
                  <a:cubicBezTo>
                    <a:pt x="145" y="79"/>
                    <a:pt x="145" y="80"/>
                    <a:pt x="146" y="83"/>
                  </a:cubicBezTo>
                  <a:cubicBezTo>
                    <a:pt x="148" y="85"/>
                    <a:pt x="149" y="86"/>
                    <a:pt x="151" y="85"/>
                  </a:cubicBezTo>
                  <a:cubicBezTo>
                    <a:pt x="152" y="85"/>
                    <a:pt x="152" y="85"/>
                    <a:pt x="151" y="86"/>
                  </a:cubicBezTo>
                  <a:cubicBezTo>
                    <a:pt x="151" y="87"/>
                    <a:pt x="149" y="86"/>
                    <a:pt x="150" y="89"/>
                  </a:cubicBezTo>
                  <a:cubicBezTo>
                    <a:pt x="152" y="90"/>
                    <a:pt x="155" y="93"/>
                    <a:pt x="155" y="91"/>
                  </a:cubicBezTo>
                  <a:cubicBezTo>
                    <a:pt x="154" y="91"/>
                    <a:pt x="153" y="90"/>
                    <a:pt x="152" y="88"/>
                  </a:cubicBezTo>
                  <a:cubicBezTo>
                    <a:pt x="152" y="87"/>
                    <a:pt x="152" y="86"/>
                    <a:pt x="153" y="85"/>
                  </a:cubicBezTo>
                  <a:cubicBezTo>
                    <a:pt x="153" y="84"/>
                    <a:pt x="152" y="82"/>
                    <a:pt x="151" y="82"/>
                  </a:cubicBezTo>
                  <a:cubicBezTo>
                    <a:pt x="151" y="84"/>
                    <a:pt x="150" y="85"/>
                    <a:pt x="149" y="84"/>
                  </a:cubicBezTo>
                  <a:cubicBezTo>
                    <a:pt x="148" y="83"/>
                    <a:pt x="148" y="83"/>
                    <a:pt x="148" y="82"/>
                  </a:cubicBezTo>
                  <a:cubicBezTo>
                    <a:pt x="147" y="80"/>
                    <a:pt x="149" y="79"/>
                    <a:pt x="150" y="77"/>
                  </a:cubicBezTo>
                  <a:cubicBezTo>
                    <a:pt x="150" y="76"/>
                    <a:pt x="151" y="75"/>
                    <a:pt x="150" y="74"/>
                  </a:cubicBezTo>
                  <a:moveTo>
                    <a:pt x="134" y="94"/>
                  </a:moveTo>
                  <a:cubicBezTo>
                    <a:pt x="133" y="96"/>
                    <a:pt x="131" y="98"/>
                    <a:pt x="131" y="100"/>
                  </a:cubicBezTo>
                  <a:cubicBezTo>
                    <a:pt x="131" y="101"/>
                    <a:pt x="131" y="104"/>
                    <a:pt x="133" y="104"/>
                  </a:cubicBezTo>
                  <a:cubicBezTo>
                    <a:pt x="134" y="105"/>
                    <a:pt x="134" y="105"/>
                    <a:pt x="135" y="105"/>
                  </a:cubicBezTo>
                  <a:cubicBezTo>
                    <a:pt x="134" y="108"/>
                    <a:pt x="135" y="110"/>
                    <a:pt x="136" y="112"/>
                  </a:cubicBezTo>
                  <a:cubicBezTo>
                    <a:pt x="137" y="113"/>
                    <a:pt x="137" y="113"/>
                    <a:pt x="138" y="113"/>
                  </a:cubicBezTo>
                  <a:cubicBezTo>
                    <a:pt x="139" y="114"/>
                    <a:pt x="140" y="116"/>
                    <a:pt x="140" y="117"/>
                  </a:cubicBezTo>
                  <a:cubicBezTo>
                    <a:pt x="141" y="119"/>
                    <a:pt x="142" y="119"/>
                    <a:pt x="144" y="120"/>
                  </a:cubicBezTo>
                  <a:cubicBezTo>
                    <a:pt x="142" y="118"/>
                    <a:pt x="140" y="116"/>
                    <a:pt x="141" y="114"/>
                  </a:cubicBezTo>
                  <a:cubicBezTo>
                    <a:pt x="142" y="113"/>
                    <a:pt x="143" y="111"/>
                    <a:pt x="143" y="110"/>
                  </a:cubicBezTo>
                  <a:cubicBezTo>
                    <a:pt x="145" y="107"/>
                    <a:pt x="145" y="104"/>
                    <a:pt x="143" y="103"/>
                  </a:cubicBezTo>
                  <a:cubicBezTo>
                    <a:pt x="143" y="105"/>
                    <a:pt x="143" y="105"/>
                    <a:pt x="142" y="107"/>
                  </a:cubicBezTo>
                  <a:cubicBezTo>
                    <a:pt x="141" y="108"/>
                    <a:pt x="140" y="109"/>
                    <a:pt x="140" y="111"/>
                  </a:cubicBezTo>
                  <a:cubicBezTo>
                    <a:pt x="140" y="113"/>
                    <a:pt x="140" y="113"/>
                    <a:pt x="139" y="113"/>
                  </a:cubicBezTo>
                  <a:cubicBezTo>
                    <a:pt x="138" y="113"/>
                    <a:pt x="138" y="113"/>
                    <a:pt x="137" y="112"/>
                  </a:cubicBezTo>
                  <a:cubicBezTo>
                    <a:pt x="136" y="111"/>
                    <a:pt x="136" y="110"/>
                    <a:pt x="137" y="108"/>
                  </a:cubicBezTo>
                  <a:cubicBezTo>
                    <a:pt x="138" y="106"/>
                    <a:pt x="139" y="104"/>
                    <a:pt x="139" y="102"/>
                  </a:cubicBezTo>
                  <a:cubicBezTo>
                    <a:pt x="139" y="101"/>
                    <a:pt x="139" y="99"/>
                    <a:pt x="138" y="99"/>
                  </a:cubicBezTo>
                  <a:cubicBezTo>
                    <a:pt x="137" y="101"/>
                    <a:pt x="136" y="102"/>
                    <a:pt x="136" y="104"/>
                  </a:cubicBezTo>
                  <a:cubicBezTo>
                    <a:pt x="134" y="105"/>
                    <a:pt x="133" y="104"/>
                    <a:pt x="133" y="101"/>
                  </a:cubicBezTo>
                  <a:cubicBezTo>
                    <a:pt x="133" y="100"/>
                    <a:pt x="134" y="98"/>
                    <a:pt x="136" y="97"/>
                  </a:cubicBezTo>
                  <a:cubicBezTo>
                    <a:pt x="136" y="96"/>
                    <a:pt x="135" y="95"/>
                    <a:pt x="134" y="94"/>
                  </a:cubicBezTo>
                  <a:moveTo>
                    <a:pt x="129" y="105"/>
                  </a:moveTo>
                  <a:cubicBezTo>
                    <a:pt x="129" y="106"/>
                    <a:pt x="127" y="107"/>
                    <a:pt x="128" y="108"/>
                  </a:cubicBezTo>
                  <a:cubicBezTo>
                    <a:pt x="128" y="109"/>
                    <a:pt x="128" y="110"/>
                    <a:pt x="128" y="111"/>
                  </a:cubicBezTo>
                  <a:cubicBezTo>
                    <a:pt x="128" y="113"/>
                    <a:pt x="127" y="114"/>
                    <a:pt x="125" y="115"/>
                  </a:cubicBezTo>
                  <a:cubicBezTo>
                    <a:pt x="126" y="116"/>
                    <a:pt x="126" y="116"/>
                    <a:pt x="127" y="115"/>
                  </a:cubicBezTo>
                  <a:cubicBezTo>
                    <a:pt x="128" y="113"/>
                    <a:pt x="129" y="112"/>
                    <a:pt x="130" y="109"/>
                  </a:cubicBezTo>
                  <a:cubicBezTo>
                    <a:pt x="130" y="109"/>
                    <a:pt x="131" y="108"/>
                    <a:pt x="131" y="110"/>
                  </a:cubicBezTo>
                  <a:cubicBezTo>
                    <a:pt x="131" y="112"/>
                    <a:pt x="130" y="113"/>
                    <a:pt x="129" y="114"/>
                  </a:cubicBezTo>
                  <a:cubicBezTo>
                    <a:pt x="129" y="117"/>
                    <a:pt x="127" y="119"/>
                    <a:pt x="129" y="122"/>
                  </a:cubicBezTo>
                  <a:cubicBezTo>
                    <a:pt x="130" y="122"/>
                    <a:pt x="130" y="123"/>
                    <a:pt x="131" y="123"/>
                  </a:cubicBezTo>
                  <a:cubicBezTo>
                    <a:pt x="131" y="123"/>
                    <a:pt x="132" y="123"/>
                    <a:pt x="133" y="123"/>
                  </a:cubicBezTo>
                  <a:cubicBezTo>
                    <a:pt x="133" y="125"/>
                    <a:pt x="133" y="126"/>
                    <a:pt x="133" y="127"/>
                  </a:cubicBezTo>
                  <a:cubicBezTo>
                    <a:pt x="134" y="129"/>
                    <a:pt x="135" y="128"/>
                    <a:pt x="136" y="129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36" y="132"/>
                    <a:pt x="138" y="134"/>
                    <a:pt x="140" y="135"/>
                  </a:cubicBezTo>
                  <a:cubicBezTo>
                    <a:pt x="141" y="135"/>
                    <a:pt x="141" y="135"/>
                    <a:pt x="142" y="135"/>
                  </a:cubicBezTo>
                  <a:cubicBezTo>
                    <a:pt x="142" y="136"/>
                    <a:pt x="144" y="138"/>
                    <a:pt x="145" y="138"/>
                  </a:cubicBezTo>
                  <a:cubicBezTo>
                    <a:pt x="144" y="137"/>
                    <a:pt x="143" y="136"/>
                    <a:pt x="143" y="134"/>
                  </a:cubicBezTo>
                  <a:cubicBezTo>
                    <a:pt x="144" y="133"/>
                    <a:pt x="144" y="132"/>
                    <a:pt x="145" y="130"/>
                  </a:cubicBezTo>
                  <a:cubicBezTo>
                    <a:pt x="146" y="129"/>
                    <a:pt x="148" y="127"/>
                    <a:pt x="147" y="127"/>
                  </a:cubicBezTo>
                  <a:cubicBezTo>
                    <a:pt x="146" y="127"/>
                    <a:pt x="145" y="126"/>
                    <a:pt x="145" y="126"/>
                  </a:cubicBezTo>
                  <a:cubicBezTo>
                    <a:pt x="145" y="126"/>
                    <a:pt x="145" y="127"/>
                    <a:pt x="145" y="127"/>
                  </a:cubicBezTo>
                  <a:cubicBezTo>
                    <a:pt x="145" y="130"/>
                    <a:pt x="142" y="130"/>
                    <a:pt x="142" y="133"/>
                  </a:cubicBezTo>
                  <a:cubicBezTo>
                    <a:pt x="142" y="135"/>
                    <a:pt x="142" y="135"/>
                    <a:pt x="141" y="135"/>
                  </a:cubicBezTo>
                  <a:cubicBezTo>
                    <a:pt x="140" y="134"/>
                    <a:pt x="139" y="134"/>
                    <a:pt x="139" y="132"/>
                  </a:cubicBezTo>
                  <a:cubicBezTo>
                    <a:pt x="137" y="130"/>
                    <a:pt x="139" y="128"/>
                    <a:pt x="140" y="127"/>
                  </a:cubicBezTo>
                  <a:cubicBezTo>
                    <a:pt x="142" y="126"/>
                    <a:pt x="142" y="122"/>
                    <a:pt x="141" y="122"/>
                  </a:cubicBezTo>
                  <a:cubicBezTo>
                    <a:pt x="140" y="125"/>
                    <a:pt x="137" y="126"/>
                    <a:pt x="137" y="128"/>
                  </a:cubicBezTo>
                  <a:cubicBezTo>
                    <a:pt x="136" y="129"/>
                    <a:pt x="134" y="127"/>
                    <a:pt x="134" y="126"/>
                  </a:cubicBezTo>
                  <a:cubicBezTo>
                    <a:pt x="134" y="126"/>
                    <a:pt x="134" y="125"/>
                    <a:pt x="134" y="124"/>
                  </a:cubicBezTo>
                  <a:cubicBezTo>
                    <a:pt x="134" y="123"/>
                    <a:pt x="135" y="122"/>
                    <a:pt x="136" y="121"/>
                  </a:cubicBezTo>
                  <a:cubicBezTo>
                    <a:pt x="137" y="121"/>
                    <a:pt x="137" y="120"/>
                    <a:pt x="138" y="119"/>
                  </a:cubicBezTo>
                  <a:cubicBezTo>
                    <a:pt x="137" y="118"/>
                    <a:pt x="137" y="117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7"/>
                    <a:pt x="135" y="118"/>
                    <a:pt x="135" y="119"/>
                  </a:cubicBezTo>
                  <a:cubicBezTo>
                    <a:pt x="134" y="119"/>
                    <a:pt x="134" y="120"/>
                    <a:pt x="133" y="120"/>
                  </a:cubicBezTo>
                  <a:cubicBezTo>
                    <a:pt x="132" y="121"/>
                    <a:pt x="133" y="121"/>
                    <a:pt x="132" y="122"/>
                  </a:cubicBezTo>
                  <a:cubicBezTo>
                    <a:pt x="132" y="123"/>
                    <a:pt x="130" y="122"/>
                    <a:pt x="130" y="121"/>
                  </a:cubicBezTo>
                  <a:cubicBezTo>
                    <a:pt x="129" y="120"/>
                    <a:pt x="129" y="120"/>
                    <a:pt x="129" y="119"/>
                  </a:cubicBezTo>
                  <a:cubicBezTo>
                    <a:pt x="131" y="118"/>
                    <a:pt x="132" y="116"/>
                    <a:pt x="133" y="115"/>
                  </a:cubicBezTo>
                  <a:cubicBezTo>
                    <a:pt x="135" y="110"/>
                    <a:pt x="132" y="111"/>
                    <a:pt x="133" y="108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1" y="107"/>
                    <a:pt x="129" y="109"/>
                    <a:pt x="129" y="109"/>
                  </a:cubicBezTo>
                  <a:cubicBezTo>
                    <a:pt x="128" y="109"/>
                    <a:pt x="128" y="108"/>
                    <a:pt x="129" y="107"/>
                  </a:cubicBezTo>
                  <a:cubicBezTo>
                    <a:pt x="129" y="107"/>
                    <a:pt x="129" y="105"/>
                    <a:pt x="129" y="105"/>
                  </a:cubicBezTo>
                  <a:close/>
                  <a:moveTo>
                    <a:pt x="148" y="110"/>
                  </a:moveTo>
                  <a:cubicBezTo>
                    <a:pt x="147" y="112"/>
                    <a:pt x="145" y="114"/>
                    <a:pt x="144" y="116"/>
                  </a:cubicBezTo>
                  <a:cubicBezTo>
                    <a:pt x="144" y="117"/>
                    <a:pt x="144" y="120"/>
                    <a:pt x="145" y="122"/>
                  </a:cubicBezTo>
                  <a:cubicBezTo>
                    <a:pt x="146" y="123"/>
                    <a:pt x="146" y="123"/>
                    <a:pt x="147" y="124"/>
                  </a:cubicBezTo>
                  <a:cubicBezTo>
                    <a:pt x="149" y="124"/>
                    <a:pt x="149" y="127"/>
                    <a:pt x="151" y="126"/>
                  </a:cubicBezTo>
                  <a:cubicBezTo>
                    <a:pt x="152" y="126"/>
                    <a:pt x="153" y="126"/>
                    <a:pt x="153" y="125"/>
                  </a:cubicBezTo>
                  <a:cubicBezTo>
                    <a:pt x="154" y="125"/>
                    <a:pt x="152" y="125"/>
                    <a:pt x="152" y="125"/>
                  </a:cubicBezTo>
                  <a:cubicBezTo>
                    <a:pt x="150" y="125"/>
                    <a:pt x="150" y="124"/>
                    <a:pt x="150" y="123"/>
                  </a:cubicBezTo>
                  <a:cubicBezTo>
                    <a:pt x="150" y="122"/>
                    <a:pt x="150" y="121"/>
                    <a:pt x="152" y="120"/>
                  </a:cubicBezTo>
                  <a:cubicBezTo>
                    <a:pt x="154" y="119"/>
                    <a:pt x="154" y="116"/>
                    <a:pt x="153" y="114"/>
                  </a:cubicBezTo>
                  <a:cubicBezTo>
                    <a:pt x="152" y="114"/>
                    <a:pt x="152" y="114"/>
                    <a:pt x="152" y="115"/>
                  </a:cubicBezTo>
                  <a:cubicBezTo>
                    <a:pt x="152" y="116"/>
                    <a:pt x="152" y="118"/>
                    <a:pt x="150" y="120"/>
                  </a:cubicBezTo>
                  <a:cubicBezTo>
                    <a:pt x="149" y="120"/>
                    <a:pt x="149" y="122"/>
                    <a:pt x="149" y="123"/>
                  </a:cubicBezTo>
                  <a:cubicBezTo>
                    <a:pt x="148" y="123"/>
                    <a:pt x="148" y="124"/>
                    <a:pt x="147" y="123"/>
                  </a:cubicBezTo>
                  <a:cubicBezTo>
                    <a:pt x="146" y="122"/>
                    <a:pt x="146" y="121"/>
                    <a:pt x="146" y="119"/>
                  </a:cubicBezTo>
                  <a:cubicBezTo>
                    <a:pt x="146" y="117"/>
                    <a:pt x="148" y="116"/>
                    <a:pt x="148" y="114"/>
                  </a:cubicBezTo>
                  <a:cubicBezTo>
                    <a:pt x="149" y="112"/>
                    <a:pt x="148" y="110"/>
                    <a:pt x="148" y="111"/>
                  </a:cubicBezTo>
                  <a:lnTo>
                    <a:pt x="148" y="110"/>
                  </a:lnTo>
                  <a:close/>
                  <a:moveTo>
                    <a:pt x="131" y="126"/>
                  </a:moveTo>
                  <a:cubicBezTo>
                    <a:pt x="130" y="126"/>
                    <a:pt x="130" y="129"/>
                    <a:pt x="129" y="130"/>
                  </a:cubicBezTo>
                  <a:cubicBezTo>
                    <a:pt x="128" y="132"/>
                    <a:pt x="128" y="133"/>
                    <a:pt x="128" y="134"/>
                  </a:cubicBezTo>
                  <a:cubicBezTo>
                    <a:pt x="129" y="135"/>
                    <a:pt x="129" y="136"/>
                    <a:pt x="130" y="136"/>
                  </a:cubicBezTo>
                  <a:cubicBezTo>
                    <a:pt x="131" y="136"/>
                    <a:pt x="132" y="135"/>
                    <a:pt x="132" y="136"/>
                  </a:cubicBezTo>
                  <a:cubicBezTo>
                    <a:pt x="131" y="138"/>
                    <a:pt x="131" y="139"/>
                    <a:pt x="133" y="141"/>
                  </a:cubicBezTo>
                  <a:cubicBezTo>
                    <a:pt x="134" y="142"/>
                    <a:pt x="136" y="141"/>
                    <a:pt x="137" y="141"/>
                  </a:cubicBezTo>
                  <a:cubicBezTo>
                    <a:pt x="138" y="142"/>
                    <a:pt x="135" y="145"/>
                    <a:pt x="139" y="146"/>
                  </a:cubicBezTo>
                  <a:cubicBezTo>
                    <a:pt x="140" y="147"/>
                    <a:pt x="141" y="147"/>
                    <a:pt x="141" y="146"/>
                  </a:cubicBezTo>
                  <a:cubicBezTo>
                    <a:pt x="140" y="146"/>
                    <a:pt x="138" y="145"/>
                    <a:pt x="139" y="143"/>
                  </a:cubicBezTo>
                  <a:cubicBezTo>
                    <a:pt x="140" y="141"/>
                    <a:pt x="141" y="140"/>
                    <a:pt x="141" y="138"/>
                  </a:cubicBezTo>
                  <a:cubicBezTo>
                    <a:pt x="141" y="137"/>
                    <a:pt x="140" y="139"/>
                    <a:pt x="139" y="139"/>
                  </a:cubicBezTo>
                  <a:cubicBezTo>
                    <a:pt x="137" y="138"/>
                    <a:pt x="138" y="139"/>
                    <a:pt x="136" y="140"/>
                  </a:cubicBezTo>
                  <a:cubicBezTo>
                    <a:pt x="134" y="142"/>
                    <a:pt x="132" y="138"/>
                    <a:pt x="133" y="136"/>
                  </a:cubicBezTo>
                  <a:cubicBezTo>
                    <a:pt x="134" y="136"/>
                    <a:pt x="135" y="135"/>
                    <a:pt x="135" y="134"/>
                  </a:cubicBezTo>
                  <a:cubicBezTo>
                    <a:pt x="135" y="134"/>
                    <a:pt x="135" y="133"/>
                    <a:pt x="135" y="133"/>
                  </a:cubicBezTo>
                  <a:cubicBezTo>
                    <a:pt x="134" y="134"/>
                    <a:pt x="133" y="135"/>
                    <a:pt x="132" y="135"/>
                  </a:cubicBezTo>
                  <a:cubicBezTo>
                    <a:pt x="131" y="136"/>
                    <a:pt x="129" y="134"/>
                    <a:pt x="129" y="132"/>
                  </a:cubicBezTo>
                  <a:cubicBezTo>
                    <a:pt x="129" y="131"/>
                    <a:pt x="130" y="130"/>
                    <a:pt x="131" y="129"/>
                  </a:cubicBezTo>
                  <a:cubicBezTo>
                    <a:pt x="131" y="128"/>
                    <a:pt x="131" y="127"/>
                    <a:pt x="131" y="126"/>
                  </a:cubicBezTo>
                  <a:moveTo>
                    <a:pt x="37" y="23"/>
                  </a:moveTo>
                  <a:cubicBezTo>
                    <a:pt x="34" y="23"/>
                    <a:pt x="33" y="25"/>
                    <a:pt x="32" y="27"/>
                  </a:cubicBezTo>
                  <a:cubicBezTo>
                    <a:pt x="32" y="27"/>
                    <a:pt x="31" y="27"/>
                    <a:pt x="31" y="27"/>
                  </a:cubicBezTo>
                  <a:cubicBezTo>
                    <a:pt x="30" y="26"/>
                    <a:pt x="27" y="23"/>
                    <a:pt x="27" y="25"/>
                  </a:cubicBezTo>
                  <a:cubicBezTo>
                    <a:pt x="26" y="27"/>
                    <a:pt x="29" y="27"/>
                    <a:pt x="29" y="29"/>
                  </a:cubicBezTo>
                  <a:cubicBezTo>
                    <a:pt x="29" y="30"/>
                    <a:pt x="29" y="29"/>
                    <a:pt x="28" y="28"/>
                  </a:cubicBezTo>
                  <a:cubicBezTo>
                    <a:pt x="26" y="26"/>
                    <a:pt x="24" y="28"/>
                    <a:pt x="23" y="30"/>
                  </a:cubicBezTo>
                  <a:cubicBezTo>
                    <a:pt x="23" y="32"/>
                    <a:pt x="24" y="35"/>
                    <a:pt x="26" y="35"/>
                  </a:cubicBezTo>
                  <a:cubicBezTo>
                    <a:pt x="28" y="35"/>
                    <a:pt x="33" y="36"/>
                    <a:pt x="33" y="38"/>
                  </a:cubicBezTo>
                  <a:cubicBezTo>
                    <a:pt x="33" y="40"/>
                    <a:pt x="30" y="42"/>
                    <a:pt x="30" y="43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5"/>
                    <a:pt x="35" y="43"/>
                    <a:pt x="35" y="40"/>
                  </a:cubicBezTo>
                  <a:cubicBezTo>
                    <a:pt x="36" y="35"/>
                    <a:pt x="34" y="33"/>
                    <a:pt x="31" y="33"/>
                  </a:cubicBezTo>
                  <a:cubicBezTo>
                    <a:pt x="30" y="32"/>
                    <a:pt x="32" y="32"/>
                    <a:pt x="33" y="32"/>
                  </a:cubicBezTo>
                  <a:cubicBezTo>
                    <a:pt x="36" y="33"/>
                    <a:pt x="38" y="36"/>
                    <a:pt x="38" y="40"/>
                  </a:cubicBezTo>
                  <a:cubicBezTo>
                    <a:pt x="37" y="44"/>
                    <a:pt x="34" y="46"/>
                    <a:pt x="31" y="46"/>
                  </a:cubicBezTo>
                  <a:cubicBezTo>
                    <a:pt x="30" y="46"/>
                    <a:pt x="30" y="47"/>
                    <a:pt x="30" y="47"/>
                  </a:cubicBezTo>
                  <a:cubicBezTo>
                    <a:pt x="33" y="48"/>
                    <a:pt x="36" y="48"/>
                    <a:pt x="36" y="51"/>
                  </a:cubicBezTo>
                  <a:cubicBezTo>
                    <a:pt x="36" y="51"/>
                    <a:pt x="35" y="52"/>
                    <a:pt x="34" y="52"/>
                  </a:cubicBezTo>
                  <a:cubicBezTo>
                    <a:pt x="33" y="52"/>
                    <a:pt x="33" y="51"/>
                    <a:pt x="32" y="51"/>
                  </a:cubicBezTo>
                  <a:cubicBezTo>
                    <a:pt x="32" y="51"/>
                    <a:pt x="31" y="52"/>
                    <a:pt x="31" y="52"/>
                  </a:cubicBezTo>
                  <a:cubicBezTo>
                    <a:pt x="32" y="54"/>
                    <a:pt x="33" y="54"/>
                    <a:pt x="36" y="55"/>
                  </a:cubicBezTo>
                  <a:cubicBezTo>
                    <a:pt x="37" y="55"/>
                    <a:pt x="38" y="56"/>
                    <a:pt x="38" y="58"/>
                  </a:cubicBezTo>
                  <a:cubicBezTo>
                    <a:pt x="38" y="58"/>
                    <a:pt x="37" y="59"/>
                    <a:pt x="37" y="59"/>
                  </a:cubicBezTo>
                  <a:cubicBezTo>
                    <a:pt x="36" y="61"/>
                    <a:pt x="38" y="60"/>
                    <a:pt x="39" y="60"/>
                  </a:cubicBezTo>
                  <a:cubicBezTo>
                    <a:pt x="40" y="58"/>
                    <a:pt x="40" y="56"/>
                    <a:pt x="40" y="53"/>
                  </a:cubicBezTo>
                  <a:cubicBezTo>
                    <a:pt x="40" y="53"/>
                    <a:pt x="38" y="49"/>
                    <a:pt x="37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8" y="48"/>
                    <a:pt x="39" y="50"/>
                    <a:pt x="40" y="50"/>
                  </a:cubicBezTo>
                  <a:cubicBezTo>
                    <a:pt x="42" y="51"/>
                    <a:pt x="42" y="48"/>
                    <a:pt x="42" y="46"/>
                  </a:cubicBezTo>
                  <a:cubicBezTo>
                    <a:pt x="42" y="46"/>
                    <a:pt x="42" y="45"/>
                    <a:pt x="41" y="44"/>
                  </a:cubicBezTo>
                  <a:cubicBezTo>
                    <a:pt x="40" y="43"/>
                    <a:pt x="39" y="41"/>
                    <a:pt x="41" y="42"/>
                  </a:cubicBezTo>
                  <a:cubicBezTo>
                    <a:pt x="42" y="43"/>
                    <a:pt x="42" y="42"/>
                    <a:pt x="42" y="41"/>
                  </a:cubicBezTo>
                  <a:cubicBezTo>
                    <a:pt x="42" y="40"/>
                    <a:pt x="41" y="39"/>
                    <a:pt x="41" y="38"/>
                  </a:cubicBezTo>
                  <a:cubicBezTo>
                    <a:pt x="41" y="37"/>
                    <a:pt x="42" y="38"/>
                    <a:pt x="42" y="38"/>
                  </a:cubicBezTo>
                  <a:cubicBezTo>
                    <a:pt x="45" y="35"/>
                    <a:pt x="43" y="30"/>
                    <a:pt x="42" y="26"/>
                  </a:cubicBezTo>
                  <a:cubicBezTo>
                    <a:pt x="41" y="24"/>
                    <a:pt x="40" y="23"/>
                    <a:pt x="37" y="23"/>
                  </a:cubicBezTo>
                  <a:close/>
                  <a:moveTo>
                    <a:pt x="46" y="27"/>
                  </a:moveTo>
                  <a:cubicBezTo>
                    <a:pt x="45" y="27"/>
                    <a:pt x="45" y="29"/>
                    <a:pt x="46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0" y="28"/>
                    <a:pt x="48" y="27"/>
                    <a:pt x="46" y="27"/>
                  </a:cubicBezTo>
                  <a:moveTo>
                    <a:pt x="53" y="28"/>
                  </a:moveTo>
                  <a:cubicBezTo>
                    <a:pt x="54" y="30"/>
                    <a:pt x="54" y="31"/>
                    <a:pt x="57" y="33"/>
                  </a:cubicBezTo>
                  <a:cubicBezTo>
                    <a:pt x="57" y="33"/>
                    <a:pt x="58" y="34"/>
                    <a:pt x="59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8" y="31"/>
                    <a:pt x="56" y="28"/>
                    <a:pt x="53" y="28"/>
                  </a:cubicBezTo>
                  <a:moveTo>
                    <a:pt x="46" y="32"/>
                  </a:moveTo>
                  <a:cubicBezTo>
                    <a:pt x="46" y="33"/>
                    <a:pt x="45" y="35"/>
                    <a:pt x="45" y="36"/>
                  </a:cubicBezTo>
                  <a:cubicBezTo>
                    <a:pt x="45" y="37"/>
                    <a:pt x="44" y="37"/>
                    <a:pt x="43" y="38"/>
                  </a:cubicBezTo>
                  <a:cubicBezTo>
                    <a:pt x="45" y="40"/>
                    <a:pt x="45" y="42"/>
                    <a:pt x="44" y="44"/>
                  </a:cubicBezTo>
                  <a:cubicBezTo>
                    <a:pt x="44" y="44"/>
                    <a:pt x="44" y="45"/>
                    <a:pt x="43" y="45"/>
                  </a:cubicBezTo>
                  <a:cubicBezTo>
                    <a:pt x="44" y="45"/>
                    <a:pt x="43" y="45"/>
                    <a:pt x="44" y="45"/>
                  </a:cubicBezTo>
                  <a:cubicBezTo>
                    <a:pt x="46" y="45"/>
                    <a:pt x="45" y="48"/>
                    <a:pt x="50" y="49"/>
                  </a:cubicBezTo>
                  <a:cubicBezTo>
                    <a:pt x="51" y="49"/>
                    <a:pt x="51" y="50"/>
                    <a:pt x="52" y="51"/>
                  </a:cubicBezTo>
                  <a:cubicBezTo>
                    <a:pt x="52" y="52"/>
                    <a:pt x="52" y="53"/>
                    <a:pt x="51" y="53"/>
                  </a:cubicBezTo>
                  <a:cubicBezTo>
                    <a:pt x="51" y="53"/>
                    <a:pt x="50" y="54"/>
                    <a:pt x="51" y="54"/>
                  </a:cubicBezTo>
                  <a:cubicBezTo>
                    <a:pt x="52" y="54"/>
                    <a:pt x="53" y="53"/>
                    <a:pt x="54" y="52"/>
                  </a:cubicBezTo>
                  <a:cubicBezTo>
                    <a:pt x="54" y="51"/>
                    <a:pt x="54" y="50"/>
                    <a:pt x="53" y="48"/>
                  </a:cubicBezTo>
                  <a:cubicBezTo>
                    <a:pt x="53" y="47"/>
                    <a:pt x="51" y="46"/>
                    <a:pt x="52" y="46"/>
                  </a:cubicBezTo>
                  <a:cubicBezTo>
                    <a:pt x="55" y="46"/>
                    <a:pt x="57" y="50"/>
                    <a:pt x="58" y="54"/>
                  </a:cubicBezTo>
                  <a:cubicBezTo>
                    <a:pt x="58" y="53"/>
                    <a:pt x="58" y="53"/>
                    <a:pt x="58" y="52"/>
                  </a:cubicBezTo>
                  <a:cubicBezTo>
                    <a:pt x="59" y="51"/>
                    <a:pt x="59" y="50"/>
                    <a:pt x="58" y="49"/>
                  </a:cubicBezTo>
                  <a:cubicBezTo>
                    <a:pt x="57" y="43"/>
                    <a:pt x="59" y="45"/>
                    <a:pt x="59" y="42"/>
                  </a:cubicBezTo>
                  <a:cubicBezTo>
                    <a:pt x="58" y="41"/>
                    <a:pt x="58" y="39"/>
                    <a:pt x="58" y="37"/>
                  </a:cubicBezTo>
                  <a:cubicBezTo>
                    <a:pt x="58" y="36"/>
                    <a:pt x="54" y="33"/>
                    <a:pt x="52" y="32"/>
                  </a:cubicBezTo>
                  <a:cubicBezTo>
                    <a:pt x="51" y="32"/>
                    <a:pt x="46" y="31"/>
                    <a:pt x="46" y="32"/>
                  </a:cubicBezTo>
                  <a:moveTo>
                    <a:pt x="20" y="34"/>
                  </a:moveTo>
                  <a:cubicBezTo>
                    <a:pt x="19" y="37"/>
                    <a:pt x="17" y="37"/>
                    <a:pt x="14" y="38"/>
                  </a:cubicBezTo>
                  <a:cubicBezTo>
                    <a:pt x="11" y="39"/>
                    <a:pt x="9" y="41"/>
                    <a:pt x="9" y="43"/>
                  </a:cubicBezTo>
                  <a:cubicBezTo>
                    <a:pt x="9" y="47"/>
                    <a:pt x="9" y="47"/>
                    <a:pt x="8" y="49"/>
                  </a:cubicBezTo>
                  <a:cubicBezTo>
                    <a:pt x="6" y="50"/>
                    <a:pt x="4" y="52"/>
                    <a:pt x="3" y="55"/>
                  </a:cubicBezTo>
                  <a:cubicBezTo>
                    <a:pt x="2" y="56"/>
                    <a:pt x="2" y="56"/>
                    <a:pt x="3" y="57"/>
                  </a:cubicBezTo>
                  <a:cubicBezTo>
                    <a:pt x="3" y="58"/>
                    <a:pt x="4" y="59"/>
                    <a:pt x="5" y="60"/>
                  </a:cubicBezTo>
                  <a:cubicBezTo>
                    <a:pt x="6" y="59"/>
                    <a:pt x="7" y="58"/>
                    <a:pt x="7" y="58"/>
                  </a:cubicBezTo>
                  <a:cubicBezTo>
                    <a:pt x="7" y="55"/>
                    <a:pt x="9" y="53"/>
                    <a:pt x="11" y="52"/>
                  </a:cubicBezTo>
                  <a:cubicBezTo>
                    <a:pt x="12" y="52"/>
                    <a:pt x="12" y="52"/>
                    <a:pt x="12" y="51"/>
                  </a:cubicBezTo>
                  <a:cubicBezTo>
                    <a:pt x="13" y="50"/>
                    <a:pt x="12" y="49"/>
                    <a:pt x="13" y="48"/>
                  </a:cubicBezTo>
                  <a:cubicBezTo>
                    <a:pt x="14" y="46"/>
                    <a:pt x="12" y="46"/>
                    <a:pt x="12" y="47"/>
                  </a:cubicBezTo>
                  <a:cubicBezTo>
                    <a:pt x="12" y="47"/>
                    <a:pt x="12" y="48"/>
                    <a:pt x="12" y="48"/>
                  </a:cubicBezTo>
                  <a:cubicBezTo>
                    <a:pt x="11" y="48"/>
                    <a:pt x="11" y="48"/>
                    <a:pt x="11" y="47"/>
                  </a:cubicBezTo>
                  <a:cubicBezTo>
                    <a:pt x="10" y="43"/>
                    <a:pt x="11" y="44"/>
                    <a:pt x="11" y="42"/>
                  </a:cubicBezTo>
                  <a:cubicBezTo>
                    <a:pt x="11" y="41"/>
                    <a:pt x="12" y="42"/>
                    <a:pt x="13" y="41"/>
                  </a:cubicBezTo>
                  <a:cubicBezTo>
                    <a:pt x="13" y="41"/>
                    <a:pt x="13" y="41"/>
                    <a:pt x="14" y="41"/>
                  </a:cubicBezTo>
                  <a:cubicBezTo>
                    <a:pt x="14" y="41"/>
                    <a:pt x="14" y="41"/>
                    <a:pt x="15" y="41"/>
                  </a:cubicBezTo>
                  <a:cubicBezTo>
                    <a:pt x="17" y="41"/>
                    <a:pt x="18" y="43"/>
                    <a:pt x="20" y="45"/>
                  </a:cubicBezTo>
                  <a:cubicBezTo>
                    <a:pt x="20" y="45"/>
                    <a:pt x="19" y="46"/>
                    <a:pt x="19" y="46"/>
                  </a:cubicBezTo>
                  <a:cubicBezTo>
                    <a:pt x="17" y="46"/>
                    <a:pt x="16" y="46"/>
                    <a:pt x="14" y="48"/>
                  </a:cubicBezTo>
                  <a:cubicBezTo>
                    <a:pt x="14" y="49"/>
                    <a:pt x="14" y="49"/>
                    <a:pt x="14" y="51"/>
                  </a:cubicBezTo>
                  <a:cubicBezTo>
                    <a:pt x="14" y="52"/>
                    <a:pt x="13" y="53"/>
                    <a:pt x="12" y="53"/>
                  </a:cubicBezTo>
                  <a:cubicBezTo>
                    <a:pt x="11" y="53"/>
                    <a:pt x="10" y="55"/>
                    <a:pt x="10" y="56"/>
                  </a:cubicBezTo>
                  <a:cubicBezTo>
                    <a:pt x="10" y="56"/>
                    <a:pt x="10" y="56"/>
                    <a:pt x="11" y="56"/>
                  </a:cubicBezTo>
                  <a:cubicBezTo>
                    <a:pt x="13" y="55"/>
                    <a:pt x="13" y="53"/>
                    <a:pt x="16" y="52"/>
                  </a:cubicBezTo>
                  <a:cubicBezTo>
                    <a:pt x="18" y="52"/>
                    <a:pt x="20" y="53"/>
                    <a:pt x="22" y="52"/>
                  </a:cubicBezTo>
                  <a:cubicBezTo>
                    <a:pt x="23" y="54"/>
                    <a:pt x="21" y="54"/>
                    <a:pt x="22" y="54"/>
                  </a:cubicBezTo>
                  <a:cubicBezTo>
                    <a:pt x="23" y="55"/>
                    <a:pt x="24" y="54"/>
                    <a:pt x="24" y="55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7" y="52"/>
                    <a:pt x="27" y="52"/>
                    <a:pt x="27" y="53"/>
                  </a:cubicBezTo>
                  <a:cubicBezTo>
                    <a:pt x="26" y="55"/>
                    <a:pt x="25" y="56"/>
                    <a:pt x="23" y="57"/>
                  </a:cubicBezTo>
                  <a:cubicBezTo>
                    <a:pt x="21" y="57"/>
                    <a:pt x="20" y="55"/>
                    <a:pt x="19" y="56"/>
                  </a:cubicBezTo>
                  <a:cubicBezTo>
                    <a:pt x="18" y="56"/>
                    <a:pt x="17" y="55"/>
                    <a:pt x="18" y="55"/>
                  </a:cubicBezTo>
                  <a:cubicBezTo>
                    <a:pt x="18" y="55"/>
                    <a:pt x="19" y="54"/>
                    <a:pt x="19" y="54"/>
                  </a:cubicBezTo>
                  <a:cubicBezTo>
                    <a:pt x="18" y="54"/>
                    <a:pt x="16" y="55"/>
                    <a:pt x="15" y="55"/>
                  </a:cubicBezTo>
                  <a:cubicBezTo>
                    <a:pt x="14" y="55"/>
                    <a:pt x="13" y="57"/>
                    <a:pt x="12" y="57"/>
                  </a:cubicBezTo>
                  <a:cubicBezTo>
                    <a:pt x="11" y="58"/>
                    <a:pt x="9" y="58"/>
                    <a:pt x="8" y="59"/>
                  </a:cubicBezTo>
                  <a:cubicBezTo>
                    <a:pt x="7" y="60"/>
                    <a:pt x="6" y="61"/>
                    <a:pt x="6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7" y="61"/>
                    <a:pt x="8" y="61"/>
                    <a:pt x="9" y="60"/>
                  </a:cubicBezTo>
                  <a:cubicBezTo>
                    <a:pt x="10" y="60"/>
                    <a:pt x="10" y="60"/>
                    <a:pt x="10" y="61"/>
                  </a:cubicBezTo>
                  <a:cubicBezTo>
                    <a:pt x="8" y="62"/>
                    <a:pt x="8" y="63"/>
                    <a:pt x="7" y="64"/>
                  </a:cubicBezTo>
                  <a:cubicBezTo>
                    <a:pt x="7" y="65"/>
                    <a:pt x="7" y="65"/>
                    <a:pt x="8" y="65"/>
                  </a:cubicBezTo>
                  <a:cubicBezTo>
                    <a:pt x="9" y="64"/>
                    <a:pt x="9" y="63"/>
                    <a:pt x="10" y="62"/>
                  </a:cubicBezTo>
                  <a:cubicBezTo>
                    <a:pt x="11" y="61"/>
                    <a:pt x="11" y="61"/>
                    <a:pt x="11" y="62"/>
                  </a:cubicBezTo>
                  <a:cubicBezTo>
                    <a:pt x="10" y="63"/>
                    <a:pt x="9" y="64"/>
                    <a:pt x="10" y="65"/>
                  </a:cubicBezTo>
                  <a:cubicBezTo>
                    <a:pt x="10" y="66"/>
                    <a:pt x="10" y="66"/>
                    <a:pt x="10" y="65"/>
                  </a:cubicBezTo>
                  <a:cubicBezTo>
                    <a:pt x="11" y="64"/>
                    <a:pt x="11" y="62"/>
                    <a:pt x="13" y="61"/>
                  </a:cubicBezTo>
                  <a:cubicBezTo>
                    <a:pt x="13" y="60"/>
                    <a:pt x="14" y="60"/>
                    <a:pt x="14" y="59"/>
                  </a:cubicBezTo>
                  <a:cubicBezTo>
                    <a:pt x="15" y="58"/>
                    <a:pt x="15" y="57"/>
                    <a:pt x="16" y="56"/>
                  </a:cubicBezTo>
                  <a:cubicBezTo>
                    <a:pt x="18" y="55"/>
                    <a:pt x="20" y="56"/>
                    <a:pt x="21" y="57"/>
                  </a:cubicBezTo>
                  <a:cubicBezTo>
                    <a:pt x="21" y="59"/>
                    <a:pt x="22" y="61"/>
                    <a:pt x="23" y="62"/>
                  </a:cubicBezTo>
                  <a:cubicBezTo>
                    <a:pt x="24" y="63"/>
                    <a:pt x="26" y="64"/>
                    <a:pt x="26" y="67"/>
                  </a:cubicBezTo>
                  <a:cubicBezTo>
                    <a:pt x="25" y="69"/>
                    <a:pt x="24" y="69"/>
                    <a:pt x="23" y="70"/>
                  </a:cubicBezTo>
                  <a:cubicBezTo>
                    <a:pt x="18" y="69"/>
                    <a:pt x="18" y="73"/>
                    <a:pt x="16" y="73"/>
                  </a:cubicBezTo>
                  <a:cubicBezTo>
                    <a:pt x="16" y="74"/>
                    <a:pt x="14" y="75"/>
                    <a:pt x="14" y="75"/>
                  </a:cubicBezTo>
                  <a:cubicBezTo>
                    <a:pt x="18" y="74"/>
                    <a:pt x="19" y="74"/>
                    <a:pt x="18" y="75"/>
                  </a:cubicBezTo>
                  <a:cubicBezTo>
                    <a:pt x="17" y="76"/>
                    <a:pt x="17" y="77"/>
                    <a:pt x="17" y="78"/>
                  </a:cubicBezTo>
                  <a:cubicBezTo>
                    <a:pt x="17" y="79"/>
                    <a:pt x="19" y="79"/>
                    <a:pt x="20" y="79"/>
                  </a:cubicBezTo>
                  <a:cubicBezTo>
                    <a:pt x="22" y="78"/>
                    <a:pt x="22" y="77"/>
                    <a:pt x="22" y="76"/>
                  </a:cubicBezTo>
                  <a:cubicBezTo>
                    <a:pt x="23" y="76"/>
                    <a:pt x="22" y="76"/>
                    <a:pt x="23" y="77"/>
                  </a:cubicBezTo>
                  <a:cubicBezTo>
                    <a:pt x="23" y="77"/>
                    <a:pt x="23" y="77"/>
                    <a:pt x="23" y="76"/>
                  </a:cubicBezTo>
                  <a:cubicBezTo>
                    <a:pt x="23" y="75"/>
                    <a:pt x="24" y="74"/>
                    <a:pt x="24" y="74"/>
                  </a:cubicBezTo>
                  <a:cubicBezTo>
                    <a:pt x="25" y="72"/>
                    <a:pt x="27" y="72"/>
                    <a:pt x="28" y="72"/>
                  </a:cubicBezTo>
                  <a:cubicBezTo>
                    <a:pt x="29" y="71"/>
                    <a:pt x="27" y="69"/>
                    <a:pt x="28" y="68"/>
                  </a:cubicBezTo>
                  <a:cubicBezTo>
                    <a:pt x="28" y="66"/>
                    <a:pt x="29" y="65"/>
                    <a:pt x="30" y="63"/>
                  </a:cubicBezTo>
                  <a:cubicBezTo>
                    <a:pt x="29" y="62"/>
                    <a:pt x="29" y="61"/>
                    <a:pt x="29" y="60"/>
                  </a:cubicBezTo>
                  <a:cubicBezTo>
                    <a:pt x="28" y="58"/>
                    <a:pt x="29" y="56"/>
                    <a:pt x="29" y="54"/>
                  </a:cubicBezTo>
                  <a:cubicBezTo>
                    <a:pt x="30" y="54"/>
                    <a:pt x="31" y="50"/>
                    <a:pt x="29" y="49"/>
                  </a:cubicBezTo>
                  <a:cubicBezTo>
                    <a:pt x="28" y="49"/>
                    <a:pt x="29" y="46"/>
                    <a:pt x="26" y="46"/>
                  </a:cubicBezTo>
                  <a:cubicBezTo>
                    <a:pt x="25" y="45"/>
                    <a:pt x="22" y="45"/>
                    <a:pt x="20" y="45"/>
                  </a:cubicBezTo>
                  <a:cubicBezTo>
                    <a:pt x="20" y="43"/>
                    <a:pt x="25" y="43"/>
                    <a:pt x="26" y="43"/>
                  </a:cubicBezTo>
                  <a:cubicBezTo>
                    <a:pt x="27" y="42"/>
                    <a:pt x="28" y="42"/>
                    <a:pt x="29" y="40"/>
                  </a:cubicBezTo>
                  <a:cubicBezTo>
                    <a:pt x="29" y="39"/>
                    <a:pt x="28" y="39"/>
                    <a:pt x="27" y="38"/>
                  </a:cubicBezTo>
                  <a:cubicBezTo>
                    <a:pt x="24" y="37"/>
                    <a:pt x="22" y="36"/>
                    <a:pt x="21" y="34"/>
                  </a:cubicBezTo>
                  <a:lnTo>
                    <a:pt x="20" y="34"/>
                  </a:lnTo>
                  <a:close/>
                  <a:moveTo>
                    <a:pt x="45" y="37"/>
                  </a:moveTo>
                  <a:cubicBezTo>
                    <a:pt x="43" y="37"/>
                    <a:pt x="46" y="41"/>
                    <a:pt x="47" y="42"/>
                  </a:cubicBezTo>
                  <a:cubicBezTo>
                    <a:pt x="50" y="44"/>
                    <a:pt x="51" y="43"/>
                    <a:pt x="54" y="43"/>
                  </a:cubicBezTo>
                  <a:cubicBezTo>
                    <a:pt x="54" y="42"/>
                    <a:pt x="53" y="41"/>
                    <a:pt x="52" y="40"/>
                  </a:cubicBezTo>
                  <a:cubicBezTo>
                    <a:pt x="51" y="39"/>
                    <a:pt x="50" y="39"/>
                    <a:pt x="48" y="39"/>
                  </a:cubicBezTo>
                  <a:cubicBezTo>
                    <a:pt x="46" y="39"/>
                    <a:pt x="46" y="39"/>
                    <a:pt x="45" y="37"/>
                  </a:cubicBezTo>
                  <a:moveTo>
                    <a:pt x="13" y="43"/>
                  </a:moveTo>
                  <a:cubicBezTo>
                    <a:pt x="13" y="43"/>
                    <a:pt x="12" y="44"/>
                    <a:pt x="12" y="44"/>
                  </a:cubicBezTo>
                  <a:cubicBezTo>
                    <a:pt x="12" y="45"/>
                    <a:pt x="13" y="44"/>
                    <a:pt x="14" y="45"/>
                  </a:cubicBezTo>
                  <a:cubicBezTo>
                    <a:pt x="15" y="45"/>
                    <a:pt x="16" y="46"/>
                    <a:pt x="16" y="45"/>
                  </a:cubicBezTo>
                  <a:cubicBezTo>
                    <a:pt x="16" y="44"/>
                    <a:pt x="15" y="43"/>
                    <a:pt x="13" y="43"/>
                  </a:cubicBezTo>
                  <a:close/>
                  <a:moveTo>
                    <a:pt x="44" y="46"/>
                  </a:moveTo>
                  <a:cubicBezTo>
                    <a:pt x="45" y="49"/>
                    <a:pt x="44" y="51"/>
                    <a:pt x="43" y="54"/>
                  </a:cubicBezTo>
                  <a:cubicBezTo>
                    <a:pt x="44" y="56"/>
                    <a:pt x="45" y="56"/>
                    <a:pt x="46" y="57"/>
                  </a:cubicBezTo>
                  <a:cubicBezTo>
                    <a:pt x="50" y="57"/>
                    <a:pt x="51" y="60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0" y="62"/>
                    <a:pt x="52" y="61"/>
                    <a:pt x="52" y="60"/>
                  </a:cubicBezTo>
                  <a:cubicBezTo>
                    <a:pt x="53" y="59"/>
                    <a:pt x="54" y="58"/>
                    <a:pt x="53" y="56"/>
                  </a:cubicBezTo>
                  <a:cubicBezTo>
                    <a:pt x="51" y="56"/>
                    <a:pt x="51" y="56"/>
                    <a:pt x="50" y="55"/>
                  </a:cubicBezTo>
                  <a:cubicBezTo>
                    <a:pt x="49" y="53"/>
                    <a:pt x="50" y="52"/>
                    <a:pt x="48" y="52"/>
                  </a:cubicBezTo>
                  <a:cubicBezTo>
                    <a:pt x="47" y="52"/>
                    <a:pt x="46" y="51"/>
                    <a:pt x="45" y="49"/>
                  </a:cubicBezTo>
                  <a:cubicBezTo>
                    <a:pt x="45" y="48"/>
                    <a:pt x="45" y="47"/>
                    <a:pt x="44" y="46"/>
                  </a:cubicBezTo>
                  <a:close/>
                  <a:moveTo>
                    <a:pt x="30" y="55"/>
                  </a:moveTo>
                  <a:cubicBezTo>
                    <a:pt x="30" y="57"/>
                    <a:pt x="32" y="61"/>
                    <a:pt x="34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6" y="64"/>
                    <a:pt x="39" y="67"/>
                    <a:pt x="38" y="68"/>
                  </a:cubicBezTo>
                  <a:cubicBezTo>
                    <a:pt x="38" y="69"/>
                    <a:pt x="37" y="70"/>
                    <a:pt x="36" y="71"/>
                  </a:cubicBezTo>
                  <a:cubicBezTo>
                    <a:pt x="35" y="71"/>
                    <a:pt x="36" y="70"/>
                    <a:pt x="35" y="69"/>
                  </a:cubicBezTo>
                  <a:cubicBezTo>
                    <a:pt x="34" y="67"/>
                    <a:pt x="34" y="68"/>
                    <a:pt x="32" y="65"/>
                  </a:cubicBezTo>
                  <a:cubicBezTo>
                    <a:pt x="32" y="65"/>
                    <a:pt x="31" y="65"/>
                    <a:pt x="31" y="65"/>
                  </a:cubicBezTo>
                  <a:cubicBezTo>
                    <a:pt x="30" y="67"/>
                    <a:pt x="32" y="70"/>
                    <a:pt x="33" y="72"/>
                  </a:cubicBezTo>
                  <a:cubicBezTo>
                    <a:pt x="35" y="73"/>
                    <a:pt x="36" y="74"/>
                    <a:pt x="36" y="77"/>
                  </a:cubicBezTo>
                  <a:cubicBezTo>
                    <a:pt x="36" y="78"/>
                    <a:pt x="34" y="81"/>
                    <a:pt x="34" y="80"/>
                  </a:cubicBezTo>
                  <a:cubicBezTo>
                    <a:pt x="35" y="81"/>
                    <a:pt x="36" y="81"/>
                    <a:pt x="37" y="81"/>
                  </a:cubicBezTo>
                  <a:cubicBezTo>
                    <a:pt x="37" y="81"/>
                    <a:pt x="39" y="80"/>
                    <a:pt x="39" y="79"/>
                  </a:cubicBezTo>
                  <a:cubicBezTo>
                    <a:pt x="40" y="77"/>
                    <a:pt x="39" y="75"/>
                    <a:pt x="39" y="73"/>
                  </a:cubicBezTo>
                  <a:cubicBezTo>
                    <a:pt x="38" y="73"/>
                    <a:pt x="36" y="74"/>
                    <a:pt x="36" y="71"/>
                  </a:cubicBezTo>
                  <a:cubicBezTo>
                    <a:pt x="36" y="71"/>
                    <a:pt x="37" y="72"/>
                    <a:pt x="38" y="71"/>
                  </a:cubicBezTo>
                  <a:cubicBezTo>
                    <a:pt x="40" y="70"/>
                    <a:pt x="40" y="69"/>
                    <a:pt x="40" y="67"/>
                  </a:cubicBezTo>
                  <a:cubicBezTo>
                    <a:pt x="40" y="66"/>
                    <a:pt x="39" y="65"/>
                    <a:pt x="39" y="64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7" y="63"/>
                    <a:pt x="35" y="60"/>
                    <a:pt x="36" y="59"/>
                  </a:cubicBezTo>
                  <a:cubicBezTo>
                    <a:pt x="34" y="59"/>
                    <a:pt x="34" y="59"/>
                    <a:pt x="32" y="58"/>
                  </a:cubicBezTo>
                  <a:cubicBezTo>
                    <a:pt x="32" y="57"/>
                    <a:pt x="30" y="55"/>
                    <a:pt x="30" y="55"/>
                  </a:cubicBezTo>
                  <a:close/>
                  <a:moveTo>
                    <a:pt x="45" y="99"/>
                  </a:moveTo>
                  <a:cubicBezTo>
                    <a:pt x="45" y="97"/>
                    <a:pt x="42" y="96"/>
                    <a:pt x="41" y="94"/>
                  </a:cubicBezTo>
                  <a:cubicBezTo>
                    <a:pt x="40" y="92"/>
                    <a:pt x="43" y="95"/>
                    <a:pt x="45" y="93"/>
                  </a:cubicBezTo>
                  <a:cubicBezTo>
                    <a:pt x="46" y="93"/>
                    <a:pt x="46" y="92"/>
                    <a:pt x="46" y="91"/>
                  </a:cubicBezTo>
                  <a:cubicBezTo>
                    <a:pt x="47" y="90"/>
                    <a:pt x="46" y="88"/>
                    <a:pt x="46" y="87"/>
                  </a:cubicBezTo>
                  <a:cubicBezTo>
                    <a:pt x="45" y="86"/>
                    <a:pt x="42" y="86"/>
                    <a:pt x="43" y="83"/>
                  </a:cubicBezTo>
                  <a:cubicBezTo>
                    <a:pt x="44" y="83"/>
                    <a:pt x="44" y="85"/>
                    <a:pt x="46" y="85"/>
                  </a:cubicBezTo>
                  <a:cubicBezTo>
                    <a:pt x="49" y="84"/>
                    <a:pt x="49" y="81"/>
                    <a:pt x="48" y="79"/>
                  </a:cubicBezTo>
                  <a:cubicBezTo>
                    <a:pt x="48" y="78"/>
                    <a:pt x="47" y="77"/>
                    <a:pt x="47" y="77"/>
                  </a:cubicBezTo>
                  <a:cubicBezTo>
                    <a:pt x="47" y="76"/>
                    <a:pt x="48" y="77"/>
                    <a:pt x="48" y="77"/>
                  </a:cubicBezTo>
                  <a:cubicBezTo>
                    <a:pt x="50" y="76"/>
                    <a:pt x="51" y="75"/>
                    <a:pt x="52" y="73"/>
                  </a:cubicBezTo>
                  <a:cubicBezTo>
                    <a:pt x="51" y="73"/>
                    <a:pt x="51" y="71"/>
                    <a:pt x="50" y="70"/>
                  </a:cubicBezTo>
                  <a:cubicBezTo>
                    <a:pt x="49" y="70"/>
                    <a:pt x="49" y="69"/>
                    <a:pt x="50" y="69"/>
                  </a:cubicBezTo>
                  <a:cubicBezTo>
                    <a:pt x="51" y="69"/>
                    <a:pt x="54" y="68"/>
                    <a:pt x="54" y="66"/>
                  </a:cubicBezTo>
                  <a:cubicBezTo>
                    <a:pt x="54" y="66"/>
                    <a:pt x="53" y="64"/>
                    <a:pt x="53" y="64"/>
                  </a:cubicBezTo>
                  <a:cubicBezTo>
                    <a:pt x="52" y="64"/>
                    <a:pt x="48" y="63"/>
                    <a:pt x="48" y="61"/>
                  </a:cubicBezTo>
                  <a:cubicBezTo>
                    <a:pt x="45" y="60"/>
                    <a:pt x="43" y="59"/>
                    <a:pt x="43" y="56"/>
                  </a:cubicBezTo>
                  <a:cubicBezTo>
                    <a:pt x="42" y="57"/>
                    <a:pt x="43" y="59"/>
                    <a:pt x="40" y="63"/>
                  </a:cubicBezTo>
                  <a:cubicBezTo>
                    <a:pt x="40" y="64"/>
                    <a:pt x="41" y="67"/>
                    <a:pt x="42" y="68"/>
                  </a:cubicBezTo>
                  <a:cubicBezTo>
                    <a:pt x="42" y="72"/>
                    <a:pt x="45" y="72"/>
                    <a:pt x="48" y="73"/>
                  </a:cubicBezTo>
                  <a:cubicBezTo>
                    <a:pt x="49" y="74"/>
                    <a:pt x="49" y="75"/>
                    <a:pt x="49" y="76"/>
                  </a:cubicBezTo>
                  <a:cubicBezTo>
                    <a:pt x="48" y="76"/>
                    <a:pt x="48" y="76"/>
                    <a:pt x="47" y="75"/>
                  </a:cubicBezTo>
                  <a:cubicBezTo>
                    <a:pt x="45" y="74"/>
                    <a:pt x="43" y="76"/>
                    <a:pt x="41" y="7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1" y="71"/>
                    <a:pt x="40" y="72"/>
                    <a:pt x="40" y="73"/>
                  </a:cubicBezTo>
                  <a:cubicBezTo>
                    <a:pt x="41" y="74"/>
                    <a:pt x="41" y="78"/>
                    <a:pt x="42" y="78"/>
                  </a:cubicBezTo>
                  <a:cubicBezTo>
                    <a:pt x="43" y="79"/>
                    <a:pt x="45" y="80"/>
                    <a:pt x="45" y="81"/>
                  </a:cubicBezTo>
                  <a:cubicBezTo>
                    <a:pt x="45" y="82"/>
                    <a:pt x="44" y="84"/>
                    <a:pt x="44" y="83"/>
                  </a:cubicBezTo>
                  <a:cubicBezTo>
                    <a:pt x="43" y="82"/>
                    <a:pt x="42" y="80"/>
                    <a:pt x="41" y="81"/>
                  </a:cubicBezTo>
                  <a:cubicBezTo>
                    <a:pt x="40" y="82"/>
                    <a:pt x="40" y="82"/>
                    <a:pt x="38" y="84"/>
                  </a:cubicBezTo>
                  <a:cubicBezTo>
                    <a:pt x="38" y="85"/>
                    <a:pt x="40" y="87"/>
                    <a:pt x="41" y="88"/>
                  </a:cubicBezTo>
                  <a:cubicBezTo>
                    <a:pt x="42" y="89"/>
                    <a:pt x="43" y="90"/>
                    <a:pt x="43" y="91"/>
                  </a:cubicBezTo>
                  <a:cubicBezTo>
                    <a:pt x="43" y="92"/>
                    <a:pt x="42" y="93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7" y="94"/>
                    <a:pt x="39" y="95"/>
                    <a:pt x="40" y="96"/>
                  </a:cubicBezTo>
                  <a:cubicBezTo>
                    <a:pt x="41" y="98"/>
                    <a:pt x="41" y="98"/>
                    <a:pt x="41" y="100"/>
                  </a:cubicBezTo>
                  <a:cubicBezTo>
                    <a:pt x="39" y="100"/>
                    <a:pt x="38" y="100"/>
                    <a:pt x="37" y="99"/>
                  </a:cubicBezTo>
                  <a:cubicBezTo>
                    <a:pt x="37" y="99"/>
                    <a:pt x="36" y="98"/>
                    <a:pt x="36" y="98"/>
                  </a:cubicBezTo>
                  <a:cubicBezTo>
                    <a:pt x="36" y="99"/>
                    <a:pt x="35" y="100"/>
                    <a:pt x="34" y="100"/>
                  </a:cubicBezTo>
                  <a:cubicBezTo>
                    <a:pt x="34" y="102"/>
                    <a:pt x="35" y="103"/>
                    <a:pt x="37" y="104"/>
                  </a:cubicBezTo>
                  <a:cubicBezTo>
                    <a:pt x="38" y="105"/>
                    <a:pt x="39" y="105"/>
                    <a:pt x="39" y="107"/>
                  </a:cubicBezTo>
                  <a:cubicBezTo>
                    <a:pt x="39" y="109"/>
                    <a:pt x="37" y="109"/>
                    <a:pt x="36" y="110"/>
                  </a:cubicBezTo>
                  <a:cubicBezTo>
                    <a:pt x="36" y="109"/>
                    <a:pt x="36" y="109"/>
                    <a:pt x="36" y="109"/>
                  </a:cubicBezTo>
                  <a:cubicBezTo>
                    <a:pt x="36" y="109"/>
                    <a:pt x="36" y="108"/>
                    <a:pt x="36" y="108"/>
                  </a:cubicBezTo>
                  <a:cubicBezTo>
                    <a:pt x="35" y="107"/>
                    <a:pt x="34" y="107"/>
                    <a:pt x="34" y="106"/>
                  </a:cubicBezTo>
                  <a:cubicBezTo>
                    <a:pt x="31" y="106"/>
                    <a:pt x="32" y="109"/>
                    <a:pt x="33" y="110"/>
                  </a:cubicBezTo>
                  <a:cubicBezTo>
                    <a:pt x="33" y="111"/>
                    <a:pt x="33" y="111"/>
                    <a:pt x="34" y="111"/>
                  </a:cubicBezTo>
                  <a:cubicBezTo>
                    <a:pt x="36" y="113"/>
                    <a:pt x="40" y="113"/>
                    <a:pt x="39" y="117"/>
                  </a:cubicBezTo>
                  <a:cubicBezTo>
                    <a:pt x="38" y="118"/>
                    <a:pt x="38" y="118"/>
                    <a:pt x="37" y="119"/>
                  </a:cubicBezTo>
                  <a:cubicBezTo>
                    <a:pt x="36" y="119"/>
                    <a:pt x="36" y="119"/>
                    <a:pt x="37" y="119"/>
                  </a:cubicBezTo>
                  <a:cubicBezTo>
                    <a:pt x="37" y="119"/>
                    <a:pt x="39" y="119"/>
                    <a:pt x="39" y="118"/>
                  </a:cubicBezTo>
                  <a:cubicBezTo>
                    <a:pt x="41" y="117"/>
                    <a:pt x="41" y="116"/>
                    <a:pt x="41" y="114"/>
                  </a:cubicBezTo>
                  <a:cubicBezTo>
                    <a:pt x="41" y="113"/>
                    <a:pt x="39" y="112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9" y="110"/>
                    <a:pt x="40" y="111"/>
                    <a:pt x="41" y="108"/>
                  </a:cubicBezTo>
                  <a:cubicBezTo>
                    <a:pt x="43" y="106"/>
                    <a:pt x="41" y="104"/>
                    <a:pt x="39" y="102"/>
                  </a:cubicBezTo>
                  <a:cubicBezTo>
                    <a:pt x="40" y="101"/>
                    <a:pt x="41" y="102"/>
                    <a:pt x="42" y="102"/>
                  </a:cubicBezTo>
                  <a:cubicBezTo>
                    <a:pt x="43" y="101"/>
                    <a:pt x="45" y="100"/>
                    <a:pt x="45" y="99"/>
                  </a:cubicBezTo>
                  <a:moveTo>
                    <a:pt x="17" y="58"/>
                  </a:moveTo>
                  <a:cubicBezTo>
                    <a:pt x="16" y="58"/>
                    <a:pt x="16" y="60"/>
                    <a:pt x="17" y="60"/>
                  </a:cubicBezTo>
                  <a:cubicBezTo>
                    <a:pt x="17" y="60"/>
                    <a:pt x="18" y="59"/>
                    <a:pt x="19" y="60"/>
                  </a:cubicBezTo>
                  <a:cubicBezTo>
                    <a:pt x="19" y="62"/>
                    <a:pt x="20" y="63"/>
                    <a:pt x="21" y="64"/>
                  </a:cubicBezTo>
                  <a:cubicBezTo>
                    <a:pt x="22" y="65"/>
                    <a:pt x="22" y="65"/>
                    <a:pt x="21" y="66"/>
                  </a:cubicBezTo>
                  <a:cubicBezTo>
                    <a:pt x="21" y="67"/>
                    <a:pt x="19" y="68"/>
                    <a:pt x="17" y="69"/>
                  </a:cubicBezTo>
                  <a:cubicBezTo>
                    <a:pt x="16" y="68"/>
                    <a:pt x="19" y="67"/>
                    <a:pt x="18" y="66"/>
                  </a:cubicBezTo>
                  <a:cubicBezTo>
                    <a:pt x="18" y="66"/>
                    <a:pt x="18" y="65"/>
                    <a:pt x="17" y="65"/>
                  </a:cubicBezTo>
                  <a:cubicBezTo>
                    <a:pt x="17" y="65"/>
                    <a:pt x="16" y="66"/>
                    <a:pt x="16" y="66"/>
                  </a:cubicBezTo>
                  <a:cubicBezTo>
                    <a:pt x="16" y="67"/>
                    <a:pt x="18" y="67"/>
                    <a:pt x="16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7"/>
                    <a:pt x="15" y="67"/>
                    <a:pt x="15" y="68"/>
                  </a:cubicBezTo>
                  <a:cubicBezTo>
                    <a:pt x="15" y="69"/>
                    <a:pt x="15" y="69"/>
                    <a:pt x="15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67"/>
                    <a:pt x="14" y="67"/>
                    <a:pt x="13" y="65"/>
                  </a:cubicBezTo>
                  <a:cubicBezTo>
                    <a:pt x="12" y="64"/>
                    <a:pt x="12" y="66"/>
                    <a:pt x="12" y="67"/>
                  </a:cubicBezTo>
                  <a:cubicBezTo>
                    <a:pt x="12" y="67"/>
                    <a:pt x="12" y="68"/>
                    <a:pt x="13" y="69"/>
                  </a:cubicBezTo>
                  <a:cubicBezTo>
                    <a:pt x="14" y="69"/>
                    <a:pt x="13" y="70"/>
                    <a:pt x="13" y="70"/>
                  </a:cubicBezTo>
                  <a:cubicBezTo>
                    <a:pt x="13" y="70"/>
                    <a:pt x="12" y="70"/>
                    <a:pt x="12" y="70"/>
                  </a:cubicBezTo>
                  <a:cubicBezTo>
                    <a:pt x="11" y="69"/>
                    <a:pt x="11" y="68"/>
                    <a:pt x="11" y="68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0" y="68"/>
                    <a:pt x="11" y="70"/>
                    <a:pt x="12" y="71"/>
                  </a:cubicBezTo>
                  <a:cubicBezTo>
                    <a:pt x="12" y="71"/>
                    <a:pt x="13" y="71"/>
                    <a:pt x="13" y="71"/>
                  </a:cubicBezTo>
                  <a:cubicBezTo>
                    <a:pt x="13" y="72"/>
                    <a:pt x="12" y="72"/>
                    <a:pt x="12" y="73"/>
                  </a:cubicBezTo>
                  <a:cubicBezTo>
                    <a:pt x="12" y="74"/>
                    <a:pt x="13" y="73"/>
                    <a:pt x="14" y="73"/>
                  </a:cubicBezTo>
                  <a:cubicBezTo>
                    <a:pt x="17" y="72"/>
                    <a:pt x="17" y="69"/>
                    <a:pt x="21" y="68"/>
                  </a:cubicBezTo>
                  <a:cubicBezTo>
                    <a:pt x="21" y="68"/>
                    <a:pt x="22" y="67"/>
                    <a:pt x="22" y="67"/>
                  </a:cubicBezTo>
                  <a:cubicBezTo>
                    <a:pt x="23" y="67"/>
                    <a:pt x="22" y="68"/>
                    <a:pt x="23" y="68"/>
                  </a:cubicBezTo>
                  <a:cubicBezTo>
                    <a:pt x="23" y="68"/>
                    <a:pt x="24" y="68"/>
                    <a:pt x="24" y="67"/>
                  </a:cubicBezTo>
                  <a:cubicBezTo>
                    <a:pt x="24" y="66"/>
                    <a:pt x="24" y="66"/>
                    <a:pt x="23" y="65"/>
                  </a:cubicBezTo>
                  <a:cubicBezTo>
                    <a:pt x="22" y="63"/>
                    <a:pt x="21" y="62"/>
                    <a:pt x="20" y="59"/>
                  </a:cubicBezTo>
                  <a:cubicBezTo>
                    <a:pt x="19" y="59"/>
                    <a:pt x="18" y="58"/>
                    <a:pt x="17" y="58"/>
                  </a:cubicBezTo>
                  <a:close/>
                  <a:moveTo>
                    <a:pt x="55" y="61"/>
                  </a:moveTo>
                  <a:cubicBezTo>
                    <a:pt x="55" y="61"/>
                    <a:pt x="55" y="62"/>
                    <a:pt x="54" y="63"/>
                  </a:cubicBezTo>
                  <a:cubicBezTo>
                    <a:pt x="53" y="64"/>
                    <a:pt x="55" y="65"/>
                    <a:pt x="55" y="66"/>
                  </a:cubicBezTo>
                  <a:cubicBezTo>
                    <a:pt x="55" y="68"/>
                    <a:pt x="55" y="68"/>
                    <a:pt x="56" y="70"/>
                  </a:cubicBezTo>
                  <a:cubicBezTo>
                    <a:pt x="57" y="72"/>
                    <a:pt x="57" y="73"/>
                    <a:pt x="57" y="75"/>
                  </a:cubicBezTo>
                  <a:cubicBezTo>
                    <a:pt x="57" y="75"/>
                    <a:pt x="56" y="75"/>
                    <a:pt x="56" y="75"/>
                  </a:cubicBezTo>
                  <a:cubicBezTo>
                    <a:pt x="56" y="74"/>
                    <a:pt x="55" y="73"/>
                    <a:pt x="54" y="71"/>
                  </a:cubicBezTo>
                  <a:cubicBezTo>
                    <a:pt x="54" y="71"/>
                    <a:pt x="53" y="72"/>
                    <a:pt x="53" y="72"/>
                  </a:cubicBezTo>
                  <a:cubicBezTo>
                    <a:pt x="53" y="75"/>
                    <a:pt x="54" y="77"/>
                    <a:pt x="54" y="79"/>
                  </a:cubicBezTo>
                  <a:cubicBezTo>
                    <a:pt x="55" y="80"/>
                    <a:pt x="54" y="81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1"/>
                    <a:pt x="52" y="80"/>
                    <a:pt x="52" y="78"/>
                  </a:cubicBezTo>
                  <a:cubicBezTo>
                    <a:pt x="53" y="78"/>
                    <a:pt x="53" y="77"/>
                    <a:pt x="53" y="76"/>
                  </a:cubicBezTo>
                  <a:cubicBezTo>
                    <a:pt x="52" y="76"/>
                    <a:pt x="52" y="77"/>
                    <a:pt x="51" y="79"/>
                  </a:cubicBezTo>
                  <a:cubicBezTo>
                    <a:pt x="51" y="79"/>
                    <a:pt x="50" y="79"/>
                    <a:pt x="50" y="80"/>
                  </a:cubicBezTo>
                  <a:cubicBezTo>
                    <a:pt x="51" y="80"/>
                    <a:pt x="51" y="80"/>
                    <a:pt x="51" y="81"/>
                  </a:cubicBezTo>
                  <a:cubicBezTo>
                    <a:pt x="51" y="82"/>
                    <a:pt x="51" y="84"/>
                    <a:pt x="52" y="85"/>
                  </a:cubicBezTo>
                  <a:cubicBezTo>
                    <a:pt x="52" y="86"/>
                    <a:pt x="52" y="88"/>
                    <a:pt x="52" y="89"/>
                  </a:cubicBezTo>
                  <a:cubicBezTo>
                    <a:pt x="51" y="89"/>
                    <a:pt x="51" y="89"/>
                    <a:pt x="51" y="89"/>
                  </a:cubicBezTo>
                  <a:cubicBezTo>
                    <a:pt x="51" y="89"/>
                    <a:pt x="50" y="88"/>
                    <a:pt x="50" y="88"/>
                  </a:cubicBezTo>
                  <a:cubicBezTo>
                    <a:pt x="50" y="87"/>
                    <a:pt x="51" y="86"/>
                    <a:pt x="49" y="86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0" y="96"/>
                    <a:pt x="49" y="97"/>
                    <a:pt x="49" y="96"/>
                  </a:cubicBezTo>
                  <a:cubicBezTo>
                    <a:pt x="48" y="95"/>
                    <a:pt x="49" y="95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5"/>
                    <a:pt x="47" y="96"/>
                    <a:pt x="47" y="97"/>
                  </a:cubicBezTo>
                  <a:cubicBezTo>
                    <a:pt x="47" y="97"/>
                    <a:pt x="47" y="98"/>
                    <a:pt x="47" y="99"/>
                  </a:cubicBezTo>
                  <a:cubicBezTo>
                    <a:pt x="48" y="99"/>
                    <a:pt x="49" y="100"/>
                    <a:pt x="49" y="101"/>
                  </a:cubicBezTo>
                  <a:cubicBezTo>
                    <a:pt x="49" y="103"/>
                    <a:pt x="49" y="103"/>
                    <a:pt x="47" y="104"/>
                  </a:cubicBezTo>
                  <a:cubicBezTo>
                    <a:pt x="47" y="104"/>
                    <a:pt x="47" y="105"/>
                    <a:pt x="48" y="105"/>
                  </a:cubicBezTo>
                  <a:cubicBezTo>
                    <a:pt x="48" y="105"/>
                    <a:pt x="49" y="105"/>
                    <a:pt x="49" y="105"/>
                  </a:cubicBezTo>
                  <a:cubicBezTo>
                    <a:pt x="49" y="105"/>
                    <a:pt x="49" y="106"/>
                    <a:pt x="49" y="107"/>
                  </a:cubicBezTo>
                  <a:cubicBezTo>
                    <a:pt x="50" y="108"/>
                    <a:pt x="50" y="109"/>
                    <a:pt x="50" y="109"/>
                  </a:cubicBezTo>
                  <a:cubicBezTo>
                    <a:pt x="50" y="109"/>
                    <a:pt x="51" y="108"/>
                    <a:pt x="51" y="108"/>
                  </a:cubicBezTo>
                  <a:cubicBezTo>
                    <a:pt x="51" y="108"/>
                    <a:pt x="50" y="107"/>
                    <a:pt x="50" y="107"/>
                  </a:cubicBezTo>
                  <a:cubicBezTo>
                    <a:pt x="49" y="100"/>
                    <a:pt x="52" y="102"/>
                    <a:pt x="51" y="100"/>
                  </a:cubicBezTo>
                  <a:cubicBezTo>
                    <a:pt x="50" y="98"/>
                    <a:pt x="50" y="97"/>
                    <a:pt x="51" y="96"/>
                  </a:cubicBezTo>
                  <a:cubicBezTo>
                    <a:pt x="51" y="95"/>
                    <a:pt x="51" y="94"/>
                    <a:pt x="53" y="93"/>
                  </a:cubicBezTo>
                  <a:cubicBezTo>
                    <a:pt x="52" y="90"/>
                    <a:pt x="52" y="88"/>
                    <a:pt x="54" y="86"/>
                  </a:cubicBezTo>
                  <a:cubicBezTo>
                    <a:pt x="54" y="87"/>
                    <a:pt x="55" y="86"/>
                    <a:pt x="55" y="85"/>
                  </a:cubicBezTo>
                  <a:cubicBezTo>
                    <a:pt x="55" y="83"/>
                    <a:pt x="55" y="81"/>
                    <a:pt x="56" y="79"/>
                  </a:cubicBezTo>
                  <a:cubicBezTo>
                    <a:pt x="56" y="79"/>
                    <a:pt x="57" y="78"/>
                    <a:pt x="58" y="78"/>
                  </a:cubicBezTo>
                  <a:cubicBezTo>
                    <a:pt x="58" y="77"/>
                    <a:pt x="57" y="76"/>
                    <a:pt x="58" y="75"/>
                  </a:cubicBezTo>
                  <a:cubicBezTo>
                    <a:pt x="59" y="73"/>
                    <a:pt x="59" y="72"/>
                    <a:pt x="60" y="71"/>
                  </a:cubicBezTo>
                  <a:cubicBezTo>
                    <a:pt x="59" y="70"/>
                    <a:pt x="59" y="67"/>
                    <a:pt x="60" y="65"/>
                  </a:cubicBezTo>
                  <a:cubicBezTo>
                    <a:pt x="60" y="65"/>
                    <a:pt x="59" y="64"/>
                    <a:pt x="59" y="63"/>
                  </a:cubicBezTo>
                  <a:cubicBezTo>
                    <a:pt x="59" y="64"/>
                    <a:pt x="59" y="66"/>
                    <a:pt x="59" y="66"/>
                  </a:cubicBezTo>
                  <a:cubicBezTo>
                    <a:pt x="59" y="68"/>
                    <a:pt x="57" y="65"/>
                    <a:pt x="57" y="65"/>
                  </a:cubicBezTo>
                  <a:cubicBezTo>
                    <a:pt x="56" y="63"/>
                    <a:pt x="55" y="63"/>
                    <a:pt x="55" y="61"/>
                  </a:cubicBezTo>
                  <a:moveTo>
                    <a:pt x="31" y="75"/>
                  </a:moveTo>
                  <a:cubicBezTo>
                    <a:pt x="30" y="75"/>
                    <a:pt x="29" y="77"/>
                    <a:pt x="29" y="78"/>
                  </a:cubicBezTo>
                  <a:cubicBezTo>
                    <a:pt x="29" y="80"/>
                    <a:pt x="29" y="82"/>
                    <a:pt x="30" y="84"/>
                  </a:cubicBezTo>
                  <a:cubicBezTo>
                    <a:pt x="32" y="85"/>
                    <a:pt x="33" y="86"/>
                    <a:pt x="34" y="87"/>
                  </a:cubicBezTo>
                  <a:cubicBezTo>
                    <a:pt x="34" y="88"/>
                    <a:pt x="33" y="89"/>
                    <a:pt x="33" y="89"/>
                  </a:cubicBezTo>
                  <a:cubicBezTo>
                    <a:pt x="32" y="89"/>
                    <a:pt x="31" y="89"/>
                    <a:pt x="31" y="89"/>
                  </a:cubicBezTo>
                  <a:cubicBezTo>
                    <a:pt x="30" y="87"/>
                    <a:pt x="29" y="86"/>
                    <a:pt x="28" y="86"/>
                  </a:cubicBezTo>
                  <a:cubicBezTo>
                    <a:pt x="27" y="86"/>
                    <a:pt x="27" y="87"/>
                    <a:pt x="27" y="87"/>
                  </a:cubicBezTo>
                  <a:cubicBezTo>
                    <a:pt x="27" y="89"/>
                    <a:pt x="28" y="91"/>
                    <a:pt x="29" y="92"/>
                  </a:cubicBezTo>
                  <a:cubicBezTo>
                    <a:pt x="31" y="93"/>
                    <a:pt x="32" y="95"/>
                    <a:pt x="31" y="97"/>
                  </a:cubicBezTo>
                  <a:cubicBezTo>
                    <a:pt x="30" y="97"/>
                    <a:pt x="28" y="97"/>
                    <a:pt x="28" y="96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7" y="94"/>
                    <a:pt x="26" y="93"/>
                    <a:pt x="25" y="92"/>
                  </a:cubicBezTo>
                  <a:cubicBezTo>
                    <a:pt x="24" y="92"/>
                    <a:pt x="24" y="94"/>
                    <a:pt x="24" y="95"/>
                  </a:cubicBezTo>
                  <a:cubicBezTo>
                    <a:pt x="25" y="98"/>
                    <a:pt x="27" y="100"/>
                    <a:pt x="29" y="102"/>
                  </a:cubicBezTo>
                  <a:cubicBezTo>
                    <a:pt x="30" y="103"/>
                    <a:pt x="29" y="104"/>
                    <a:pt x="29" y="105"/>
                  </a:cubicBezTo>
                  <a:cubicBezTo>
                    <a:pt x="28" y="106"/>
                    <a:pt x="27" y="106"/>
                    <a:pt x="26" y="106"/>
                  </a:cubicBezTo>
                  <a:cubicBezTo>
                    <a:pt x="25" y="106"/>
                    <a:pt x="27" y="104"/>
                    <a:pt x="25" y="103"/>
                  </a:cubicBezTo>
                  <a:cubicBezTo>
                    <a:pt x="25" y="102"/>
                    <a:pt x="24" y="100"/>
                    <a:pt x="23" y="101"/>
                  </a:cubicBezTo>
                  <a:cubicBezTo>
                    <a:pt x="22" y="103"/>
                    <a:pt x="23" y="105"/>
                    <a:pt x="23" y="105"/>
                  </a:cubicBezTo>
                  <a:cubicBezTo>
                    <a:pt x="24" y="107"/>
                    <a:pt x="28" y="109"/>
                    <a:pt x="27" y="110"/>
                  </a:cubicBezTo>
                  <a:cubicBezTo>
                    <a:pt x="27" y="112"/>
                    <a:pt x="26" y="111"/>
                    <a:pt x="25" y="112"/>
                  </a:cubicBezTo>
                  <a:cubicBezTo>
                    <a:pt x="25" y="113"/>
                    <a:pt x="26" y="113"/>
                    <a:pt x="26" y="113"/>
                  </a:cubicBezTo>
                  <a:cubicBezTo>
                    <a:pt x="27" y="112"/>
                    <a:pt x="29" y="112"/>
                    <a:pt x="29" y="110"/>
                  </a:cubicBezTo>
                  <a:cubicBezTo>
                    <a:pt x="29" y="109"/>
                    <a:pt x="28" y="108"/>
                    <a:pt x="27" y="107"/>
                  </a:cubicBezTo>
                  <a:cubicBezTo>
                    <a:pt x="27" y="106"/>
                    <a:pt x="28" y="107"/>
                    <a:pt x="29" y="106"/>
                  </a:cubicBezTo>
                  <a:cubicBezTo>
                    <a:pt x="30" y="106"/>
                    <a:pt x="31" y="106"/>
                    <a:pt x="31" y="105"/>
                  </a:cubicBezTo>
                  <a:cubicBezTo>
                    <a:pt x="32" y="104"/>
                    <a:pt x="31" y="102"/>
                    <a:pt x="30" y="101"/>
                  </a:cubicBezTo>
                  <a:cubicBezTo>
                    <a:pt x="30" y="101"/>
                    <a:pt x="26" y="98"/>
                    <a:pt x="28" y="98"/>
                  </a:cubicBezTo>
                  <a:cubicBezTo>
                    <a:pt x="29" y="98"/>
                    <a:pt x="30" y="99"/>
                    <a:pt x="31" y="99"/>
                  </a:cubicBezTo>
                  <a:cubicBezTo>
                    <a:pt x="33" y="100"/>
                    <a:pt x="35" y="97"/>
                    <a:pt x="35" y="96"/>
                  </a:cubicBezTo>
                  <a:cubicBezTo>
                    <a:pt x="34" y="94"/>
                    <a:pt x="34" y="93"/>
                    <a:pt x="32" y="92"/>
                  </a:cubicBezTo>
                  <a:cubicBezTo>
                    <a:pt x="32" y="92"/>
                    <a:pt x="31" y="91"/>
                    <a:pt x="31" y="91"/>
                  </a:cubicBezTo>
                  <a:cubicBezTo>
                    <a:pt x="32" y="90"/>
                    <a:pt x="31" y="91"/>
                    <a:pt x="34" y="90"/>
                  </a:cubicBezTo>
                  <a:cubicBezTo>
                    <a:pt x="36" y="89"/>
                    <a:pt x="36" y="88"/>
                    <a:pt x="36" y="87"/>
                  </a:cubicBezTo>
                  <a:cubicBezTo>
                    <a:pt x="37" y="86"/>
                    <a:pt x="36" y="85"/>
                    <a:pt x="36" y="84"/>
                  </a:cubicBezTo>
                  <a:cubicBezTo>
                    <a:pt x="34" y="84"/>
                    <a:pt x="30" y="81"/>
                    <a:pt x="32" y="78"/>
                  </a:cubicBezTo>
                  <a:cubicBezTo>
                    <a:pt x="32" y="78"/>
                    <a:pt x="32" y="79"/>
                    <a:pt x="33" y="79"/>
                  </a:cubicBezTo>
                  <a:cubicBezTo>
                    <a:pt x="33" y="80"/>
                    <a:pt x="34" y="79"/>
                    <a:pt x="34" y="78"/>
                  </a:cubicBezTo>
                  <a:cubicBezTo>
                    <a:pt x="33" y="77"/>
                    <a:pt x="31" y="76"/>
                    <a:pt x="31" y="75"/>
                  </a:cubicBezTo>
                  <a:close/>
                  <a:moveTo>
                    <a:pt x="22" y="111"/>
                  </a:moveTo>
                  <a:cubicBezTo>
                    <a:pt x="23" y="112"/>
                    <a:pt x="23" y="113"/>
                    <a:pt x="24" y="113"/>
                  </a:cubicBezTo>
                  <a:cubicBezTo>
                    <a:pt x="25" y="114"/>
                    <a:pt x="26" y="116"/>
                    <a:pt x="26" y="117"/>
                  </a:cubicBezTo>
                  <a:cubicBezTo>
                    <a:pt x="26" y="118"/>
                    <a:pt x="25" y="119"/>
                    <a:pt x="24" y="119"/>
                  </a:cubicBezTo>
                  <a:cubicBezTo>
                    <a:pt x="24" y="119"/>
                    <a:pt x="22" y="118"/>
                    <a:pt x="23" y="119"/>
                  </a:cubicBezTo>
                  <a:cubicBezTo>
                    <a:pt x="23" y="119"/>
                    <a:pt x="24" y="120"/>
                    <a:pt x="25" y="120"/>
                  </a:cubicBezTo>
                  <a:cubicBezTo>
                    <a:pt x="26" y="120"/>
                    <a:pt x="27" y="118"/>
                    <a:pt x="27" y="117"/>
                  </a:cubicBezTo>
                  <a:cubicBezTo>
                    <a:pt x="27" y="116"/>
                    <a:pt x="27" y="115"/>
                    <a:pt x="26" y="114"/>
                  </a:cubicBezTo>
                  <a:cubicBezTo>
                    <a:pt x="25" y="113"/>
                    <a:pt x="24" y="112"/>
                    <a:pt x="24" y="111"/>
                  </a:cubicBezTo>
                  <a:cubicBezTo>
                    <a:pt x="24" y="111"/>
                    <a:pt x="24" y="110"/>
                    <a:pt x="23" y="110"/>
                  </a:cubicBezTo>
                  <a:cubicBezTo>
                    <a:pt x="22" y="108"/>
                    <a:pt x="22" y="110"/>
                    <a:pt x="22" y="111"/>
                  </a:cubicBezTo>
                  <a:moveTo>
                    <a:pt x="49" y="113"/>
                  </a:moveTo>
                  <a:cubicBezTo>
                    <a:pt x="49" y="114"/>
                    <a:pt x="49" y="116"/>
                    <a:pt x="48" y="116"/>
                  </a:cubicBezTo>
                  <a:cubicBezTo>
                    <a:pt x="47" y="116"/>
                    <a:pt x="44" y="115"/>
                    <a:pt x="44" y="115"/>
                  </a:cubicBezTo>
                  <a:cubicBezTo>
                    <a:pt x="44" y="115"/>
                    <a:pt x="43" y="116"/>
                    <a:pt x="43" y="117"/>
                  </a:cubicBezTo>
                  <a:cubicBezTo>
                    <a:pt x="44" y="117"/>
                    <a:pt x="45" y="117"/>
                    <a:pt x="45" y="117"/>
                  </a:cubicBezTo>
                  <a:cubicBezTo>
                    <a:pt x="47" y="119"/>
                    <a:pt x="47" y="121"/>
                    <a:pt x="46" y="122"/>
                  </a:cubicBezTo>
                  <a:cubicBezTo>
                    <a:pt x="46" y="123"/>
                    <a:pt x="45" y="122"/>
                    <a:pt x="45" y="123"/>
                  </a:cubicBezTo>
                  <a:cubicBezTo>
                    <a:pt x="45" y="123"/>
                    <a:pt x="46" y="123"/>
                    <a:pt x="46" y="123"/>
                  </a:cubicBezTo>
                  <a:cubicBezTo>
                    <a:pt x="49" y="121"/>
                    <a:pt x="48" y="119"/>
                    <a:pt x="48" y="117"/>
                  </a:cubicBezTo>
                  <a:cubicBezTo>
                    <a:pt x="49" y="116"/>
                    <a:pt x="49" y="117"/>
                    <a:pt x="49" y="118"/>
                  </a:cubicBezTo>
                  <a:cubicBezTo>
                    <a:pt x="49" y="119"/>
                    <a:pt x="50" y="121"/>
                    <a:pt x="49" y="121"/>
                  </a:cubicBezTo>
                  <a:cubicBezTo>
                    <a:pt x="50" y="122"/>
                    <a:pt x="51" y="123"/>
                    <a:pt x="50" y="125"/>
                  </a:cubicBezTo>
                  <a:cubicBezTo>
                    <a:pt x="49" y="125"/>
                    <a:pt x="52" y="128"/>
                    <a:pt x="51" y="125"/>
                  </a:cubicBezTo>
                  <a:cubicBezTo>
                    <a:pt x="51" y="124"/>
                    <a:pt x="52" y="123"/>
                    <a:pt x="51" y="122"/>
                  </a:cubicBezTo>
                  <a:cubicBezTo>
                    <a:pt x="50" y="120"/>
                    <a:pt x="50" y="121"/>
                    <a:pt x="50" y="118"/>
                  </a:cubicBezTo>
                  <a:cubicBezTo>
                    <a:pt x="50" y="116"/>
                    <a:pt x="51" y="116"/>
                    <a:pt x="51" y="115"/>
                  </a:cubicBezTo>
                  <a:cubicBezTo>
                    <a:pt x="51" y="115"/>
                    <a:pt x="50" y="112"/>
                    <a:pt x="50" y="113"/>
                  </a:cubicBezTo>
                  <a:lnTo>
                    <a:pt x="49" y="113"/>
                  </a:lnTo>
                  <a:close/>
                  <a:moveTo>
                    <a:pt x="31" y="114"/>
                  </a:moveTo>
                  <a:cubicBezTo>
                    <a:pt x="30" y="116"/>
                    <a:pt x="31" y="119"/>
                    <a:pt x="32" y="120"/>
                  </a:cubicBezTo>
                  <a:cubicBezTo>
                    <a:pt x="33" y="121"/>
                    <a:pt x="35" y="122"/>
                    <a:pt x="35" y="124"/>
                  </a:cubicBezTo>
                  <a:cubicBezTo>
                    <a:pt x="35" y="124"/>
                    <a:pt x="35" y="124"/>
                    <a:pt x="34" y="125"/>
                  </a:cubicBezTo>
                  <a:cubicBezTo>
                    <a:pt x="33" y="126"/>
                    <a:pt x="32" y="125"/>
                    <a:pt x="31" y="125"/>
                  </a:cubicBezTo>
                  <a:cubicBezTo>
                    <a:pt x="30" y="125"/>
                    <a:pt x="28" y="121"/>
                    <a:pt x="27" y="122"/>
                  </a:cubicBezTo>
                  <a:cubicBezTo>
                    <a:pt x="27" y="124"/>
                    <a:pt x="29" y="126"/>
                    <a:pt x="30" y="127"/>
                  </a:cubicBezTo>
                  <a:cubicBezTo>
                    <a:pt x="31" y="127"/>
                    <a:pt x="32" y="127"/>
                    <a:pt x="32" y="128"/>
                  </a:cubicBezTo>
                  <a:cubicBezTo>
                    <a:pt x="32" y="129"/>
                    <a:pt x="31" y="131"/>
                    <a:pt x="30" y="131"/>
                  </a:cubicBezTo>
                  <a:cubicBezTo>
                    <a:pt x="28" y="132"/>
                    <a:pt x="31" y="131"/>
                    <a:pt x="32" y="131"/>
                  </a:cubicBezTo>
                  <a:cubicBezTo>
                    <a:pt x="32" y="131"/>
                    <a:pt x="33" y="130"/>
                    <a:pt x="33" y="130"/>
                  </a:cubicBezTo>
                  <a:cubicBezTo>
                    <a:pt x="33" y="129"/>
                    <a:pt x="33" y="128"/>
                    <a:pt x="33" y="128"/>
                  </a:cubicBezTo>
                  <a:cubicBezTo>
                    <a:pt x="33" y="127"/>
                    <a:pt x="32" y="126"/>
                    <a:pt x="33" y="126"/>
                  </a:cubicBezTo>
                  <a:cubicBezTo>
                    <a:pt x="34" y="126"/>
                    <a:pt x="34" y="126"/>
                    <a:pt x="35" y="125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7" y="125"/>
                    <a:pt x="37" y="124"/>
                    <a:pt x="37" y="123"/>
                  </a:cubicBezTo>
                  <a:cubicBezTo>
                    <a:pt x="36" y="123"/>
                    <a:pt x="37" y="122"/>
                    <a:pt x="36" y="121"/>
                  </a:cubicBezTo>
                  <a:cubicBezTo>
                    <a:pt x="35" y="119"/>
                    <a:pt x="32" y="118"/>
                    <a:pt x="33" y="116"/>
                  </a:cubicBezTo>
                  <a:lnTo>
                    <a:pt x="31" y="114"/>
                  </a:lnTo>
                  <a:close/>
                  <a:moveTo>
                    <a:pt x="39" y="123"/>
                  </a:moveTo>
                  <a:cubicBezTo>
                    <a:pt x="40" y="123"/>
                    <a:pt x="41" y="124"/>
                    <a:pt x="41" y="125"/>
                  </a:cubicBezTo>
                  <a:cubicBezTo>
                    <a:pt x="42" y="126"/>
                    <a:pt x="44" y="127"/>
                    <a:pt x="44" y="129"/>
                  </a:cubicBezTo>
                  <a:cubicBezTo>
                    <a:pt x="44" y="130"/>
                    <a:pt x="43" y="130"/>
                    <a:pt x="43" y="131"/>
                  </a:cubicBezTo>
                  <a:cubicBezTo>
                    <a:pt x="43" y="131"/>
                    <a:pt x="42" y="131"/>
                    <a:pt x="42" y="131"/>
                  </a:cubicBezTo>
                  <a:cubicBezTo>
                    <a:pt x="41" y="132"/>
                    <a:pt x="39" y="128"/>
                    <a:pt x="38" y="128"/>
                  </a:cubicBezTo>
                  <a:cubicBezTo>
                    <a:pt x="38" y="129"/>
                    <a:pt x="37" y="130"/>
                    <a:pt x="38" y="130"/>
                  </a:cubicBezTo>
                  <a:cubicBezTo>
                    <a:pt x="40" y="131"/>
                    <a:pt x="41" y="133"/>
                    <a:pt x="40" y="135"/>
                  </a:cubicBezTo>
                  <a:cubicBezTo>
                    <a:pt x="40" y="135"/>
                    <a:pt x="39" y="135"/>
                    <a:pt x="39" y="136"/>
                  </a:cubicBezTo>
                  <a:cubicBezTo>
                    <a:pt x="39" y="137"/>
                    <a:pt x="41" y="135"/>
                    <a:pt x="42" y="135"/>
                  </a:cubicBezTo>
                  <a:cubicBezTo>
                    <a:pt x="42" y="134"/>
                    <a:pt x="42" y="133"/>
                    <a:pt x="42" y="133"/>
                  </a:cubicBezTo>
                  <a:cubicBezTo>
                    <a:pt x="42" y="131"/>
                    <a:pt x="44" y="131"/>
                    <a:pt x="45" y="130"/>
                  </a:cubicBezTo>
                  <a:cubicBezTo>
                    <a:pt x="46" y="128"/>
                    <a:pt x="45" y="127"/>
                    <a:pt x="45" y="126"/>
                  </a:cubicBezTo>
                  <a:cubicBezTo>
                    <a:pt x="44" y="125"/>
                    <a:pt x="42" y="123"/>
                    <a:pt x="42" y="122"/>
                  </a:cubicBezTo>
                  <a:cubicBezTo>
                    <a:pt x="41" y="121"/>
                    <a:pt x="39" y="122"/>
                    <a:pt x="39" y="123"/>
                  </a:cubicBezTo>
                  <a:moveTo>
                    <a:pt x="48" y="127"/>
                  </a:moveTo>
                  <a:cubicBezTo>
                    <a:pt x="48" y="127"/>
                    <a:pt x="48" y="129"/>
                    <a:pt x="48" y="130"/>
                  </a:cubicBezTo>
                  <a:cubicBezTo>
                    <a:pt x="48" y="130"/>
                    <a:pt x="48" y="132"/>
                    <a:pt x="47" y="133"/>
                  </a:cubicBezTo>
                  <a:cubicBezTo>
                    <a:pt x="47" y="133"/>
                    <a:pt x="45" y="134"/>
                    <a:pt x="46" y="134"/>
                  </a:cubicBezTo>
                  <a:cubicBezTo>
                    <a:pt x="47" y="134"/>
                    <a:pt x="49" y="133"/>
                    <a:pt x="49" y="132"/>
                  </a:cubicBezTo>
                  <a:cubicBezTo>
                    <a:pt x="50" y="132"/>
                    <a:pt x="50" y="130"/>
                    <a:pt x="50" y="129"/>
                  </a:cubicBezTo>
                  <a:cubicBezTo>
                    <a:pt x="50" y="128"/>
                    <a:pt x="50" y="128"/>
                    <a:pt x="50" y="127"/>
                  </a:cubicBezTo>
                  <a:cubicBezTo>
                    <a:pt x="49" y="127"/>
                    <a:pt x="49" y="126"/>
                    <a:pt x="49" y="127"/>
                  </a:cubicBezTo>
                  <a:lnTo>
                    <a:pt x="48" y="127"/>
                  </a:lnTo>
                  <a:close/>
                  <a:moveTo>
                    <a:pt x="35" y="134"/>
                  </a:moveTo>
                  <a:cubicBezTo>
                    <a:pt x="35" y="134"/>
                    <a:pt x="34" y="134"/>
                    <a:pt x="34" y="134"/>
                  </a:cubicBezTo>
                  <a:cubicBezTo>
                    <a:pt x="33" y="135"/>
                    <a:pt x="36" y="135"/>
                    <a:pt x="36" y="137"/>
                  </a:cubicBezTo>
                  <a:cubicBezTo>
                    <a:pt x="36" y="138"/>
                    <a:pt x="35" y="139"/>
                    <a:pt x="34" y="139"/>
                  </a:cubicBezTo>
                  <a:cubicBezTo>
                    <a:pt x="34" y="140"/>
                    <a:pt x="35" y="141"/>
                    <a:pt x="36" y="140"/>
                  </a:cubicBezTo>
                  <a:cubicBezTo>
                    <a:pt x="38" y="139"/>
                    <a:pt x="36" y="137"/>
                    <a:pt x="37" y="136"/>
                  </a:cubicBezTo>
                  <a:cubicBezTo>
                    <a:pt x="37" y="135"/>
                    <a:pt x="36" y="134"/>
                    <a:pt x="35" y="134"/>
                  </a:cubicBezTo>
                  <a:moveTo>
                    <a:pt x="76" y="110"/>
                  </a:moveTo>
                  <a:cubicBezTo>
                    <a:pt x="76" y="111"/>
                    <a:pt x="76" y="111"/>
                    <a:pt x="75" y="111"/>
                  </a:cubicBezTo>
                  <a:cubicBezTo>
                    <a:pt x="75" y="114"/>
                    <a:pt x="73" y="114"/>
                    <a:pt x="71" y="117"/>
                  </a:cubicBezTo>
                  <a:cubicBezTo>
                    <a:pt x="71" y="118"/>
                    <a:pt x="71" y="119"/>
                    <a:pt x="71" y="120"/>
                  </a:cubicBezTo>
                  <a:cubicBezTo>
                    <a:pt x="72" y="121"/>
                    <a:pt x="72" y="119"/>
                    <a:pt x="72" y="119"/>
                  </a:cubicBezTo>
                  <a:cubicBezTo>
                    <a:pt x="73" y="118"/>
                    <a:pt x="76" y="117"/>
                    <a:pt x="77" y="116"/>
                  </a:cubicBezTo>
                  <a:cubicBezTo>
                    <a:pt x="79" y="115"/>
                    <a:pt x="76" y="113"/>
                    <a:pt x="76" y="111"/>
                  </a:cubicBezTo>
                  <a:lnTo>
                    <a:pt x="76" y="110"/>
                  </a:lnTo>
                  <a:close/>
                  <a:moveTo>
                    <a:pt x="71" y="78"/>
                  </a:moveTo>
                  <a:cubicBezTo>
                    <a:pt x="70" y="79"/>
                    <a:pt x="69" y="79"/>
                    <a:pt x="68" y="80"/>
                  </a:cubicBezTo>
                  <a:cubicBezTo>
                    <a:pt x="66" y="81"/>
                    <a:pt x="65" y="81"/>
                    <a:pt x="65" y="82"/>
                  </a:cubicBezTo>
                  <a:cubicBezTo>
                    <a:pt x="64" y="84"/>
                    <a:pt x="64" y="86"/>
                    <a:pt x="66" y="87"/>
                  </a:cubicBezTo>
                  <a:cubicBezTo>
                    <a:pt x="65" y="86"/>
                    <a:pt x="66" y="85"/>
                    <a:pt x="67" y="84"/>
                  </a:cubicBezTo>
                  <a:cubicBezTo>
                    <a:pt x="69" y="84"/>
                    <a:pt x="70" y="84"/>
                    <a:pt x="71" y="82"/>
                  </a:cubicBezTo>
                  <a:cubicBezTo>
                    <a:pt x="72" y="81"/>
                    <a:pt x="71" y="79"/>
                    <a:pt x="71" y="78"/>
                  </a:cubicBezTo>
                  <a:moveTo>
                    <a:pt x="78" y="81"/>
                  </a:moveTo>
                  <a:cubicBezTo>
                    <a:pt x="77" y="82"/>
                    <a:pt x="77" y="83"/>
                    <a:pt x="76" y="85"/>
                  </a:cubicBezTo>
                  <a:cubicBezTo>
                    <a:pt x="73" y="86"/>
                    <a:pt x="72" y="91"/>
                    <a:pt x="77" y="92"/>
                  </a:cubicBezTo>
                  <a:cubicBezTo>
                    <a:pt x="76" y="91"/>
                    <a:pt x="76" y="89"/>
                    <a:pt x="77" y="88"/>
                  </a:cubicBezTo>
                  <a:cubicBezTo>
                    <a:pt x="79" y="86"/>
                    <a:pt x="81" y="83"/>
                    <a:pt x="84" y="81"/>
                  </a:cubicBezTo>
                  <a:cubicBezTo>
                    <a:pt x="81" y="82"/>
                    <a:pt x="80" y="81"/>
                    <a:pt x="78" y="81"/>
                  </a:cubicBezTo>
                  <a:moveTo>
                    <a:pt x="102" y="82"/>
                  </a:moveTo>
                  <a:cubicBezTo>
                    <a:pt x="103" y="83"/>
                    <a:pt x="102" y="86"/>
                    <a:pt x="108" y="87"/>
                  </a:cubicBezTo>
                  <a:cubicBezTo>
                    <a:pt x="109" y="89"/>
                    <a:pt x="110" y="89"/>
                    <a:pt x="110" y="91"/>
                  </a:cubicBezTo>
                  <a:cubicBezTo>
                    <a:pt x="110" y="91"/>
                    <a:pt x="110" y="91"/>
                    <a:pt x="111" y="91"/>
                  </a:cubicBezTo>
                  <a:cubicBezTo>
                    <a:pt x="112" y="91"/>
                    <a:pt x="112" y="87"/>
                    <a:pt x="111" y="87"/>
                  </a:cubicBezTo>
                  <a:cubicBezTo>
                    <a:pt x="110" y="85"/>
                    <a:pt x="107" y="86"/>
                    <a:pt x="106" y="84"/>
                  </a:cubicBezTo>
                  <a:cubicBezTo>
                    <a:pt x="106" y="82"/>
                    <a:pt x="105" y="82"/>
                    <a:pt x="104" y="81"/>
                  </a:cubicBezTo>
                  <a:cubicBezTo>
                    <a:pt x="104" y="81"/>
                    <a:pt x="102" y="81"/>
                    <a:pt x="102" y="82"/>
                  </a:cubicBezTo>
                  <a:moveTo>
                    <a:pt x="93" y="83"/>
                  </a:moveTo>
                  <a:cubicBezTo>
                    <a:pt x="95" y="84"/>
                    <a:pt x="94" y="87"/>
                    <a:pt x="96" y="89"/>
                  </a:cubicBezTo>
                  <a:cubicBezTo>
                    <a:pt x="98" y="90"/>
                    <a:pt x="100" y="90"/>
                    <a:pt x="101" y="92"/>
                  </a:cubicBezTo>
                  <a:cubicBezTo>
                    <a:pt x="102" y="94"/>
                    <a:pt x="100" y="94"/>
                    <a:pt x="100" y="95"/>
                  </a:cubicBezTo>
                  <a:cubicBezTo>
                    <a:pt x="100" y="96"/>
                    <a:pt x="102" y="96"/>
                    <a:pt x="102" y="96"/>
                  </a:cubicBezTo>
                  <a:cubicBezTo>
                    <a:pt x="104" y="95"/>
                    <a:pt x="104" y="93"/>
                    <a:pt x="104" y="91"/>
                  </a:cubicBezTo>
                  <a:cubicBezTo>
                    <a:pt x="104" y="90"/>
                    <a:pt x="101" y="89"/>
                    <a:pt x="100" y="87"/>
                  </a:cubicBezTo>
                  <a:cubicBezTo>
                    <a:pt x="99" y="85"/>
                    <a:pt x="99" y="83"/>
                    <a:pt x="97" y="83"/>
                  </a:cubicBezTo>
                  <a:cubicBezTo>
                    <a:pt x="93" y="83"/>
                    <a:pt x="93" y="83"/>
                    <a:pt x="93" y="83"/>
                  </a:cubicBezTo>
                  <a:close/>
                  <a:moveTo>
                    <a:pt x="86" y="83"/>
                  </a:moveTo>
                  <a:cubicBezTo>
                    <a:pt x="82" y="85"/>
                    <a:pt x="80" y="90"/>
                    <a:pt x="80" y="94"/>
                  </a:cubicBezTo>
                  <a:cubicBezTo>
                    <a:pt x="80" y="96"/>
                    <a:pt x="82" y="96"/>
                    <a:pt x="83" y="95"/>
                  </a:cubicBezTo>
                  <a:cubicBezTo>
                    <a:pt x="82" y="94"/>
                    <a:pt x="82" y="93"/>
                    <a:pt x="83" y="92"/>
                  </a:cubicBezTo>
                  <a:cubicBezTo>
                    <a:pt x="85" y="90"/>
                    <a:pt x="86" y="92"/>
                    <a:pt x="88" y="87"/>
                  </a:cubicBezTo>
                  <a:cubicBezTo>
                    <a:pt x="89" y="86"/>
                    <a:pt x="90" y="85"/>
                    <a:pt x="90" y="83"/>
                  </a:cubicBezTo>
                  <a:cubicBezTo>
                    <a:pt x="89" y="83"/>
                    <a:pt x="87" y="83"/>
                    <a:pt x="86" y="83"/>
                  </a:cubicBezTo>
                  <a:moveTo>
                    <a:pt x="114" y="87"/>
                  </a:moveTo>
                  <a:cubicBezTo>
                    <a:pt x="113" y="87"/>
                    <a:pt x="113" y="87"/>
                    <a:pt x="112" y="88"/>
                  </a:cubicBezTo>
                  <a:cubicBezTo>
                    <a:pt x="113" y="89"/>
                    <a:pt x="115" y="89"/>
                    <a:pt x="114" y="93"/>
                  </a:cubicBezTo>
                  <a:cubicBezTo>
                    <a:pt x="114" y="93"/>
                    <a:pt x="114" y="93"/>
                    <a:pt x="114" y="94"/>
                  </a:cubicBezTo>
                  <a:cubicBezTo>
                    <a:pt x="114" y="94"/>
                    <a:pt x="116" y="94"/>
                    <a:pt x="117" y="93"/>
                  </a:cubicBezTo>
                  <a:cubicBezTo>
                    <a:pt x="119" y="91"/>
                    <a:pt x="117" y="90"/>
                    <a:pt x="116" y="88"/>
                  </a:cubicBezTo>
                  <a:cubicBezTo>
                    <a:pt x="115" y="86"/>
                    <a:pt x="115" y="87"/>
                    <a:pt x="114" y="87"/>
                  </a:cubicBezTo>
                  <a:moveTo>
                    <a:pt x="91" y="89"/>
                  </a:moveTo>
                  <a:cubicBezTo>
                    <a:pt x="90" y="90"/>
                    <a:pt x="91" y="91"/>
                    <a:pt x="91" y="93"/>
                  </a:cubicBezTo>
                  <a:cubicBezTo>
                    <a:pt x="91" y="95"/>
                    <a:pt x="91" y="95"/>
                    <a:pt x="89" y="96"/>
                  </a:cubicBezTo>
                  <a:cubicBezTo>
                    <a:pt x="88" y="96"/>
                    <a:pt x="87" y="96"/>
                    <a:pt x="86" y="96"/>
                  </a:cubicBezTo>
                  <a:cubicBezTo>
                    <a:pt x="85" y="97"/>
                    <a:pt x="83" y="97"/>
                    <a:pt x="83" y="98"/>
                  </a:cubicBezTo>
                  <a:cubicBezTo>
                    <a:pt x="84" y="100"/>
                    <a:pt x="82" y="102"/>
                    <a:pt x="80" y="102"/>
                  </a:cubicBezTo>
                  <a:cubicBezTo>
                    <a:pt x="78" y="103"/>
                    <a:pt x="78" y="106"/>
                    <a:pt x="79" y="108"/>
                  </a:cubicBezTo>
                  <a:cubicBezTo>
                    <a:pt x="79" y="109"/>
                    <a:pt x="82" y="110"/>
                    <a:pt x="82" y="109"/>
                  </a:cubicBezTo>
                  <a:cubicBezTo>
                    <a:pt x="82" y="108"/>
                    <a:pt x="80" y="107"/>
                    <a:pt x="81" y="105"/>
                  </a:cubicBezTo>
                  <a:cubicBezTo>
                    <a:pt x="82" y="104"/>
                    <a:pt x="84" y="103"/>
                    <a:pt x="85" y="103"/>
                  </a:cubicBezTo>
                  <a:cubicBezTo>
                    <a:pt x="86" y="102"/>
                    <a:pt x="88" y="101"/>
                    <a:pt x="88" y="100"/>
                  </a:cubicBezTo>
                  <a:cubicBezTo>
                    <a:pt x="89" y="99"/>
                    <a:pt x="88" y="97"/>
                    <a:pt x="89" y="96"/>
                  </a:cubicBezTo>
                  <a:cubicBezTo>
                    <a:pt x="90" y="98"/>
                    <a:pt x="90" y="99"/>
                    <a:pt x="92" y="101"/>
                  </a:cubicBezTo>
                  <a:cubicBezTo>
                    <a:pt x="95" y="101"/>
                    <a:pt x="99" y="103"/>
                    <a:pt x="98" y="105"/>
                  </a:cubicBezTo>
                  <a:cubicBezTo>
                    <a:pt x="98" y="106"/>
                    <a:pt x="97" y="106"/>
                    <a:pt x="98" y="107"/>
                  </a:cubicBezTo>
                  <a:cubicBezTo>
                    <a:pt x="99" y="107"/>
                    <a:pt x="100" y="107"/>
                    <a:pt x="101" y="106"/>
                  </a:cubicBezTo>
                  <a:cubicBezTo>
                    <a:pt x="102" y="105"/>
                    <a:pt x="103" y="102"/>
                    <a:pt x="100" y="102"/>
                  </a:cubicBezTo>
                  <a:cubicBezTo>
                    <a:pt x="99" y="102"/>
                    <a:pt x="98" y="101"/>
                    <a:pt x="98" y="99"/>
                  </a:cubicBezTo>
                  <a:cubicBezTo>
                    <a:pt x="98" y="97"/>
                    <a:pt x="96" y="96"/>
                    <a:pt x="94" y="96"/>
                  </a:cubicBezTo>
                  <a:cubicBezTo>
                    <a:pt x="91" y="94"/>
                    <a:pt x="92" y="90"/>
                    <a:pt x="91" y="89"/>
                  </a:cubicBezTo>
                  <a:moveTo>
                    <a:pt x="61" y="85"/>
                  </a:moveTo>
                  <a:cubicBezTo>
                    <a:pt x="60" y="85"/>
                    <a:pt x="59" y="86"/>
                    <a:pt x="59" y="87"/>
                  </a:cubicBezTo>
                  <a:cubicBezTo>
                    <a:pt x="57" y="89"/>
                    <a:pt x="58" y="90"/>
                    <a:pt x="58" y="92"/>
                  </a:cubicBezTo>
                  <a:cubicBezTo>
                    <a:pt x="58" y="92"/>
                    <a:pt x="58" y="93"/>
                    <a:pt x="58" y="93"/>
                  </a:cubicBezTo>
                  <a:cubicBezTo>
                    <a:pt x="58" y="90"/>
                    <a:pt x="60" y="90"/>
                    <a:pt x="61" y="88"/>
                  </a:cubicBezTo>
                  <a:cubicBezTo>
                    <a:pt x="62" y="87"/>
                    <a:pt x="62" y="87"/>
                    <a:pt x="62" y="87"/>
                  </a:cubicBezTo>
                  <a:lnTo>
                    <a:pt x="61" y="85"/>
                  </a:lnTo>
                  <a:close/>
                  <a:moveTo>
                    <a:pt x="69" y="88"/>
                  </a:moveTo>
                  <a:cubicBezTo>
                    <a:pt x="67" y="89"/>
                    <a:pt x="65" y="91"/>
                    <a:pt x="64" y="93"/>
                  </a:cubicBezTo>
                  <a:cubicBezTo>
                    <a:pt x="63" y="94"/>
                    <a:pt x="62" y="98"/>
                    <a:pt x="64" y="98"/>
                  </a:cubicBezTo>
                  <a:cubicBezTo>
                    <a:pt x="64" y="98"/>
                    <a:pt x="65" y="99"/>
                    <a:pt x="65" y="99"/>
                  </a:cubicBezTo>
                  <a:cubicBezTo>
                    <a:pt x="64" y="98"/>
                    <a:pt x="64" y="96"/>
                    <a:pt x="65" y="96"/>
                  </a:cubicBezTo>
                  <a:cubicBezTo>
                    <a:pt x="66" y="94"/>
                    <a:pt x="67" y="93"/>
                    <a:pt x="69" y="92"/>
                  </a:cubicBezTo>
                  <a:cubicBezTo>
                    <a:pt x="69" y="92"/>
                    <a:pt x="70" y="92"/>
                    <a:pt x="70" y="92"/>
                  </a:cubicBezTo>
                  <a:cubicBezTo>
                    <a:pt x="69" y="90"/>
                    <a:pt x="69" y="89"/>
                    <a:pt x="69" y="88"/>
                  </a:cubicBezTo>
                  <a:moveTo>
                    <a:pt x="107" y="91"/>
                  </a:moveTo>
                  <a:cubicBezTo>
                    <a:pt x="108" y="93"/>
                    <a:pt x="108" y="94"/>
                    <a:pt x="107" y="95"/>
                  </a:cubicBezTo>
                  <a:cubicBezTo>
                    <a:pt x="108" y="96"/>
                    <a:pt x="108" y="96"/>
                    <a:pt x="108" y="97"/>
                  </a:cubicBezTo>
                  <a:cubicBezTo>
                    <a:pt x="109" y="97"/>
                    <a:pt x="113" y="98"/>
                    <a:pt x="112" y="100"/>
                  </a:cubicBezTo>
                  <a:cubicBezTo>
                    <a:pt x="112" y="101"/>
                    <a:pt x="111" y="102"/>
                    <a:pt x="110" y="102"/>
                  </a:cubicBezTo>
                  <a:cubicBezTo>
                    <a:pt x="110" y="100"/>
                    <a:pt x="108" y="99"/>
                    <a:pt x="107" y="98"/>
                  </a:cubicBezTo>
                  <a:cubicBezTo>
                    <a:pt x="107" y="96"/>
                    <a:pt x="106" y="97"/>
                    <a:pt x="107" y="98"/>
                  </a:cubicBezTo>
                  <a:cubicBezTo>
                    <a:pt x="108" y="100"/>
                    <a:pt x="107" y="102"/>
                    <a:pt x="108" y="104"/>
                  </a:cubicBezTo>
                  <a:cubicBezTo>
                    <a:pt x="108" y="105"/>
                    <a:pt x="109" y="105"/>
                    <a:pt x="111" y="106"/>
                  </a:cubicBezTo>
                  <a:cubicBezTo>
                    <a:pt x="113" y="107"/>
                    <a:pt x="113" y="108"/>
                    <a:pt x="112" y="110"/>
                  </a:cubicBezTo>
                  <a:cubicBezTo>
                    <a:pt x="111" y="110"/>
                    <a:pt x="111" y="110"/>
                    <a:pt x="110" y="110"/>
                  </a:cubicBezTo>
                  <a:cubicBezTo>
                    <a:pt x="110" y="108"/>
                    <a:pt x="108" y="108"/>
                    <a:pt x="107" y="105"/>
                  </a:cubicBezTo>
                  <a:cubicBezTo>
                    <a:pt x="106" y="104"/>
                    <a:pt x="106" y="106"/>
                    <a:pt x="106" y="106"/>
                  </a:cubicBezTo>
                  <a:cubicBezTo>
                    <a:pt x="108" y="107"/>
                    <a:pt x="109" y="110"/>
                    <a:pt x="108" y="111"/>
                  </a:cubicBezTo>
                  <a:cubicBezTo>
                    <a:pt x="108" y="112"/>
                    <a:pt x="108" y="112"/>
                    <a:pt x="110" y="113"/>
                  </a:cubicBezTo>
                  <a:cubicBezTo>
                    <a:pt x="111" y="114"/>
                    <a:pt x="112" y="115"/>
                    <a:pt x="113" y="117"/>
                  </a:cubicBezTo>
                  <a:cubicBezTo>
                    <a:pt x="113" y="117"/>
                    <a:pt x="113" y="117"/>
                    <a:pt x="113" y="118"/>
                  </a:cubicBezTo>
                  <a:cubicBezTo>
                    <a:pt x="112" y="118"/>
                    <a:pt x="112" y="119"/>
                    <a:pt x="111" y="119"/>
                  </a:cubicBezTo>
                  <a:cubicBezTo>
                    <a:pt x="110" y="118"/>
                    <a:pt x="110" y="118"/>
                    <a:pt x="109" y="117"/>
                  </a:cubicBezTo>
                  <a:cubicBezTo>
                    <a:pt x="108" y="115"/>
                    <a:pt x="108" y="115"/>
                    <a:pt x="107" y="113"/>
                  </a:cubicBezTo>
                  <a:cubicBezTo>
                    <a:pt x="106" y="114"/>
                    <a:pt x="108" y="116"/>
                    <a:pt x="108" y="118"/>
                  </a:cubicBezTo>
                  <a:cubicBezTo>
                    <a:pt x="108" y="119"/>
                    <a:pt x="108" y="120"/>
                    <a:pt x="108" y="121"/>
                  </a:cubicBezTo>
                  <a:cubicBezTo>
                    <a:pt x="110" y="121"/>
                    <a:pt x="113" y="123"/>
                    <a:pt x="113" y="125"/>
                  </a:cubicBezTo>
                  <a:cubicBezTo>
                    <a:pt x="113" y="126"/>
                    <a:pt x="113" y="127"/>
                    <a:pt x="114" y="127"/>
                  </a:cubicBezTo>
                  <a:cubicBezTo>
                    <a:pt x="114" y="126"/>
                    <a:pt x="114" y="125"/>
                    <a:pt x="114" y="124"/>
                  </a:cubicBezTo>
                  <a:cubicBezTo>
                    <a:pt x="114" y="122"/>
                    <a:pt x="113" y="122"/>
                    <a:pt x="112" y="121"/>
                  </a:cubicBezTo>
                  <a:cubicBezTo>
                    <a:pt x="111" y="119"/>
                    <a:pt x="114" y="120"/>
                    <a:pt x="114" y="118"/>
                  </a:cubicBezTo>
                  <a:cubicBezTo>
                    <a:pt x="115" y="117"/>
                    <a:pt x="115" y="114"/>
                    <a:pt x="113" y="113"/>
                  </a:cubicBezTo>
                  <a:cubicBezTo>
                    <a:pt x="113" y="112"/>
                    <a:pt x="111" y="112"/>
                    <a:pt x="111" y="111"/>
                  </a:cubicBezTo>
                  <a:cubicBezTo>
                    <a:pt x="111" y="110"/>
                    <a:pt x="113" y="110"/>
                    <a:pt x="113" y="109"/>
                  </a:cubicBezTo>
                  <a:cubicBezTo>
                    <a:pt x="114" y="108"/>
                    <a:pt x="114" y="108"/>
                    <a:pt x="114" y="106"/>
                  </a:cubicBezTo>
                  <a:cubicBezTo>
                    <a:pt x="114" y="106"/>
                    <a:pt x="114" y="105"/>
                    <a:pt x="114" y="105"/>
                  </a:cubicBezTo>
                  <a:cubicBezTo>
                    <a:pt x="114" y="104"/>
                    <a:pt x="113" y="104"/>
                    <a:pt x="112" y="104"/>
                  </a:cubicBezTo>
                  <a:cubicBezTo>
                    <a:pt x="112" y="104"/>
                    <a:pt x="111" y="104"/>
                    <a:pt x="111" y="103"/>
                  </a:cubicBezTo>
                  <a:cubicBezTo>
                    <a:pt x="111" y="103"/>
                    <a:pt x="111" y="103"/>
                    <a:pt x="111" y="102"/>
                  </a:cubicBezTo>
                  <a:cubicBezTo>
                    <a:pt x="111" y="101"/>
                    <a:pt x="112" y="103"/>
                    <a:pt x="115" y="100"/>
                  </a:cubicBezTo>
                  <a:cubicBezTo>
                    <a:pt x="115" y="99"/>
                    <a:pt x="116" y="99"/>
                    <a:pt x="115" y="98"/>
                  </a:cubicBezTo>
                  <a:cubicBezTo>
                    <a:pt x="113" y="96"/>
                    <a:pt x="112" y="96"/>
                    <a:pt x="112" y="95"/>
                  </a:cubicBezTo>
                  <a:cubicBezTo>
                    <a:pt x="111" y="95"/>
                    <a:pt x="113" y="94"/>
                    <a:pt x="111" y="94"/>
                  </a:cubicBezTo>
                  <a:cubicBezTo>
                    <a:pt x="109" y="94"/>
                    <a:pt x="109" y="92"/>
                    <a:pt x="109" y="92"/>
                  </a:cubicBezTo>
                  <a:cubicBezTo>
                    <a:pt x="108" y="91"/>
                    <a:pt x="108" y="91"/>
                    <a:pt x="108" y="91"/>
                  </a:cubicBezTo>
                  <a:lnTo>
                    <a:pt x="107" y="91"/>
                  </a:lnTo>
                  <a:close/>
                  <a:moveTo>
                    <a:pt x="60" y="94"/>
                  </a:moveTo>
                  <a:cubicBezTo>
                    <a:pt x="58" y="96"/>
                    <a:pt x="57" y="99"/>
                    <a:pt x="57" y="101"/>
                  </a:cubicBezTo>
                  <a:cubicBezTo>
                    <a:pt x="57" y="102"/>
                    <a:pt x="57" y="103"/>
                    <a:pt x="58" y="102"/>
                  </a:cubicBezTo>
                  <a:cubicBezTo>
                    <a:pt x="58" y="100"/>
                    <a:pt x="58" y="99"/>
                    <a:pt x="60" y="98"/>
                  </a:cubicBezTo>
                  <a:cubicBezTo>
                    <a:pt x="60" y="94"/>
                    <a:pt x="60" y="94"/>
                    <a:pt x="60" y="94"/>
                  </a:cubicBezTo>
                  <a:close/>
                  <a:moveTo>
                    <a:pt x="68" y="99"/>
                  </a:moveTo>
                  <a:cubicBezTo>
                    <a:pt x="66" y="101"/>
                    <a:pt x="64" y="102"/>
                    <a:pt x="63" y="104"/>
                  </a:cubicBezTo>
                  <a:cubicBezTo>
                    <a:pt x="62" y="106"/>
                    <a:pt x="63" y="110"/>
                    <a:pt x="65" y="110"/>
                  </a:cubicBezTo>
                  <a:cubicBezTo>
                    <a:pt x="65" y="109"/>
                    <a:pt x="65" y="108"/>
                    <a:pt x="65" y="107"/>
                  </a:cubicBezTo>
                  <a:cubicBezTo>
                    <a:pt x="65" y="106"/>
                    <a:pt x="66" y="105"/>
                    <a:pt x="67" y="105"/>
                  </a:cubicBezTo>
                  <a:cubicBezTo>
                    <a:pt x="67" y="104"/>
                    <a:pt x="68" y="103"/>
                    <a:pt x="68" y="103"/>
                  </a:cubicBezTo>
                  <a:cubicBezTo>
                    <a:pt x="68" y="102"/>
                    <a:pt x="68" y="101"/>
                    <a:pt x="68" y="100"/>
                  </a:cubicBezTo>
                  <a:lnTo>
                    <a:pt x="68" y="99"/>
                  </a:lnTo>
                  <a:close/>
                  <a:moveTo>
                    <a:pt x="88" y="105"/>
                  </a:moveTo>
                  <a:cubicBezTo>
                    <a:pt x="87" y="107"/>
                    <a:pt x="86" y="107"/>
                    <a:pt x="85" y="107"/>
                  </a:cubicBezTo>
                  <a:cubicBezTo>
                    <a:pt x="85" y="107"/>
                    <a:pt x="84" y="107"/>
                    <a:pt x="83" y="107"/>
                  </a:cubicBezTo>
                  <a:cubicBezTo>
                    <a:pt x="84" y="110"/>
                    <a:pt x="83" y="111"/>
                    <a:pt x="82" y="112"/>
                  </a:cubicBezTo>
                  <a:cubicBezTo>
                    <a:pt x="81" y="112"/>
                    <a:pt x="80" y="113"/>
                    <a:pt x="80" y="115"/>
                  </a:cubicBezTo>
                  <a:cubicBezTo>
                    <a:pt x="79" y="116"/>
                    <a:pt x="80" y="118"/>
                    <a:pt x="80" y="119"/>
                  </a:cubicBezTo>
                  <a:cubicBezTo>
                    <a:pt x="81" y="120"/>
                    <a:pt x="81" y="120"/>
                    <a:pt x="82" y="120"/>
                  </a:cubicBezTo>
                  <a:cubicBezTo>
                    <a:pt x="82" y="118"/>
                    <a:pt x="82" y="117"/>
                    <a:pt x="83" y="116"/>
                  </a:cubicBezTo>
                  <a:cubicBezTo>
                    <a:pt x="83" y="116"/>
                    <a:pt x="84" y="115"/>
                    <a:pt x="84" y="115"/>
                  </a:cubicBezTo>
                  <a:cubicBezTo>
                    <a:pt x="86" y="114"/>
                    <a:pt x="87" y="113"/>
                    <a:pt x="87" y="110"/>
                  </a:cubicBezTo>
                  <a:cubicBezTo>
                    <a:pt x="87" y="110"/>
                    <a:pt x="89" y="112"/>
                    <a:pt x="89" y="113"/>
                  </a:cubicBezTo>
                  <a:cubicBezTo>
                    <a:pt x="90" y="117"/>
                    <a:pt x="93" y="117"/>
                    <a:pt x="96" y="119"/>
                  </a:cubicBezTo>
                  <a:cubicBezTo>
                    <a:pt x="97" y="120"/>
                    <a:pt x="98" y="121"/>
                    <a:pt x="99" y="122"/>
                  </a:cubicBezTo>
                  <a:cubicBezTo>
                    <a:pt x="99" y="124"/>
                    <a:pt x="97" y="125"/>
                    <a:pt x="97" y="125"/>
                  </a:cubicBezTo>
                  <a:cubicBezTo>
                    <a:pt x="98" y="125"/>
                    <a:pt x="100" y="124"/>
                    <a:pt x="101" y="122"/>
                  </a:cubicBezTo>
                  <a:cubicBezTo>
                    <a:pt x="101" y="121"/>
                    <a:pt x="101" y="120"/>
                    <a:pt x="101" y="119"/>
                  </a:cubicBezTo>
                  <a:cubicBezTo>
                    <a:pt x="99" y="119"/>
                    <a:pt x="98" y="119"/>
                    <a:pt x="98" y="118"/>
                  </a:cubicBezTo>
                  <a:cubicBezTo>
                    <a:pt x="96" y="117"/>
                    <a:pt x="96" y="116"/>
                    <a:pt x="96" y="115"/>
                  </a:cubicBezTo>
                  <a:cubicBezTo>
                    <a:pt x="93" y="113"/>
                    <a:pt x="90" y="113"/>
                    <a:pt x="89" y="110"/>
                  </a:cubicBezTo>
                  <a:cubicBezTo>
                    <a:pt x="88" y="109"/>
                    <a:pt x="88" y="107"/>
                    <a:pt x="89" y="106"/>
                  </a:cubicBezTo>
                  <a:cubicBezTo>
                    <a:pt x="89" y="106"/>
                    <a:pt x="89" y="105"/>
                    <a:pt x="88" y="105"/>
                  </a:cubicBezTo>
                  <a:close/>
                  <a:moveTo>
                    <a:pt x="76" y="96"/>
                  </a:moveTo>
                  <a:cubicBezTo>
                    <a:pt x="74" y="99"/>
                    <a:pt x="72" y="100"/>
                    <a:pt x="71" y="104"/>
                  </a:cubicBezTo>
                  <a:cubicBezTo>
                    <a:pt x="71" y="106"/>
                    <a:pt x="70" y="108"/>
                    <a:pt x="73" y="109"/>
                  </a:cubicBezTo>
                  <a:cubicBezTo>
                    <a:pt x="75" y="109"/>
                    <a:pt x="74" y="108"/>
                    <a:pt x="73" y="108"/>
                  </a:cubicBezTo>
                  <a:cubicBezTo>
                    <a:pt x="72" y="107"/>
                    <a:pt x="72" y="105"/>
                    <a:pt x="73" y="104"/>
                  </a:cubicBezTo>
                  <a:cubicBezTo>
                    <a:pt x="76" y="103"/>
                    <a:pt x="77" y="103"/>
                    <a:pt x="77" y="100"/>
                  </a:cubicBezTo>
                  <a:cubicBezTo>
                    <a:pt x="76" y="99"/>
                    <a:pt x="77" y="95"/>
                    <a:pt x="76" y="96"/>
                  </a:cubicBezTo>
                  <a:close/>
                  <a:moveTo>
                    <a:pt x="118" y="106"/>
                  </a:moveTo>
                  <a:cubicBezTo>
                    <a:pt x="119" y="107"/>
                    <a:pt x="120" y="107"/>
                    <a:pt x="121" y="109"/>
                  </a:cubicBezTo>
                  <a:cubicBezTo>
                    <a:pt x="122" y="109"/>
                    <a:pt x="122" y="109"/>
                    <a:pt x="122" y="110"/>
                  </a:cubicBezTo>
                  <a:cubicBezTo>
                    <a:pt x="122" y="110"/>
                    <a:pt x="121" y="110"/>
                    <a:pt x="121" y="111"/>
                  </a:cubicBezTo>
                  <a:cubicBezTo>
                    <a:pt x="120" y="112"/>
                    <a:pt x="122" y="111"/>
                    <a:pt x="123" y="111"/>
                  </a:cubicBezTo>
                  <a:cubicBezTo>
                    <a:pt x="123" y="110"/>
                    <a:pt x="124" y="109"/>
                    <a:pt x="123" y="107"/>
                  </a:cubicBezTo>
                  <a:cubicBezTo>
                    <a:pt x="123" y="107"/>
                    <a:pt x="122" y="106"/>
                    <a:pt x="121" y="105"/>
                  </a:cubicBezTo>
                  <a:cubicBezTo>
                    <a:pt x="119" y="104"/>
                    <a:pt x="118" y="105"/>
                    <a:pt x="118" y="106"/>
                  </a:cubicBezTo>
                  <a:moveTo>
                    <a:pt x="60" y="108"/>
                  </a:moveTo>
                  <a:cubicBezTo>
                    <a:pt x="58" y="109"/>
                    <a:pt x="57" y="110"/>
                    <a:pt x="57" y="112"/>
                  </a:cubicBezTo>
                  <a:cubicBezTo>
                    <a:pt x="56" y="114"/>
                    <a:pt x="56" y="117"/>
                    <a:pt x="56" y="117"/>
                  </a:cubicBezTo>
                  <a:cubicBezTo>
                    <a:pt x="56" y="116"/>
                    <a:pt x="57" y="115"/>
                    <a:pt x="58" y="114"/>
                  </a:cubicBezTo>
                  <a:cubicBezTo>
                    <a:pt x="58" y="113"/>
                    <a:pt x="59" y="113"/>
                    <a:pt x="60" y="113"/>
                  </a:cubicBezTo>
                  <a:lnTo>
                    <a:pt x="60" y="108"/>
                  </a:lnTo>
                  <a:close/>
                  <a:moveTo>
                    <a:pt x="67" y="110"/>
                  </a:moveTo>
                  <a:cubicBezTo>
                    <a:pt x="67" y="111"/>
                    <a:pt x="64" y="115"/>
                    <a:pt x="64" y="116"/>
                  </a:cubicBezTo>
                  <a:cubicBezTo>
                    <a:pt x="63" y="117"/>
                    <a:pt x="63" y="120"/>
                    <a:pt x="65" y="120"/>
                  </a:cubicBezTo>
                  <a:cubicBezTo>
                    <a:pt x="65" y="121"/>
                    <a:pt x="66" y="121"/>
                    <a:pt x="66" y="121"/>
                  </a:cubicBezTo>
                  <a:cubicBezTo>
                    <a:pt x="67" y="121"/>
                    <a:pt x="66" y="122"/>
                    <a:pt x="66" y="122"/>
                  </a:cubicBezTo>
                  <a:cubicBezTo>
                    <a:pt x="65" y="123"/>
                    <a:pt x="64" y="124"/>
                    <a:pt x="64" y="126"/>
                  </a:cubicBezTo>
                  <a:cubicBezTo>
                    <a:pt x="64" y="127"/>
                    <a:pt x="64" y="127"/>
                    <a:pt x="65" y="128"/>
                  </a:cubicBezTo>
                  <a:cubicBezTo>
                    <a:pt x="65" y="127"/>
                    <a:pt x="66" y="125"/>
                    <a:pt x="68" y="124"/>
                  </a:cubicBezTo>
                  <a:cubicBezTo>
                    <a:pt x="68" y="123"/>
                    <a:pt x="68" y="121"/>
                    <a:pt x="68" y="120"/>
                  </a:cubicBezTo>
                  <a:cubicBezTo>
                    <a:pt x="67" y="120"/>
                    <a:pt x="66" y="120"/>
                    <a:pt x="65" y="119"/>
                  </a:cubicBezTo>
                  <a:cubicBezTo>
                    <a:pt x="65" y="117"/>
                    <a:pt x="66" y="116"/>
                    <a:pt x="67" y="115"/>
                  </a:cubicBezTo>
                  <a:cubicBezTo>
                    <a:pt x="67" y="113"/>
                    <a:pt x="67" y="112"/>
                    <a:pt x="67" y="111"/>
                  </a:cubicBezTo>
                  <a:lnTo>
                    <a:pt x="67" y="110"/>
                  </a:lnTo>
                  <a:close/>
                  <a:moveTo>
                    <a:pt x="61" y="121"/>
                  </a:moveTo>
                  <a:cubicBezTo>
                    <a:pt x="59" y="122"/>
                    <a:pt x="60" y="125"/>
                    <a:pt x="59" y="125"/>
                  </a:cubicBezTo>
                  <a:cubicBezTo>
                    <a:pt x="59" y="126"/>
                    <a:pt x="59" y="127"/>
                    <a:pt x="60" y="127"/>
                  </a:cubicBezTo>
                  <a:cubicBezTo>
                    <a:pt x="60" y="126"/>
                    <a:pt x="61" y="125"/>
                    <a:pt x="61" y="124"/>
                  </a:cubicBezTo>
                  <a:cubicBezTo>
                    <a:pt x="63" y="122"/>
                    <a:pt x="63" y="122"/>
                    <a:pt x="61" y="121"/>
                  </a:cubicBezTo>
                  <a:moveTo>
                    <a:pt x="79" y="122"/>
                  </a:moveTo>
                  <a:cubicBezTo>
                    <a:pt x="78" y="123"/>
                    <a:pt x="77" y="123"/>
                    <a:pt x="76" y="124"/>
                  </a:cubicBezTo>
                  <a:cubicBezTo>
                    <a:pt x="76" y="125"/>
                    <a:pt x="76" y="126"/>
                    <a:pt x="75" y="127"/>
                  </a:cubicBezTo>
                  <a:cubicBezTo>
                    <a:pt x="75" y="128"/>
                    <a:pt x="74" y="128"/>
                    <a:pt x="73" y="129"/>
                  </a:cubicBezTo>
                  <a:cubicBezTo>
                    <a:pt x="73" y="131"/>
                    <a:pt x="72" y="133"/>
                    <a:pt x="75" y="133"/>
                  </a:cubicBezTo>
                  <a:cubicBezTo>
                    <a:pt x="75" y="133"/>
                    <a:pt x="79" y="132"/>
                    <a:pt x="75" y="135"/>
                  </a:cubicBezTo>
                  <a:cubicBezTo>
                    <a:pt x="75" y="135"/>
                    <a:pt x="73" y="137"/>
                    <a:pt x="75" y="139"/>
                  </a:cubicBezTo>
                  <a:cubicBezTo>
                    <a:pt x="76" y="139"/>
                    <a:pt x="77" y="141"/>
                    <a:pt x="79" y="139"/>
                  </a:cubicBezTo>
                  <a:cubicBezTo>
                    <a:pt x="79" y="139"/>
                    <a:pt x="78" y="139"/>
                    <a:pt x="78" y="140"/>
                  </a:cubicBezTo>
                  <a:cubicBezTo>
                    <a:pt x="76" y="140"/>
                    <a:pt x="75" y="138"/>
                    <a:pt x="77" y="136"/>
                  </a:cubicBezTo>
                  <a:cubicBezTo>
                    <a:pt x="78" y="135"/>
                    <a:pt x="79" y="134"/>
                    <a:pt x="80" y="133"/>
                  </a:cubicBezTo>
                  <a:cubicBezTo>
                    <a:pt x="80" y="132"/>
                    <a:pt x="80" y="131"/>
                    <a:pt x="81" y="130"/>
                  </a:cubicBezTo>
                  <a:cubicBezTo>
                    <a:pt x="81" y="130"/>
                    <a:pt x="80" y="130"/>
                    <a:pt x="80" y="129"/>
                  </a:cubicBezTo>
                  <a:cubicBezTo>
                    <a:pt x="79" y="130"/>
                    <a:pt x="75" y="133"/>
                    <a:pt x="74" y="132"/>
                  </a:cubicBezTo>
                  <a:cubicBezTo>
                    <a:pt x="73" y="130"/>
                    <a:pt x="77" y="127"/>
                    <a:pt x="78" y="127"/>
                  </a:cubicBezTo>
                  <a:cubicBezTo>
                    <a:pt x="78" y="125"/>
                    <a:pt x="78" y="124"/>
                    <a:pt x="79" y="122"/>
                  </a:cubicBezTo>
                  <a:moveTo>
                    <a:pt x="106" y="128"/>
                  </a:moveTo>
                  <a:cubicBezTo>
                    <a:pt x="107" y="127"/>
                    <a:pt x="106" y="125"/>
                    <a:pt x="105" y="124"/>
                  </a:cubicBezTo>
                  <a:cubicBezTo>
                    <a:pt x="105" y="124"/>
                    <a:pt x="105" y="124"/>
                    <a:pt x="104" y="123"/>
                  </a:cubicBezTo>
                  <a:cubicBezTo>
                    <a:pt x="103" y="123"/>
                    <a:pt x="103" y="123"/>
                    <a:pt x="104" y="125"/>
                  </a:cubicBezTo>
                  <a:cubicBezTo>
                    <a:pt x="105" y="127"/>
                    <a:pt x="105" y="128"/>
                    <a:pt x="104" y="130"/>
                  </a:cubicBezTo>
                  <a:cubicBezTo>
                    <a:pt x="105" y="131"/>
                    <a:pt x="105" y="132"/>
                    <a:pt x="106" y="132"/>
                  </a:cubicBezTo>
                  <a:cubicBezTo>
                    <a:pt x="107" y="133"/>
                    <a:pt x="107" y="133"/>
                    <a:pt x="107" y="134"/>
                  </a:cubicBezTo>
                  <a:cubicBezTo>
                    <a:pt x="106" y="135"/>
                    <a:pt x="106" y="135"/>
                    <a:pt x="105" y="135"/>
                  </a:cubicBezTo>
                  <a:cubicBezTo>
                    <a:pt x="105" y="134"/>
                    <a:pt x="104" y="133"/>
                    <a:pt x="104" y="133"/>
                  </a:cubicBezTo>
                  <a:cubicBezTo>
                    <a:pt x="103" y="133"/>
                    <a:pt x="103" y="133"/>
                    <a:pt x="103" y="133"/>
                  </a:cubicBezTo>
                  <a:cubicBezTo>
                    <a:pt x="103" y="135"/>
                    <a:pt x="105" y="136"/>
                    <a:pt x="106" y="136"/>
                  </a:cubicBezTo>
                  <a:cubicBezTo>
                    <a:pt x="108" y="134"/>
                    <a:pt x="109" y="135"/>
                    <a:pt x="108" y="132"/>
                  </a:cubicBezTo>
                  <a:cubicBezTo>
                    <a:pt x="108" y="128"/>
                    <a:pt x="106" y="130"/>
                    <a:pt x="106" y="128"/>
                  </a:cubicBezTo>
                  <a:moveTo>
                    <a:pt x="69" y="128"/>
                  </a:moveTo>
                  <a:cubicBezTo>
                    <a:pt x="67" y="128"/>
                    <a:pt x="67" y="130"/>
                    <a:pt x="66" y="130"/>
                  </a:cubicBezTo>
                  <a:cubicBezTo>
                    <a:pt x="65" y="131"/>
                    <a:pt x="65" y="132"/>
                    <a:pt x="65" y="134"/>
                  </a:cubicBezTo>
                  <a:cubicBezTo>
                    <a:pt x="65" y="135"/>
                    <a:pt x="66" y="136"/>
                    <a:pt x="67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5"/>
                    <a:pt x="66" y="135"/>
                    <a:pt x="66" y="133"/>
                  </a:cubicBezTo>
                  <a:cubicBezTo>
                    <a:pt x="67" y="131"/>
                    <a:pt x="68" y="129"/>
                    <a:pt x="69" y="128"/>
                  </a:cubicBezTo>
                  <a:close/>
                  <a:moveTo>
                    <a:pt x="61" y="134"/>
                  </a:moveTo>
                  <a:cubicBezTo>
                    <a:pt x="61" y="132"/>
                    <a:pt x="62" y="131"/>
                    <a:pt x="62" y="129"/>
                  </a:cubicBezTo>
                  <a:cubicBezTo>
                    <a:pt x="60" y="127"/>
                    <a:pt x="59" y="134"/>
                    <a:pt x="61" y="134"/>
                  </a:cubicBezTo>
                  <a:moveTo>
                    <a:pt x="91" y="123"/>
                  </a:moveTo>
                  <a:cubicBezTo>
                    <a:pt x="90" y="123"/>
                    <a:pt x="89" y="124"/>
                    <a:pt x="88" y="124"/>
                  </a:cubicBezTo>
                  <a:cubicBezTo>
                    <a:pt x="88" y="125"/>
                    <a:pt x="86" y="124"/>
                    <a:pt x="86" y="126"/>
                  </a:cubicBezTo>
                  <a:cubicBezTo>
                    <a:pt x="87" y="126"/>
                    <a:pt x="86" y="127"/>
                    <a:pt x="86" y="127"/>
                  </a:cubicBezTo>
                  <a:cubicBezTo>
                    <a:pt x="86" y="128"/>
                    <a:pt x="85" y="129"/>
                    <a:pt x="84" y="129"/>
                  </a:cubicBezTo>
                  <a:cubicBezTo>
                    <a:pt x="83" y="131"/>
                    <a:pt x="84" y="133"/>
                    <a:pt x="86" y="133"/>
                  </a:cubicBezTo>
                  <a:cubicBezTo>
                    <a:pt x="86" y="134"/>
                    <a:pt x="86" y="134"/>
                    <a:pt x="87" y="133"/>
                  </a:cubicBezTo>
                  <a:cubicBezTo>
                    <a:pt x="86" y="133"/>
                    <a:pt x="86" y="130"/>
                    <a:pt x="86" y="130"/>
                  </a:cubicBezTo>
                  <a:cubicBezTo>
                    <a:pt x="87" y="128"/>
                    <a:pt x="88" y="127"/>
                    <a:pt x="90" y="126"/>
                  </a:cubicBezTo>
                  <a:cubicBezTo>
                    <a:pt x="90" y="126"/>
                    <a:pt x="91" y="126"/>
                    <a:pt x="91" y="125"/>
                  </a:cubicBezTo>
                  <a:cubicBezTo>
                    <a:pt x="91" y="124"/>
                    <a:pt x="91" y="124"/>
                    <a:pt x="92" y="124"/>
                  </a:cubicBezTo>
                  <a:cubicBezTo>
                    <a:pt x="92" y="125"/>
                    <a:pt x="93" y="125"/>
                    <a:pt x="93" y="127"/>
                  </a:cubicBezTo>
                  <a:cubicBezTo>
                    <a:pt x="94" y="127"/>
                    <a:pt x="95" y="126"/>
                    <a:pt x="94" y="128"/>
                  </a:cubicBezTo>
                  <a:cubicBezTo>
                    <a:pt x="93" y="129"/>
                    <a:pt x="93" y="129"/>
                    <a:pt x="94" y="130"/>
                  </a:cubicBezTo>
                  <a:cubicBezTo>
                    <a:pt x="96" y="131"/>
                    <a:pt x="98" y="132"/>
                    <a:pt x="99" y="134"/>
                  </a:cubicBezTo>
                  <a:cubicBezTo>
                    <a:pt x="99" y="134"/>
                    <a:pt x="99" y="135"/>
                    <a:pt x="98" y="137"/>
                  </a:cubicBezTo>
                  <a:cubicBezTo>
                    <a:pt x="97" y="138"/>
                    <a:pt x="97" y="138"/>
                    <a:pt x="97" y="137"/>
                  </a:cubicBezTo>
                  <a:cubicBezTo>
                    <a:pt x="95" y="135"/>
                    <a:pt x="94" y="134"/>
                    <a:pt x="92" y="133"/>
                  </a:cubicBezTo>
                  <a:cubicBezTo>
                    <a:pt x="92" y="132"/>
                    <a:pt x="92" y="132"/>
                    <a:pt x="91" y="132"/>
                  </a:cubicBezTo>
                  <a:cubicBezTo>
                    <a:pt x="91" y="131"/>
                    <a:pt x="88" y="132"/>
                    <a:pt x="89" y="134"/>
                  </a:cubicBezTo>
                  <a:cubicBezTo>
                    <a:pt x="89" y="134"/>
                    <a:pt x="87" y="135"/>
                    <a:pt x="87" y="135"/>
                  </a:cubicBezTo>
                  <a:cubicBezTo>
                    <a:pt x="86" y="136"/>
                    <a:pt x="85" y="136"/>
                    <a:pt x="84" y="136"/>
                  </a:cubicBezTo>
                  <a:cubicBezTo>
                    <a:pt x="83" y="137"/>
                    <a:pt x="82" y="139"/>
                    <a:pt x="83" y="141"/>
                  </a:cubicBezTo>
                  <a:cubicBezTo>
                    <a:pt x="83" y="142"/>
                    <a:pt x="84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4" y="140"/>
                    <a:pt x="86" y="138"/>
                    <a:pt x="86" y="137"/>
                  </a:cubicBezTo>
                  <a:cubicBezTo>
                    <a:pt x="89" y="136"/>
                    <a:pt x="89" y="134"/>
                    <a:pt x="90" y="132"/>
                  </a:cubicBezTo>
                  <a:cubicBezTo>
                    <a:pt x="91" y="132"/>
                    <a:pt x="91" y="132"/>
                    <a:pt x="91" y="133"/>
                  </a:cubicBezTo>
                  <a:cubicBezTo>
                    <a:pt x="93" y="134"/>
                    <a:pt x="92" y="136"/>
                    <a:pt x="92" y="137"/>
                  </a:cubicBezTo>
                  <a:cubicBezTo>
                    <a:pt x="93" y="138"/>
                    <a:pt x="93" y="140"/>
                    <a:pt x="95" y="140"/>
                  </a:cubicBezTo>
                  <a:cubicBezTo>
                    <a:pt x="96" y="140"/>
                    <a:pt x="97" y="140"/>
                    <a:pt x="97" y="140"/>
                  </a:cubicBezTo>
                  <a:cubicBezTo>
                    <a:pt x="98" y="140"/>
                    <a:pt x="98" y="141"/>
                    <a:pt x="97" y="142"/>
                  </a:cubicBezTo>
                  <a:cubicBezTo>
                    <a:pt x="97" y="142"/>
                    <a:pt x="96" y="143"/>
                    <a:pt x="97" y="144"/>
                  </a:cubicBezTo>
                  <a:cubicBezTo>
                    <a:pt x="97" y="144"/>
                    <a:pt x="98" y="143"/>
                    <a:pt x="99" y="141"/>
                  </a:cubicBezTo>
                  <a:cubicBezTo>
                    <a:pt x="99" y="141"/>
                    <a:pt x="100" y="140"/>
                    <a:pt x="98" y="140"/>
                  </a:cubicBezTo>
                  <a:cubicBezTo>
                    <a:pt x="97" y="140"/>
                    <a:pt x="93" y="138"/>
                    <a:pt x="95" y="137"/>
                  </a:cubicBezTo>
                  <a:cubicBezTo>
                    <a:pt x="96" y="138"/>
                    <a:pt x="98" y="138"/>
                    <a:pt x="99" y="138"/>
                  </a:cubicBezTo>
                  <a:cubicBezTo>
                    <a:pt x="101" y="137"/>
                    <a:pt x="101" y="135"/>
                    <a:pt x="101" y="133"/>
                  </a:cubicBezTo>
                  <a:cubicBezTo>
                    <a:pt x="101" y="132"/>
                    <a:pt x="99" y="133"/>
                    <a:pt x="97" y="131"/>
                  </a:cubicBezTo>
                  <a:cubicBezTo>
                    <a:pt x="96" y="130"/>
                    <a:pt x="98" y="130"/>
                    <a:pt x="97" y="129"/>
                  </a:cubicBezTo>
                  <a:cubicBezTo>
                    <a:pt x="96" y="127"/>
                    <a:pt x="92" y="124"/>
                    <a:pt x="91" y="123"/>
                  </a:cubicBezTo>
                  <a:close/>
                  <a:moveTo>
                    <a:pt x="123" y="246"/>
                  </a:moveTo>
                  <a:cubicBezTo>
                    <a:pt x="122" y="246"/>
                    <a:pt x="122" y="247"/>
                    <a:pt x="123" y="247"/>
                  </a:cubicBezTo>
                  <a:cubicBezTo>
                    <a:pt x="123" y="247"/>
                    <a:pt x="124" y="247"/>
                    <a:pt x="124" y="246"/>
                  </a:cubicBezTo>
                  <a:cubicBezTo>
                    <a:pt x="125" y="246"/>
                    <a:pt x="125" y="245"/>
                    <a:pt x="125" y="245"/>
                  </a:cubicBezTo>
                  <a:cubicBezTo>
                    <a:pt x="126" y="245"/>
                    <a:pt x="126" y="245"/>
                    <a:pt x="126" y="246"/>
                  </a:cubicBezTo>
                  <a:cubicBezTo>
                    <a:pt x="125" y="246"/>
                    <a:pt x="124" y="247"/>
                    <a:pt x="124" y="248"/>
                  </a:cubicBezTo>
                  <a:cubicBezTo>
                    <a:pt x="124" y="248"/>
                    <a:pt x="123" y="248"/>
                    <a:pt x="123" y="248"/>
                  </a:cubicBezTo>
                  <a:cubicBezTo>
                    <a:pt x="123" y="248"/>
                    <a:pt x="123" y="249"/>
                    <a:pt x="124" y="249"/>
                  </a:cubicBezTo>
                  <a:cubicBezTo>
                    <a:pt x="125" y="249"/>
                    <a:pt x="126" y="247"/>
                    <a:pt x="127" y="247"/>
                  </a:cubicBezTo>
                  <a:cubicBezTo>
                    <a:pt x="127" y="247"/>
                    <a:pt x="128" y="244"/>
                    <a:pt x="129" y="245"/>
                  </a:cubicBezTo>
                  <a:cubicBezTo>
                    <a:pt x="129" y="245"/>
                    <a:pt x="129" y="246"/>
                    <a:pt x="129" y="246"/>
                  </a:cubicBezTo>
                  <a:cubicBezTo>
                    <a:pt x="127" y="248"/>
                    <a:pt x="126" y="248"/>
                    <a:pt x="125" y="250"/>
                  </a:cubicBezTo>
                  <a:cubicBezTo>
                    <a:pt x="125" y="251"/>
                    <a:pt x="123" y="251"/>
                    <a:pt x="123" y="251"/>
                  </a:cubicBezTo>
                  <a:cubicBezTo>
                    <a:pt x="123" y="251"/>
                    <a:pt x="124" y="252"/>
                    <a:pt x="124" y="252"/>
                  </a:cubicBezTo>
                  <a:cubicBezTo>
                    <a:pt x="125" y="253"/>
                    <a:pt x="125" y="252"/>
                    <a:pt x="127" y="252"/>
                  </a:cubicBezTo>
                  <a:cubicBezTo>
                    <a:pt x="127" y="251"/>
                    <a:pt x="127" y="251"/>
                    <a:pt x="128" y="251"/>
                  </a:cubicBezTo>
                  <a:cubicBezTo>
                    <a:pt x="127" y="252"/>
                    <a:pt x="126" y="253"/>
                    <a:pt x="126" y="254"/>
                  </a:cubicBezTo>
                  <a:cubicBezTo>
                    <a:pt x="126" y="255"/>
                    <a:pt x="126" y="255"/>
                    <a:pt x="127" y="255"/>
                  </a:cubicBezTo>
                  <a:cubicBezTo>
                    <a:pt x="128" y="255"/>
                    <a:pt x="128" y="255"/>
                    <a:pt x="128" y="254"/>
                  </a:cubicBezTo>
                  <a:cubicBezTo>
                    <a:pt x="129" y="253"/>
                    <a:pt x="129" y="255"/>
                    <a:pt x="128" y="255"/>
                  </a:cubicBezTo>
                  <a:cubicBezTo>
                    <a:pt x="128" y="257"/>
                    <a:pt x="126" y="257"/>
                    <a:pt x="125" y="256"/>
                  </a:cubicBezTo>
                  <a:cubicBezTo>
                    <a:pt x="125" y="257"/>
                    <a:pt x="125" y="259"/>
                    <a:pt x="125" y="261"/>
                  </a:cubicBezTo>
                  <a:cubicBezTo>
                    <a:pt x="124" y="263"/>
                    <a:pt x="123" y="262"/>
                    <a:pt x="123" y="263"/>
                  </a:cubicBezTo>
                  <a:cubicBezTo>
                    <a:pt x="124" y="264"/>
                    <a:pt x="122" y="265"/>
                    <a:pt x="122" y="265"/>
                  </a:cubicBezTo>
                  <a:cubicBezTo>
                    <a:pt x="121" y="266"/>
                    <a:pt x="121" y="267"/>
                    <a:pt x="121" y="267"/>
                  </a:cubicBezTo>
                  <a:cubicBezTo>
                    <a:pt x="120" y="268"/>
                    <a:pt x="120" y="268"/>
                    <a:pt x="120" y="268"/>
                  </a:cubicBezTo>
                  <a:cubicBezTo>
                    <a:pt x="120" y="269"/>
                    <a:pt x="122" y="268"/>
                    <a:pt x="123" y="268"/>
                  </a:cubicBezTo>
                  <a:cubicBezTo>
                    <a:pt x="123" y="268"/>
                    <a:pt x="123" y="268"/>
                    <a:pt x="123" y="268"/>
                  </a:cubicBezTo>
                  <a:cubicBezTo>
                    <a:pt x="124" y="267"/>
                    <a:pt x="125" y="266"/>
                    <a:pt x="125" y="265"/>
                  </a:cubicBezTo>
                  <a:cubicBezTo>
                    <a:pt x="126" y="265"/>
                    <a:pt x="126" y="265"/>
                    <a:pt x="126" y="264"/>
                  </a:cubicBezTo>
                  <a:cubicBezTo>
                    <a:pt x="126" y="264"/>
                    <a:pt x="127" y="263"/>
                    <a:pt x="127" y="262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3"/>
                    <a:pt x="127" y="264"/>
                    <a:pt x="127" y="265"/>
                  </a:cubicBezTo>
                  <a:cubicBezTo>
                    <a:pt x="126" y="265"/>
                    <a:pt x="127" y="265"/>
                    <a:pt x="127" y="266"/>
                  </a:cubicBezTo>
                  <a:cubicBezTo>
                    <a:pt x="127" y="267"/>
                    <a:pt x="127" y="266"/>
                    <a:pt x="127" y="265"/>
                  </a:cubicBezTo>
                  <a:cubicBezTo>
                    <a:pt x="128" y="265"/>
                    <a:pt x="128" y="265"/>
                    <a:pt x="128" y="265"/>
                  </a:cubicBezTo>
                  <a:cubicBezTo>
                    <a:pt x="128" y="265"/>
                    <a:pt x="129" y="261"/>
                    <a:pt x="130" y="262"/>
                  </a:cubicBezTo>
                  <a:cubicBezTo>
                    <a:pt x="130" y="262"/>
                    <a:pt x="130" y="263"/>
                    <a:pt x="130" y="263"/>
                  </a:cubicBezTo>
                  <a:cubicBezTo>
                    <a:pt x="130" y="265"/>
                    <a:pt x="131" y="266"/>
                    <a:pt x="129" y="267"/>
                  </a:cubicBezTo>
                  <a:cubicBezTo>
                    <a:pt x="129" y="268"/>
                    <a:pt x="128" y="268"/>
                    <a:pt x="129" y="268"/>
                  </a:cubicBezTo>
                  <a:cubicBezTo>
                    <a:pt x="130" y="268"/>
                    <a:pt x="132" y="268"/>
                    <a:pt x="133" y="268"/>
                  </a:cubicBezTo>
                  <a:cubicBezTo>
                    <a:pt x="133" y="268"/>
                    <a:pt x="133" y="267"/>
                    <a:pt x="133" y="267"/>
                  </a:cubicBezTo>
                  <a:cubicBezTo>
                    <a:pt x="134" y="266"/>
                    <a:pt x="134" y="266"/>
                    <a:pt x="133" y="264"/>
                  </a:cubicBezTo>
                  <a:cubicBezTo>
                    <a:pt x="133" y="263"/>
                    <a:pt x="134" y="262"/>
                    <a:pt x="134" y="261"/>
                  </a:cubicBezTo>
                  <a:cubicBezTo>
                    <a:pt x="135" y="260"/>
                    <a:pt x="135" y="259"/>
                    <a:pt x="135" y="258"/>
                  </a:cubicBezTo>
                  <a:cubicBezTo>
                    <a:pt x="135" y="257"/>
                    <a:pt x="136" y="256"/>
                    <a:pt x="135" y="255"/>
                  </a:cubicBezTo>
                  <a:cubicBezTo>
                    <a:pt x="134" y="255"/>
                    <a:pt x="135" y="254"/>
                    <a:pt x="135" y="254"/>
                  </a:cubicBezTo>
                  <a:cubicBezTo>
                    <a:pt x="137" y="251"/>
                    <a:pt x="138" y="246"/>
                    <a:pt x="138" y="244"/>
                  </a:cubicBezTo>
                  <a:cubicBezTo>
                    <a:pt x="138" y="244"/>
                    <a:pt x="138" y="243"/>
                    <a:pt x="139" y="244"/>
                  </a:cubicBezTo>
                  <a:cubicBezTo>
                    <a:pt x="140" y="246"/>
                    <a:pt x="140" y="248"/>
                    <a:pt x="139" y="250"/>
                  </a:cubicBezTo>
                  <a:cubicBezTo>
                    <a:pt x="139" y="252"/>
                    <a:pt x="138" y="254"/>
                    <a:pt x="137" y="255"/>
                  </a:cubicBezTo>
                  <a:cubicBezTo>
                    <a:pt x="138" y="254"/>
                    <a:pt x="140" y="256"/>
                    <a:pt x="143" y="255"/>
                  </a:cubicBezTo>
                  <a:cubicBezTo>
                    <a:pt x="144" y="254"/>
                    <a:pt x="145" y="253"/>
                    <a:pt x="146" y="253"/>
                  </a:cubicBezTo>
                  <a:cubicBezTo>
                    <a:pt x="146" y="254"/>
                    <a:pt x="146" y="254"/>
                    <a:pt x="145" y="255"/>
                  </a:cubicBezTo>
                  <a:cubicBezTo>
                    <a:pt x="142" y="258"/>
                    <a:pt x="141" y="258"/>
                    <a:pt x="138" y="257"/>
                  </a:cubicBezTo>
                  <a:cubicBezTo>
                    <a:pt x="137" y="256"/>
                    <a:pt x="136" y="256"/>
                    <a:pt x="136" y="258"/>
                  </a:cubicBezTo>
                  <a:cubicBezTo>
                    <a:pt x="136" y="260"/>
                    <a:pt x="136" y="260"/>
                    <a:pt x="135" y="262"/>
                  </a:cubicBezTo>
                  <a:cubicBezTo>
                    <a:pt x="135" y="262"/>
                    <a:pt x="135" y="264"/>
                    <a:pt x="134" y="265"/>
                  </a:cubicBezTo>
                  <a:cubicBezTo>
                    <a:pt x="135" y="265"/>
                    <a:pt x="135" y="264"/>
                    <a:pt x="136" y="264"/>
                  </a:cubicBezTo>
                  <a:cubicBezTo>
                    <a:pt x="137" y="264"/>
                    <a:pt x="136" y="264"/>
                    <a:pt x="136" y="265"/>
                  </a:cubicBezTo>
                  <a:cubicBezTo>
                    <a:pt x="136" y="265"/>
                    <a:pt x="135" y="265"/>
                    <a:pt x="135" y="265"/>
                  </a:cubicBezTo>
                  <a:cubicBezTo>
                    <a:pt x="135" y="265"/>
                    <a:pt x="135" y="266"/>
                    <a:pt x="135" y="266"/>
                  </a:cubicBezTo>
                  <a:cubicBezTo>
                    <a:pt x="135" y="268"/>
                    <a:pt x="136" y="265"/>
                    <a:pt x="136" y="267"/>
                  </a:cubicBezTo>
                  <a:cubicBezTo>
                    <a:pt x="135" y="268"/>
                    <a:pt x="135" y="267"/>
                    <a:pt x="135" y="268"/>
                  </a:cubicBezTo>
                  <a:cubicBezTo>
                    <a:pt x="136" y="268"/>
                    <a:pt x="136" y="268"/>
                    <a:pt x="137" y="268"/>
                  </a:cubicBezTo>
                  <a:cubicBezTo>
                    <a:pt x="138" y="268"/>
                    <a:pt x="137" y="268"/>
                    <a:pt x="137" y="267"/>
                  </a:cubicBezTo>
                  <a:cubicBezTo>
                    <a:pt x="138" y="267"/>
                    <a:pt x="138" y="267"/>
                    <a:pt x="139" y="266"/>
                  </a:cubicBezTo>
                  <a:cubicBezTo>
                    <a:pt x="140" y="263"/>
                    <a:pt x="141" y="264"/>
                    <a:pt x="141" y="263"/>
                  </a:cubicBezTo>
                  <a:cubicBezTo>
                    <a:pt x="141" y="262"/>
                    <a:pt x="140" y="262"/>
                    <a:pt x="141" y="262"/>
                  </a:cubicBezTo>
                  <a:cubicBezTo>
                    <a:pt x="141" y="260"/>
                    <a:pt x="141" y="261"/>
                    <a:pt x="142" y="260"/>
                  </a:cubicBezTo>
                  <a:cubicBezTo>
                    <a:pt x="142" y="260"/>
                    <a:pt x="141" y="259"/>
                    <a:pt x="141" y="258"/>
                  </a:cubicBezTo>
                  <a:cubicBezTo>
                    <a:pt x="144" y="258"/>
                    <a:pt x="146" y="255"/>
                    <a:pt x="146" y="255"/>
                  </a:cubicBezTo>
                  <a:cubicBezTo>
                    <a:pt x="147" y="256"/>
                    <a:pt x="145" y="257"/>
                    <a:pt x="145" y="257"/>
                  </a:cubicBezTo>
                  <a:cubicBezTo>
                    <a:pt x="144" y="259"/>
                    <a:pt x="142" y="261"/>
                    <a:pt x="142" y="264"/>
                  </a:cubicBezTo>
                  <a:cubicBezTo>
                    <a:pt x="141" y="265"/>
                    <a:pt x="139" y="268"/>
                    <a:pt x="140" y="268"/>
                  </a:cubicBezTo>
                  <a:cubicBezTo>
                    <a:pt x="141" y="268"/>
                    <a:pt x="142" y="268"/>
                    <a:pt x="144" y="268"/>
                  </a:cubicBezTo>
                  <a:cubicBezTo>
                    <a:pt x="143" y="267"/>
                    <a:pt x="144" y="265"/>
                    <a:pt x="145" y="264"/>
                  </a:cubicBezTo>
                  <a:cubicBezTo>
                    <a:pt x="145" y="261"/>
                    <a:pt x="146" y="261"/>
                    <a:pt x="148" y="259"/>
                  </a:cubicBezTo>
                  <a:cubicBezTo>
                    <a:pt x="149" y="258"/>
                    <a:pt x="149" y="258"/>
                    <a:pt x="149" y="256"/>
                  </a:cubicBezTo>
                  <a:cubicBezTo>
                    <a:pt x="150" y="256"/>
                    <a:pt x="151" y="255"/>
                    <a:pt x="151" y="253"/>
                  </a:cubicBezTo>
                  <a:cubicBezTo>
                    <a:pt x="151" y="253"/>
                    <a:pt x="151" y="252"/>
                    <a:pt x="151" y="252"/>
                  </a:cubicBezTo>
                  <a:cubicBezTo>
                    <a:pt x="152" y="250"/>
                    <a:pt x="152" y="249"/>
                    <a:pt x="151" y="248"/>
                  </a:cubicBezTo>
                  <a:cubicBezTo>
                    <a:pt x="151" y="247"/>
                    <a:pt x="151" y="246"/>
                    <a:pt x="150" y="246"/>
                  </a:cubicBezTo>
                  <a:cubicBezTo>
                    <a:pt x="149" y="243"/>
                    <a:pt x="145" y="243"/>
                    <a:pt x="142" y="243"/>
                  </a:cubicBezTo>
                  <a:cubicBezTo>
                    <a:pt x="141" y="243"/>
                    <a:pt x="141" y="244"/>
                    <a:pt x="140" y="244"/>
                  </a:cubicBezTo>
                  <a:cubicBezTo>
                    <a:pt x="138" y="241"/>
                    <a:pt x="138" y="241"/>
                    <a:pt x="138" y="241"/>
                  </a:cubicBezTo>
                  <a:cubicBezTo>
                    <a:pt x="138" y="239"/>
                    <a:pt x="140" y="238"/>
                    <a:pt x="141" y="236"/>
                  </a:cubicBezTo>
                  <a:cubicBezTo>
                    <a:pt x="141" y="234"/>
                    <a:pt x="140" y="233"/>
                    <a:pt x="139" y="233"/>
                  </a:cubicBezTo>
                  <a:cubicBezTo>
                    <a:pt x="137" y="233"/>
                    <a:pt x="136" y="233"/>
                    <a:pt x="135" y="234"/>
                  </a:cubicBezTo>
                  <a:cubicBezTo>
                    <a:pt x="134" y="235"/>
                    <a:pt x="134" y="236"/>
                    <a:pt x="133" y="237"/>
                  </a:cubicBezTo>
                  <a:cubicBezTo>
                    <a:pt x="131" y="237"/>
                    <a:pt x="128" y="239"/>
                    <a:pt x="127" y="242"/>
                  </a:cubicBezTo>
                  <a:cubicBezTo>
                    <a:pt x="127" y="242"/>
                    <a:pt x="127" y="242"/>
                    <a:pt x="127" y="242"/>
                  </a:cubicBezTo>
                  <a:cubicBezTo>
                    <a:pt x="127" y="240"/>
                    <a:pt x="128" y="239"/>
                    <a:pt x="129" y="238"/>
                  </a:cubicBezTo>
                  <a:cubicBezTo>
                    <a:pt x="129" y="238"/>
                    <a:pt x="128" y="237"/>
                    <a:pt x="127" y="237"/>
                  </a:cubicBezTo>
                  <a:cubicBezTo>
                    <a:pt x="127" y="236"/>
                    <a:pt x="128" y="236"/>
                    <a:pt x="129" y="236"/>
                  </a:cubicBezTo>
                  <a:cubicBezTo>
                    <a:pt x="130" y="236"/>
                    <a:pt x="131" y="236"/>
                    <a:pt x="132" y="235"/>
                  </a:cubicBezTo>
                  <a:cubicBezTo>
                    <a:pt x="133" y="234"/>
                    <a:pt x="133" y="232"/>
                    <a:pt x="133" y="231"/>
                  </a:cubicBezTo>
                  <a:cubicBezTo>
                    <a:pt x="135" y="230"/>
                    <a:pt x="134" y="231"/>
                    <a:pt x="135" y="232"/>
                  </a:cubicBezTo>
                  <a:cubicBezTo>
                    <a:pt x="135" y="232"/>
                    <a:pt x="135" y="232"/>
                    <a:pt x="136" y="231"/>
                  </a:cubicBezTo>
                  <a:cubicBezTo>
                    <a:pt x="136" y="231"/>
                    <a:pt x="137" y="231"/>
                    <a:pt x="137" y="231"/>
                  </a:cubicBezTo>
                  <a:cubicBezTo>
                    <a:pt x="137" y="231"/>
                    <a:pt x="136" y="230"/>
                    <a:pt x="137" y="230"/>
                  </a:cubicBezTo>
                  <a:cubicBezTo>
                    <a:pt x="137" y="229"/>
                    <a:pt x="138" y="229"/>
                    <a:pt x="138" y="230"/>
                  </a:cubicBezTo>
                  <a:cubicBezTo>
                    <a:pt x="138" y="230"/>
                    <a:pt x="138" y="231"/>
                    <a:pt x="137" y="231"/>
                  </a:cubicBezTo>
                  <a:cubicBezTo>
                    <a:pt x="139" y="232"/>
                    <a:pt x="140" y="232"/>
                    <a:pt x="142" y="234"/>
                  </a:cubicBezTo>
                  <a:cubicBezTo>
                    <a:pt x="141" y="233"/>
                    <a:pt x="143" y="232"/>
                    <a:pt x="143" y="233"/>
                  </a:cubicBezTo>
                  <a:cubicBezTo>
                    <a:pt x="143" y="234"/>
                    <a:pt x="143" y="234"/>
                    <a:pt x="143" y="235"/>
                  </a:cubicBezTo>
                  <a:cubicBezTo>
                    <a:pt x="143" y="235"/>
                    <a:pt x="142" y="234"/>
                    <a:pt x="142" y="234"/>
                  </a:cubicBezTo>
                  <a:cubicBezTo>
                    <a:pt x="142" y="235"/>
                    <a:pt x="143" y="236"/>
                    <a:pt x="143" y="237"/>
                  </a:cubicBezTo>
                  <a:cubicBezTo>
                    <a:pt x="141" y="239"/>
                    <a:pt x="141" y="241"/>
                    <a:pt x="147" y="241"/>
                  </a:cubicBezTo>
                  <a:cubicBezTo>
                    <a:pt x="148" y="241"/>
                    <a:pt x="148" y="241"/>
                    <a:pt x="149" y="242"/>
                  </a:cubicBezTo>
                  <a:cubicBezTo>
                    <a:pt x="148" y="229"/>
                    <a:pt x="148" y="229"/>
                    <a:pt x="148" y="229"/>
                  </a:cubicBezTo>
                  <a:cubicBezTo>
                    <a:pt x="148" y="227"/>
                    <a:pt x="147" y="229"/>
                    <a:pt x="147" y="229"/>
                  </a:cubicBezTo>
                  <a:cubicBezTo>
                    <a:pt x="146" y="229"/>
                    <a:pt x="146" y="228"/>
                    <a:pt x="146" y="227"/>
                  </a:cubicBezTo>
                  <a:cubicBezTo>
                    <a:pt x="147" y="226"/>
                    <a:pt x="145" y="226"/>
                    <a:pt x="144" y="226"/>
                  </a:cubicBezTo>
                  <a:cubicBezTo>
                    <a:pt x="143" y="226"/>
                    <a:pt x="144" y="225"/>
                    <a:pt x="143" y="225"/>
                  </a:cubicBezTo>
                  <a:cubicBezTo>
                    <a:pt x="142" y="225"/>
                    <a:pt x="143" y="226"/>
                    <a:pt x="141" y="225"/>
                  </a:cubicBezTo>
                  <a:cubicBezTo>
                    <a:pt x="141" y="224"/>
                    <a:pt x="142" y="224"/>
                    <a:pt x="141" y="223"/>
                  </a:cubicBezTo>
                  <a:cubicBezTo>
                    <a:pt x="140" y="223"/>
                    <a:pt x="139" y="223"/>
                    <a:pt x="138" y="223"/>
                  </a:cubicBezTo>
                  <a:cubicBezTo>
                    <a:pt x="136" y="223"/>
                    <a:pt x="134" y="222"/>
                    <a:pt x="133" y="222"/>
                  </a:cubicBezTo>
                  <a:cubicBezTo>
                    <a:pt x="132" y="224"/>
                    <a:pt x="134" y="225"/>
                    <a:pt x="134" y="227"/>
                  </a:cubicBezTo>
                  <a:cubicBezTo>
                    <a:pt x="134" y="228"/>
                    <a:pt x="134" y="228"/>
                    <a:pt x="134" y="229"/>
                  </a:cubicBezTo>
                  <a:cubicBezTo>
                    <a:pt x="134" y="229"/>
                    <a:pt x="134" y="230"/>
                    <a:pt x="133" y="230"/>
                  </a:cubicBezTo>
                  <a:cubicBezTo>
                    <a:pt x="133" y="230"/>
                    <a:pt x="131" y="230"/>
                    <a:pt x="132" y="229"/>
                  </a:cubicBezTo>
                  <a:cubicBezTo>
                    <a:pt x="133" y="229"/>
                    <a:pt x="134" y="228"/>
                    <a:pt x="133" y="226"/>
                  </a:cubicBezTo>
                  <a:cubicBezTo>
                    <a:pt x="132" y="227"/>
                    <a:pt x="131" y="227"/>
                    <a:pt x="132" y="226"/>
                  </a:cubicBezTo>
                  <a:cubicBezTo>
                    <a:pt x="132" y="224"/>
                    <a:pt x="132" y="223"/>
                    <a:pt x="130" y="222"/>
                  </a:cubicBezTo>
                  <a:cubicBezTo>
                    <a:pt x="130" y="222"/>
                    <a:pt x="129" y="221"/>
                    <a:pt x="129" y="222"/>
                  </a:cubicBezTo>
                  <a:cubicBezTo>
                    <a:pt x="130" y="223"/>
                    <a:pt x="131" y="225"/>
                    <a:pt x="129" y="226"/>
                  </a:cubicBezTo>
                  <a:cubicBezTo>
                    <a:pt x="128" y="226"/>
                    <a:pt x="127" y="227"/>
                    <a:pt x="126" y="226"/>
                  </a:cubicBezTo>
                  <a:cubicBezTo>
                    <a:pt x="125" y="227"/>
                    <a:pt x="124" y="224"/>
                    <a:pt x="125" y="223"/>
                  </a:cubicBezTo>
                  <a:cubicBezTo>
                    <a:pt x="125" y="223"/>
                    <a:pt x="125" y="221"/>
                    <a:pt x="127" y="221"/>
                  </a:cubicBezTo>
                  <a:cubicBezTo>
                    <a:pt x="127" y="221"/>
                    <a:pt x="128" y="221"/>
                    <a:pt x="127" y="220"/>
                  </a:cubicBezTo>
                  <a:cubicBezTo>
                    <a:pt x="127" y="219"/>
                    <a:pt x="127" y="218"/>
                    <a:pt x="126" y="217"/>
                  </a:cubicBezTo>
                  <a:cubicBezTo>
                    <a:pt x="124" y="215"/>
                    <a:pt x="123" y="215"/>
                    <a:pt x="121" y="215"/>
                  </a:cubicBezTo>
                  <a:cubicBezTo>
                    <a:pt x="121" y="216"/>
                    <a:pt x="124" y="218"/>
                    <a:pt x="124" y="219"/>
                  </a:cubicBezTo>
                  <a:cubicBezTo>
                    <a:pt x="125" y="220"/>
                    <a:pt x="126" y="219"/>
                    <a:pt x="127" y="219"/>
                  </a:cubicBezTo>
                  <a:cubicBezTo>
                    <a:pt x="127" y="220"/>
                    <a:pt x="127" y="220"/>
                    <a:pt x="127" y="220"/>
                  </a:cubicBezTo>
                  <a:cubicBezTo>
                    <a:pt x="125" y="220"/>
                    <a:pt x="123" y="221"/>
                    <a:pt x="123" y="222"/>
                  </a:cubicBezTo>
                  <a:cubicBezTo>
                    <a:pt x="123" y="224"/>
                    <a:pt x="122" y="225"/>
                    <a:pt x="124" y="227"/>
                  </a:cubicBezTo>
                  <a:cubicBezTo>
                    <a:pt x="124" y="228"/>
                    <a:pt x="124" y="228"/>
                    <a:pt x="124" y="228"/>
                  </a:cubicBezTo>
                  <a:cubicBezTo>
                    <a:pt x="122" y="229"/>
                    <a:pt x="122" y="230"/>
                    <a:pt x="122" y="232"/>
                  </a:cubicBezTo>
                  <a:cubicBezTo>
                    <a:pt x="122" y="233"/>
                    <a:pt x="122" y="233"/>
                    <a:pt x="123" y="234"/>
                  </a:cubicBezTo>
                  <a:cubicBezTo>
                    <a:pt x="123" y="234"/>
                    <a:pt x="123" y="234"/>
                    <a:pt x="123" y="234"/>
                  </a:cubicBezTo>
                  <a:cubicBezTo>
                    <a:pt x="122" y="234"/>
                    <a:pt x="121" y="234"/>
                    <a:pt x="121" y="235"/>
                  </a:cubicBezTo>
                  <a:cubicBezTo>
                    <a:pt x="121" y="235"/>
                    <a:pt x="121" y="235"/>
                    <a:pt x="121" y="235"/>
                  </a:cubicBezTo>
                  <a:cubicBezTo>
                    <a:pt x="122" y="235"/>
                    <a:pt x="123" y="235"/>
                    <a:pt x="123" y="236"/>
                  </a:cubicBezTo>
                  <a:cubicBezTo>
                    <a:pt x="124" y="237"/>
                    <a:pt x="124" y="238"/>
                    <a:pt x="123" y="238"/>
                  </a:cubicBezTo>
                  <a:cubicBezTo>
                    <a:pt x="122" y="238"/>
                    <a:pt x="121" y="238"/>
                    <a:pt x="120" y="237"/>
                  </a:cubicBezTo>
                  <a:cubicBezTo>
                    <a:pt x="120" y="237"/>
                    <a:pt x="120" y="237"/>
                    <a:pt x="120" y="238"/>
                  </a:cubicBezTo>
                  <a:cubicBezTo>
                    <a:pt x="120" y="239"/>
                    <a:pt x="124" y="239"/>
                    <a:pt x="124" y="239"/>
                  </a:cubicBezTo>
                  <a:cubicBezTo>
                    <a:pt x="124" y="238"/>
                    <a:pt x="124" y="238"/>
                    <a:pt x="125" y="237"/>
                  </a:cubicBezTo>
                  <a:cubicBezTo>
                    <a:pt x="125" y="237"/>
                    <a:pt x="125" y="238"/>
                    <a:pt x="126" y="238"/>
                  </a:cubicBezTo>
                  <a:cubicBezTo>
                    <a:pt x="126" y="238"/>
                    <a:pt x="127" y="237"/>
                    <a:pt x="127" y="238"/>
                  </a:cubicBezTo>
                  <a:cubicBezTo>
                    <a:pt x="126" y="239"/>
                    <a:pt x="126" y="240"/>
                    <a:pt x="125" y="240"/>
                  </a:cubicBezTo>
                  <a:cubicBezTo>
                    <a:pt x="124" y="240"/>
                    <a:pt x="123" y="240"/>
                    <a:pt x="123" y="240"/>
                  </a:cubicBezTo>
                  <a:cubicBezTo>
                    <a:pt x="122" y="243"/>
                    <a:pt x="125" y="240"/>
                    <a:pt x="125" y="241"/>
                  </a:cubicBezTo>
                  <a:cubicBezTo>
                    <a:pt x="125" y="242"/>
                    <a:pt x="124" y="242"/>
                    <a:pt x="123" y="243"/>
                  </a:cubicBezTo>
                  <a:cubicBezTo>
                    <a:pt x="121" y="244"/>
                    <a:pt x="123" y="244"/>
                    <a:pt x="124" y="244"/>
                  </a:cubicBezTo>
                  <a:cubicBezTo>
                    <a:pt x="125" y="244"/>
                    <a:pt x="125" y="243"/>
                    <a:pt x="126" y="243"/>
                  </a:cubicBezTo>
                  <a:cubicBezTo>
                    <a:pt x="125" y="244"/>
                    <a:pt x="125" y="245"/>
                    <a:pt x="123" y="246"/>
                  </a:cubicBezTo>
                  <a:moveTo>
                    <a:pt x="29" y="220"/>
                  </a:moveTo>
                  <a:cubicBezTo>
                    <a:pt x="28" y="220"/>
                    <a:pt x="27" y="220"/>
                    <a:pt x="27" y="221"/>
                  </a:cubicBezTo>
                  <a:cubicBezTo>
                    <a:pt x="26" y="221"/>
                    <a:pt x="26" y="221"/>
                    <a:pt x="26" y="222"/>
                  </a:cubicBezTo>
                  <a:cubicBezTo>
                    <a:pt x="25" y="222"/>
                    <a:pt x="26" y="223"/>
                    <a:pt x="25" y="223"/>
                  </a:cubicBezTo>
                  <a:cubicBezTo>
                    <a:pt x="25" y="224"/>
                    <a:pt x="24" y="224"/>
                    <a:pt x="25" y="226"/>
                  </a:cubicBezTo>
                  <a:cubicBezTo>
                    <a:pt x="25" y="227"/>
                    <a:pt x="23" y="227"/>
                    <a:pt x="25" y="229"/>
                  </a:cubicBezTo>
                  <a:cubicBezTo>
                    <a:pt x="24" y="230"/>
                    <a:pt x="24" y="230"/>
                    <a:pt x="24" y="231"/>
                  </a:cubicBezTo>
                  <a:cubicBezTo>
                    <a:pt x="24" y="232"/>
                    <a:pt x="22" y="231"/>
                    <a:pt x="24" y="235"/>
                  </a:cubicBezTo>
                  <a:cubicBezTo>
                    <a:pt x="24" y="235"/>
                    <a:pt x="24" y="235"/>
                    <a:pt x="24" y="236"/>
                  </a:cubicBezTo>
                  <a:cubicBezTo>
                    <a:pt x="27" y="237"/>
                    <a:pt x="26" y="235"/>
                    <a:pt x="26" y="234"/>
                  </a:cubicBezTo>
                  <a:cubicBezTo>
                    <a:pt x="26" y="233"/>
                    <a:pt x="27" y="233"/>
                    <a:pt x="27" y="233"/>
                  </a:cubicBezTo>
                  <a:cubicBezTo>
                    <a:pt x="28" y="230"/>
                    <a:pt x="25" y="227"/>
                    <a:pt x="26" y="227"/>
                  </a:cubicBezTo>
                  <a:cubicBezTo>
                    <a:pt x="27" y="228"/>
                    <a:pt x="28" y="230"/>
                    <a:pt x="28" y="232"/>
                  </a:cubicBezTo>
                  <a:cubicBezTo>
                    <a:pt x="28" y="235"/>
                    <a:pt x="26" y="240"/>
                    <a:pt x="27" y="243"/>
                  </a:cubicBezTo>
                  <a:cubicBezTo>
                    <a:pt x="27" y="243"/>
                    <a:pt x="28" y="243"/>
                    <a:pt x="28" y="243"/>
                  </a:cubicBezTo>
                  <a:cubicBezTo>
                    <a:pt x="28" y="242"/>
                    <a:pt x="29" y="242"/>
                    <a:pt x="28" y="244"/>
                  </a:cubicBezTo>
                  <a:cubicBezTo>
                    <a:pt x="27" y="245"/>
                    <a:pt x="26" y="246"/>
                    <a:pt x="26" y="249"/>
                  </a:cubicBezTo>
                  <a:cubicBezTo>
                    <a:pt x="26" y="249"/>
                    <a:pt x="26" y="251"/>
                    <a:pt x="26" y="251"/>
                  </a:cubicBezTo>
                  <a:cubicBezTo>
                    <a:pt x="27" y="251"/>
                    <a:pt x="28" y="252"/>
                    <a:pt x="28" y="253"/>
                  </a:cubicBezTo>
                  <a:cubicBezTo>
                    <a:pt x="27" y="253"/>
                    <a:pt x="27" y="254"/>
                    <a:pt x="27" y="254"/>
                  </a:cubicBezTo>
                  <a:cubicBezTo>
                    <a:pt x="25" y="253"/>
                    <a:pt x="25" y="254"/>
                    <a:pt x="24" y="254"/>
                  </a:cubicBezTo>
                  <a:cubicBezTo>
                    <a:pt x="23" y="255"/>
                    <a:pt x="23" y="255"/>
                    <a:pt x="22" y="256"/>
                  </a:cubicBezTo>
                  <a:cubicBezTo>
                    <a:pt x="22" y="258"/>
                    <a:pt x="23" y="259"/>
                    <a:pt x="22" y="260"/>
                  </a:cubicBezTo>
                  <a:cubicBezTo>
                    <a:pt x="22" y="262"/>
                    <a:pt x="22" y="263"/>
                    <a:pt x="23" y="264"/>
                  </a:cubicBezTo>
                  <a:cubicBezTo>
                    <a:pt x="24" y="265"/>
                    <a:pt x="25" y="265"/>
                    <a:pt x="25" y="265"/>
                  </a:cubicBezTo>
                  <a:cubicBezTo>
                    <a:pt x="26" y="265"/>
                    <a:pt x="28" y="266"/>
                    <a:pt x="28" y="266"/>
                  </a:cubicBezTo>
                  <a:cubicBezTo>
                    <a:pt x="28" y="265"/>
                    <a:pt x="28" y="264"/>
                    <a:pt x="27" y="264"/>
                  </a:cubicBezTo>
                  <a:cubicBezTo>
                    <a:pt x="27" y="263"/>
                    <a:pt x="26" y="262"/>
                    <a:pt x="27" y="260"/>
                  </a:cubicBezTo>
                  <a:cubicBezTo>
                    <a:pt x="27" y="260"/>
                    <a:pt x="28" y="260"/>
                    <a:pt x="28" y="260"/>
                  </a:cubicBezTo>
                  <a:cubicBezTo>
                    <a:pt x="30" y="260"/>
                    <a:pt x="29" y="262"/>
                    <a:pt x="29" y="263"/>
                  </a:cubicBezTo>
                  <a:cubicBezTo>
                    <a:pt x="29" y="266"/>
                    <a:pt x="30" y="264"/>
                    <a:pt x="31" y="264"/>
                  </a:cubicBezTo>
                  <a:cubicBezTo>
                    <a:pt x="32" y="264"/>
                    <a:pt x="31" y="265"/>
                    <a:pt x="32" y="266"/>
                  </a:cubicBezTo>
                  <a:cubicBezTo>
                    <a:pt x="32" y="267"/>
                    <a:pt x="32" y="267"/>
                    <a:pt x="32" y="267"/>
                  </a:cubicBezTo>
                  <a:cubicBezTo>
                    <a:pt x="36" y="267"/>
                    <a:pt x="36" y="267"/>
                    <a:pt x="36" y="267"/>
                  </a:cubicBezTo>
                  <a:cubicBezTo>
                    <a:pt x="36" y="268"/>
                    <a:pt x="35" y="268"/>
                    <a:pt x="35" y="268"/>
                  </a:cubicBezTo>
                  <a:cubicBezTo>
                    <a:pt x="35" y="268"/>
                    <a:pt x="34" y="269"/>
                    <a:pt x="34" y="269"/>
                  </a:cubicBezTo>
                  <a:cubicBezTo>
                    <a:pt x="35" y="270"/>
                    <a:pt x="37" y="271"/>
                    <a:pt x="37" y="271"/>
                  </a:cubicBezTo>
                  <a:cubicBezTo>
                    <a:pt x="37" y="271"/>
                    <a:pt x="37" y="270"/>
                    <a:pt x="37" y="270"/>
                  </a:cubicBezTo>
                  <a:cubicBezTo>
                    <a:pt x="36" y="270"/>
                    <a:pt x="37" y="269"/>
                    <a:pt x="38" y="268"/>
                  </a:cubicBezTo>
                  <a:cubicBezTo>
                    <a:pt x="38" y="268"/>
                    <a:pt x="37" y="268"/>
                    <a:pt x="37" y="268"/>
                  </a:cubicBezTo>
                  <a:cubicBezTo>
                    <a:pt x="37" y="268"/>
                    <a:pt x="38" y="266"/>
                    <a:pt x="38" y="267"/>
                  </a:cubicBezTo>
                  <a:cubicBezTo>
                    <a:pt x="39" y="269"/>
                    <a:pt x="39" y="267"/>
                    <a:pt x="40" y="267"/>
                  </a:cubicBezTo>
                  <a:cubicBezTo>
                    <a:pt x="40" y="267"/>
                    <a:pt x="42" y="267"/>
                    <a:pt x="41" y="268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8" y="270"/>
                    <a:pt x="40" y="272"/>
                    <a:pt x="41" y="271"/>
                  </a:cubicBezTo>
                  <a:cubicBezTo>
                    <a:pt x="42" y="272"/>
                    <a:pt x="42" y="271"/>
                    <a:pt x="42" y="271"/>
                  </a:cubicBezTo>
                  <a:cubicBezTo>
                    <a:pt x="40" y="269"/>
                    <a:pt x="42" y="269"/>
                    <a:pt x="43" y="268"/>
                  </a:cubicBezTo>
                  <a:cubicBezTo>
                    <a:pt x="43" y="268"/>
                    <a:pt x="44" y="268"/>
                    <a:pt x="44" y="267"/>
                  </a:cubicBezTo>
                  <a:cubicBezTo>
                    <a:pt x="45" y="267"/>
                    <a:pt x="47" y="268"/>
                    <a:pt x="45" y="268"/>
                  </a:cubicBezTo>
                  <a:cubicBezTo>
                    <a:pt x="44" y="268"/>
                    <a:pt x="44" y="268"/>
                    <a:pt x="44" y="269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3" y="271"/>
                    <a:pt x="45" y="272"/>
                    <a:pt x="46" y="271"/>
                  </a:cubicBezTo>
                  <a:cubicBezTo>
                    <a:pt x="46" y="271"/>
                    <a:pt x="46" y="271"/>
                    <a:pt x="45" y="270"/>
                  </a:cubicBezTo>
                  <a:cubicBezTo>
                    <a:pt x="45" y="270"/>
                    <a:pt x="45" y="269"/>
                    <a:pt x="46" y="269"/>
                  </a:cubicBezTo>
                  <a:cubicBezTo>
                    <a:pt x="47" y="269"/>
                    <a:pt x="47" y="268"/>
                    <a:pt x="47" y="268"/>
                  </a:cubicBezTo>
                  <a:cubicBezTo>
                    <a:pt x="46" y="267"/>
                    <a:pt x="47" y="267"/>
                    <a:pt x="48" y="267"/>
                  </a:cubicBezTo>
                  <a:cubicBezTo>
                    <a:pt x="48" y="267"/>
                    <a:pt x="49" y="267"/>
                    <a:pt x="48" y="268"/>
                  </a:cubicBezTo>
                  <a:cubicBezTo>
                    <a:pt x="48" y="269"/>
                    <a:pt x="46" y="268"/>
                    <a:pt x="47" y="270"/>
                  </a:cubicBezTo>
                  <a:cubicBezTo>
                    <a:pt x="48" y="270"/>
                    <a:pt x="49" y="273"/>
                    <a:pt x="50" y="272"/>
                  </a:cubicBezTo>
                  <a:cubicBezTo>
                    <a:pt x="50" y="271"/>
                    <a:pt x="49" y="270"/>
                    <a:pt x="49" y="269"/>
                  </a:cubicBezTo>
                  <a:cubicBezTo>
                    <a:pt x="49" y="269"/>
                    <a:pt x="51" y="268"/>
                    <a:pt x="51" y="268"/>
                  </a:cubicBezTo>
                  <a:cubicBezTo>
                    <a:pt x="52" y="268"/>
                    <a:pt x="51" y="269"/>
                    <a:pt x="51" y="270"/>
                  </a:cubicBezTo>
                  <a:cubicBezTo>
                    <a:pt x="51" y="271"/>
                    <a:pt x="52" y="272"/>
                    <a:pt x="52" y="271"/>
                  </a:cubicBezTo>
                  <a:cubicBezTo>
                    <a:pt x="52" y="272"/>
                    <a:pt x="54" y="272"/>
                    <a:pt x="54" y="272"/>
                  </a:cubicBezTo>
                  <a:cubicBezTo>
                    <a:pt x="54" y="272"/>
                    <a:pt x="54" y="271"/>
                    <a:pt x="53" y="270"/>
                  </a:cubicBezTo>
                  <a:cubicBezTo>
                    <a:pt x="52" y="268"/>
                    <a:pt x="55" y="270"/>
                    <a:pt x="55" y="267"/>
                  </a:cubicBezTo>
                  <a:cubicBezTo>
                    <a:pt x="56" y="267"/>
                    <a:pt x="57" y="268"/>
                    <a:pt x="59" y="267"/>
                  </a:cubicBezTo>
                  <a:cubicBezTo>
                    <a:pt x="59" y="266"/>
                    <a:pt x="60" y="265"/>
                    <a:pt x="60" y="264"/>
                  </a:cubicBezTo>
                  <a:cubicBezTo>
                    <a:pt x="61" y="261"/>
                    <a:pt x="54" y="257"/>
                    <a:pt x="52" y="256"/>
                  </a:cubicBezTo>
                  <a:cubicBezTo>
                    <a:pt x="51" y="256"/>
                    <a:pt x="51" y="256"/>
                    <a:pt x="50" y="256"/>
                  </a:cubicBezTo>
                  <a:cubicBezTo>
                    <a:pt x="52" y="257"/>
                    <a:pt x="53" y="258"/>
                    <a:pt x="55" y="259"/>
                  </a:cubicBezTo>
                  <a:cubicBezTo>
                    <a:pt x="57" y="260"/>
                    <a:pt x="58" y="262"/>
                    <a:pt x="58" y="263"/>
                  </a:cubicBezTo>
                  <a:cubicBezTo>
                    <a:pt x="57" y="265"/>
                    <a:pt x="56" y="266"/>
                    <a:pt x="55" y="267"/>
                  </a:cubicBezTo>
                  <a:cubicBezTo>
                    <a:pt x="54" y="269"/>
                    <a:pt x="53" y="267"/>
                    <a:pt x="54" y="267"/>
                  </a:cubicBezTo>
                  <a:cubicBezTo>
                    <a:pt x="54" y="267"/>
                    <a:pt x="54" y="265"/>
                    <a:pt x="54" y="265"/>
                  </a:cubicBezTo>
                  <a:cubicBezTo>
                    <a:pt x="54" y="264"/>
                    <a:pt x="55" y="265"/>
                    <a:pt x="55" y="264"/>
                  </a:cubicBezTo>
                  <a:cubicBezTo>
                    <a:pt x="55" y="264"/>
                    <a:pt x="55" y="262"/>
                    <a:pt x="55" y="262"/>
                  </a:cubicBezTo>
                  <a:cubicBezTo>
                    <a:pt x="54" y="263"/>
                    <a:pt x="53" y="262"/>
                    <a:pt x="55" y="261"/>
                  </a:cubicBezTo>
                  <a:cubicBezTo>
                    <a:pt x="55" y="261"/>
                    <a:pt x="54" y="260"/>
                    <a:pt x="54" y="260"/>
                  </a:cubicBezTo>
                  <a:cubicBezTo>
                    <a:pt x="54" y="261"/>
                    <a:pt x="53" y="260"/>
                    <a:pt x="53" y="260"/>
                  </a:cubicBezTo>
                  <a:cubicBezTo>
                    <a:pt x="53" y="260"/>
                    <a:pt x="52" y="259"/>
                    <a:pt x="52" y="259"/>
                  </a:cubicBezTo>
                  <a:cubicBezTo>
                    <a:pt x="52" y="261"/>
                    <a:pt x="51" y="260"/>
                    <a:pt x="51" y="259"/>
                  </a:cubicBezTo>
                  <a:cubicBezTo>
                    <a:pt x="50" y="258"/>
                    <a:pt x="47" y="258"/>
                    <a:pt x="46" y="257"/>
                  </a:cubicBezTo>
                  <a:cubicBezTo>
                    <a:pt x="45" y="258"/>
                    <a:pt x="44" y="257"/>
                    <a:pt x="45" y="256"/>
                  </a:cubicBezTo>
                  <a:cubicBezTo>
                    <a:pt x="45" y="256"/>
                    <a:pt x="44" y="255"/>
                    <a:pt x="44" y="255"/>
                  </a:cubicBezTo>
                  <a:cubicBezTo>
                    <a:pt x="41" y="256"/>
                    <a:pt x="37" y="256"/>
                    <a:pt x="34" y="255"/>
                  </a:cubicBezTo>
                  <a:cubicBezTo>
                    <a:pt x="33" y="254"/>
                    <a:pt x="33" y="254"/>
                    <a:pt x="32" y="255"/>
                  </a:cubicBezTo>
                  <a:cubicBezTo>
                    <a:pt x="32" y="255"/>
                    <a:pt x="32" y="257"/>
                    <a:pt x="31" y="257"/>
                  </a:cubicBezTo>
                  <a:cubicBezTo>
                    <a:pt x="30" y="257"/>
                    <a:pt x="30" y="256"/>
                    <a:pt x="29" y="257"/>
                  </a:cubicBezTo>
                  <a:cubicBezTo>
                    <a:pt x="29" y="257"/>
                    <a:pt x="29" y="259"/>
                    <a:pt x="28" y="259"/>
                  </a:cubicBezTo>
                  <a:cubicBezTo>
                    <a:pt x="28" y="259"/>
                    <a:pt x="27" y="259"/>
                    <a:pt x="27" y="259"/>
                  </a:cubicBezTo>
                  <a:cubicBezTo>
                    <a:pt x="27" y="259"/>
                    <a:pt x="27" y="258"/>
                    <a:pt x="26" y="258"/>
                  </a:cubicBezTo>
                  <a:cubicBezTo>
                    <a:pt x="25" y="259"/>
                    <a:pt x="26" y="261"/>
                    <a:pt x="26" y="262"/>
                  </a:cubicBezTo>
                  <a:cubicBezTo>
                    <a:pt x="27" y="263"/>
                    <a:pt x="26" y="263"/>
                    <a:pt x="25" y="263"/>
                  </a:cubicBezTo>
                  <a:cubicBezTo>
                    <a:pt x="25" y="261"/>
                    <a:pt x="25" y="260"/>
                    <a:pt x="25" y="258"/>
                  </a:cubicBezTo>
                  <a:cubicBezTo>
                    <a:pt x="24" y="258"/>
                    <a:pt x="24" y="257"/>
                    <a:pt x="25" y="256"/>
                  </a:cubicBezTo>
                  <a:cubicBezTo>
                    <a:pt x="25" y="256"/>
                    <a:pt x="26" y="256"/>
                    <a:pt x="26" y="255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6"/>
                    <a:pt x="30" y="256"/>
                    <a:pt x="31" y="254"/>
                  </a:cubicBezTo>
                  <a:cubicBezTo>
                    <a:pt x="31" y="254"/>
                    <a:pt x="32" y="253"/>
                    <a:pt x="32" y="252"/>
                  </a:cubicBezTo>
                  <a:cubicBezTo>
                    <a:pt x="32" y="248"/>
                    <a:pt x="32" y="248"/>
                    <a:pt x="32" y="248"/>
                  </a:cubicBezTo>
                  <a:cubicBezTo>
                    <a:pt x="33" y="247"/>
                    <a:pt x="33" y="248"/>
                    <a:pt x="33" y="248"/>
                  </a:cubicBezTo>
                  <a:cubicBezTo>
                    <a:pt x="34" y="250"/>
                    <a:pt x="36" y="252"/>
                    <a:pt x="39" y="253"/>
                  </a:cubicBezTo>
                  <a:cubicBezTo>
                    <a:pt x="40" y="253"/>
                    <a:pt x="39" y="253"/>
                    <a:pt x="39" y="254"/>
                  </a:cubicBezTo>
                  <a:cubicBezTo>
                    <a:pt x="39" y="254"/>
                    <a:pt x="39" y="254"/>
                    <a:pt x="40" y="254"/>
                  </a:cubicBezTo>
                  <a:cubicBezTo>
                    <a:pt x="41" y="254"/>
                    <a:pt x="41" y="254"/>
                    <a:pt x="42" y="253"/>
                  </a:cubicBezTo>
                  <a:cubicBezTo>
                    <a:pt x="43" y="252"/>
                    <a:pt x="42" y="251"/>
                    <a:pt x="43" y="251"/>
                  </a:cubicBezTo>
                  <a:cubicBezTo>
                    <a:pt x="45" y="253"/>
                    <a:pt x="46" y="254"/>
                    <a:pt x="49" y="255"/>
                  </a:cubicBezTo>
                  <a:cubicBezTo>
                    <a:pt x="50" y="255"/>
                    <a:pt x="52" y="256"/>
                    <a:pt x="54" y="256"/>
                  </a:cubicBezTo>
                  <a:cubicBezTo>
                    <a:pt x="56" y="257"/>
                    <a:pt x="58" y="258"/>
                    <a:pt x="60" y="261"/>
                  </a:cubicBezTo>
                  <a:cubicBezTo>
                    <a:pt x="60" y="261"/>
                    <a:pt x="62" y="263"/>
                    <a:pt x="62" y="264"/>
                  </a:cubicBezTo>
                  <a:cubicBezTo>
                    <a:pt x="62" y="264"/>
                    <a:pt x="62" y="265"/>
                    <a:pt x="62" y="265"/>
                  </a:cubicBezTo>
                  <a:cubicBezTo>
                    <a:pt x="61" y="265"/>
                    <a:pt x="61" y="266"/>
                    <a:pt x="61" y="267"/>
                  </a:cubicBezTo>
                  <a:cubicBezTo>
                    <a:pt x="65" y="267"/>
                    <a:pt x="65" y="267"/>
                    <a:pt x="65" y="267"/>
                  </a:cubicBezTo>
                  <a:cubicBezTo>
                    <a:pt x="66" y="263"/>
                    <a:pt x="64" y="263"/>
                    <a:pt x="62" y="260"/>
                  </a:cubicBezTo>
                  <a:cubicBezTo>
                    <a:pt x="62" y="261"/>
                    <a:pt x="60" y="261"/>
                    <a:pt x="61" y="259"/>
                  </a:cubicBezTo>
                  <a:cubicBezTo>
                    <a:pt x="62" y="258"/>
                    <a:pt x="61" y="257"/>
                    <a:pt x="60" y="257"/>
                  </a:cubicBezTo>
                  <a:cubicBezTo>
                    <a:pt x="58" y="257"/>
                    <a:pt x="57" y="255"/>
                    <a:pt x="55" y="254"/>
                  </a:cubicBezTo>
                  <a:cubicBezTo>
                    <a:pt x="54" y="253"/>
                    <a:pt x="55" y="252"/>
                    <a:pt x="55" y="251"/>
                  </a:cubicBezTo>
                  <a:cubicBezTo>
                    <a:pt x="54" y="250"/>
                    <a:pt x="54" y="251"/>
                    <a:pt x="54" y="251"/>
                  </a:cubicBezTo>
                  <a:cubicBezTo>
                    <a:pt x="53" y="250"/>
                    <a:pt x="53" y="248"/>
                    <a:pt x="54" y="248"/>
                  </a:cubicBezTo>
                  <a:cubicBezTo>
                    <a:pt x="53" y="247"/>
                    <a:pt x="53" y="247"/>
                    <a:pt x="52" y="246"/>
                  </a:cubicBezTo>
                  <a:cubicBezTo>
                    <a:pt x="51" y="244"/>
                    <a:pt x="54" y="245"/>
                    <a:pt x="54" y="245"/>
                  </a:cubicBezTo>
                  <a:cubicBezTo>
                    <a:pt x="54" y="244"/>
                    <a:pt x="54" y="243"/>
                    <a:pt x="55" y="243"/>
                  </a:cubicBezTo>
                  <a:cubicBezTo>
                    <a:pt x="56" y="244"/>
                    <a:pt x="57" y="244"/>
                    <a:pt x="59" y="243"/>
                  </a:cubicBezTo>
                  <a:cubicBezTo>
                    <a:pt x="61" y="242"/>
                    <a:pt x="62" y="241"/>
                    <a:pt x="62" y="240"/>
                  </a:cubicBezTo>
                  <a:cubicBezTo>
                    <a:pt x="61" y="240"/>
                    <a:pt x="60" y="241"/>
                    <a:pt x="61" y="240"/>
                  </a:cubicBezTo>
                  <a:cubicBezTo>
                    <a:pt x="61" y="239"/>
                    <a:pt x="62" y="238"/>
                    <a:pt x="62" y="238"/>
                  </a:cubicBezTo>
                  <a:cubicBezTo>
                    <a:pt x="62" y="236"/>
                    <a:pt x="61" y="238"/>
                    <a:pt x="61" y="238"/>
                  </a:cubicBezTo>
                  <a:cubicBezTo>
                    <a:pt x="61" y="237"/>
                    <a:pt x="62" y="237"/>
                    <a:pt x="62" y="236"/>
                  </a:cubicBezTo>
                  <a:cubicBezTo>
                    <a:pt x="63" y="236"/>
                    <a:pt x="62" y="236"/>
                    <a:pt x="63" y="234"/>
                  </a:cubicBezTo>
                  <a:cubicBezTo>
                    <a:pt x="63" y="234"/>
                    <a:pt x="62" y="234"/>
                    <a:pt x="62" y="234"/>
                  </a:cubicBezTo>
                  <a:cubicBezTo>
                    <a:pt x="61" y="233"/>
                    <a:pt x="63" y="232"/>
                    <a:pt x="63" y="232"/>
                  </a:cubicBezTo>
                  <a:cubicBezTo>
                    <a:pt x="63" y="231"/>
                    <a:pt x="62" y="232"/>
                    <a:pt x="61" y="232"/>
                  </a:cubicBezTo>
                  <a:cubicBezTo>
                    <a:pt x="62" y="231"/>
                    <a:pt x="62" y="231"/>
                    <a:pt x="63" y="231"/>
                  </a:cubicBezTo>
                  <a:cubicBezTo>
                    <a:pt x="63" y="230"/>
                    <a:pt x="64" y="230"/>
                    <a:pt x="64" y="229"/>
                  </a:cubicBezTo>
                  <a:cubicBezTo>
                    <a:pt x="64" y="229"/>
                    <a:pt x="64" y="228"/>
                    <a:pt x="63" y="228"/>
                  </a:cubicBezTo>
                  <a:cubicBezTo>
                    <a:pt x="63" y="228"/>
                    <a:pt x="62" y="228"/>
                    <a:pt x="62" y="228"/>
                  </a:cubicBezTo>
                  <a:cubicBezTo>
                    <a:pt x="62" y="227"/>
                    <a:pt x="64" y="227"/>
                    <a:pt x="65" y="226"/>
                  </a:cubicBezTo>
                  <a:cubicBezTo>
                    <a:pt x="66" y="225"/>
                    <a:pt x="65" y="223"/>
                    <a:pt x="65" y="222"/>
                  </a:cubicBezTo>
                  <a:cubicBezTo>
                    <a:pt x="64" y="222"/>
                    <a:pt x="64" y="222"/>
                    <a:pt x="64" y="222"/>
                  </a:cubicBezTo>
                  <a:cubicBezTo>
                    <a:pt x="64" y="226"/>
                    <a:pt x="60" y="226"/>
                    <a:pt x="59" y="229"/>
                  </a:cubicBezTo>
                  <a:cubicBezTo>
                    <a:pt x="58" y="232"/>
                    <a:pt x="57" y="231"/>
                    <a:pt x="57" y="234"/>
                  </a:cubicBezTo>
                  <a:cubicBezTo>
                    <a:pt x="57" y="236"/>
                    <a:pt x="58" y="237"/>
                    <a:pt x="58" y="239"/>
                  </a:cubicBezTo>
                  <a:cubicBezTo>
                    <a:pt x="58" y="240"/>
                    <a:pt x="58" y="240"/>
                    <a:pt x="57" y="241"/>
                  </a:cubicBezTo>
                  <a:cubicBezTo>
                    <a:pt x="55" y="242"/>
                    <a:pt x="53" y="242"/>
                    <a:pt x="51" y="241"/>
                  </a:cubicBezTo>
                  <a:cubicBezTo>
                    <a:pt x="50" y="241"/>
                    <a:pt x="49" y="240"/>
                    <a:pt x="48" y="240"/>
                  </a:cubicBezTo>
                  <a:cubicBezTo>
                    <a:pt x="46" y="240"/>
                    <a:pt x="46" y="240"/>
                    <a:pt x="44" y="241"/>
                  </a:cubicBezTo>
                  <a:cubicBezTo>
                    <a:pt x="43" y="241"/>
                    <a:pt x="43" y="241"/>
                    <a:pt x="42" y="241"/>
                  </a:cubicBezTo>
                  <a:cubicBezTo>
                    <a:pt x="42" y="239"/>
                    <a:pt x="41" y="240"/>
                    <a:pt x="39" y="240"/>
                  </a:cubicBezTo>
                  <a:cubicBezTo>
                    <a:pt x="39" y="240"/>
                    <a:pt x="39" y="240"/>
                    <a:pt x="39" y="239"/>
                  </a:cubicBezTo>
                  <a:cubicBezTo>
                    <a:pt x="39" y="239"/>
                    <a:pt x="41" y="239"/>
                    <a:pt x="41" y="238"/>
                  </a:cubicBezTo>
                  <a:cubicBezTo>
                    <a:pt x="41" y="238"/>
                    <a:pt x="41" y="238"/>
                    <a:pt x="41" y="238"/>
                  </a:cubicBezTo>
                  <a:cubicBezTo>
                    <a:pt x="41" y="236"/>
                    <a:pt x="40" y="238"/>
                    <a:pt x="39" y="238"/>
                  </a:cubicBezTo>
                  <a:cubicBezTo>
                    <a:pt x="38" y="238"/>
                    <a:pt x="39" y="237"/>
                    <a:pt x="39" y="237"/>
                  </a:cubicBezTo>
                  <a:cubicBezTo>
                    <a:pt x="40" y="236"/>
                    <a:pt x="40" y="236"/>
                    <a:pt x="40" y="235"/>
                  </a:cubicBezTo>
                  <a:cubicBezTo>
                    <a:pt x="40" y="234"/>
                    <a:pt x="40" y="234"/>
                    <a:pt x="40" y="234"/>
                  </a:cubicBezTo>
                  <a:cubicBezTo>
                    <a:pt x="39" y="235"/>
                    <a:pt x="37" y="236"/>
                    <a:pt x="38" y="234"/>
                  </a:cubicBezTo>
                  <a:cubicBezTo>
                    <a:pt x="39" y="234"/>
                    <a:pt x="40" y="233"/>
                    <a:pt x="39" y="231"/>
                  </a:cubicBezTo>
                  <a:cubicBezTo>
                    <a:pt x="39" y="231"/>
                    <a:pt x="38" y="232"/>
                    <a:pt x="38" y="231"/>
                  </a:cubicBezTo>
                  <a:cubicBezTo>
                    <a:pt x="38" y="231"/>
                    <a:pt x="39" y="230"/>
                    <a:pt x="38" y="229"/>
                  </a:cubicBezTo>
                  <a:cubicBezTo>
                    <a:pt x="38" y="229"/>
                    <a:pt x="37" y="230"/>
                    <a:pt x="36" y="230"/>
                  </a:cubicBezTo>
                  <a:cubicBezTo>
                    <a:pt x="36" y="229"/>
                    <a:pt x="38" y="229"/>
                    <a:pt x="38" y="227"/>
                  </a:cubicBezTo>
                  <a:cubicBezTo>
                    <a:pt x="37" y="226"/>
                    <a:pt x="36" y="227"/>
                    <a:pt x="36" y="227"/>
                  </a:cubicBezTo>
                  <a:cubicBezTo>
                    <a:pt x="35" y="227"/>
                    <a:pt x="37" y="226"/>
                    <a:pt x="37" y="225"/>
                  </a:cubicBezTo>
                  <a:cubicBezTo>
                    <a:pt x="37" y="224"/>
                    <a:pt x="37" y="224"/>
                    <a:pt x="37" y="224"/>
                  </a:cubicBezTo>
                  <a:cubicBezTo>
                    <a:pt x="37" y="223"/>
                    <a:pt x="35" y="224"/>
                    <a:pt x="35" y="224"/>
                  </a:cubicBezTo>
                  <a:cubicBezTo>
                    <a:pt x="35" y="224"/>
                    <a:pt x="35" y="222"/>
                    <a:pt x="35" y="222"/>
                  </a:cubicBezTo>
                  <a:cubicBezTo>
                    <a:pt x="35" y="222"/>
                    <a:pt x="35" y="221"/>
                    <a:pt x="35" y="221"/>
                  </a:cubicBezTo>
                  <a:cubicBezTo>
                    <a:pt x="34" y="222"/>
                    <a:pt x="34" y="223"/>
                    <a:pt x="33" y="223"/>
                  </a:cubicBezTo>
                  <a:cubicBezTo>
                    <a:pt x="33" y="222"/>
                    <a:pt x="33" y="220"/>
                    <a:pt x="32" y="220"/>
                  </a:cubicBezTo>
                  <a:cubicBezTo>
                    <a:pt x="31" y="220"/>
                    <a:pt x="30" y="220"/>
                    <a:pt x="29" y="220"/>
                  </a:cubicBezTo>
                  <a:moveTo>
                    <a:pt x="55" y="221"/>
                  </a:moveTo>
                  <a:cubicBezTo>
                    <a:pt x="37" y="222"/>
                    <a:pt x="37" y="222"/>
                    <a:pt x="37" y="222"/>
                  </a:cubicBezTo>
                  <a:cubicBezTo>
                    <a:pt x="37" y="222"/>
                    <a:pt x="37" y="222"/>
                    <a:pt x="37" y="222"/>
                  </a:cubicBezTo>
                  <a:cubicBezTo>
                    <a:pt x="37" y="222"/>
                    <a:pt x="38" y="222"/>
                    <a:pt x="39" y="222"/>
                  </a:cubicBezTo>
                  <a:cubicBezTo>
                    <a:pt x="39" y="223"/>
                    <a:pt x="39" y="223"/>
                    <a:pt x="39" y="223"/>
                  </a:cubicBezTo>
                  <a:cubicBezTo>
                    <a:pt x="40" y="223"/>
                    <a:pt x="40" y="223"/>
                    <a:pt x="40" y="223"/>
                  </a:cubicBezTo>
                  <a:cubicBezTo>
                    <a:pt x="39" y="224"/>
                    <a:pt x="39" y="224"/>
                    <a:pt x="39" y="224"/>
                  </a:cubicBezTo>
                  <a:cubicBezTo>
                    <a:pt x="39" y="225"/>
                    <a:pt x="39" y="225"/>
                    <a:pt x="39" y="226"/>
                  </a:cubicBezTo>
                  <a:cubicBezTo>
                    <a:pt x="39" y="227"/>
                    <a:pt x="39" y="227"/>
                    <a:pt x="39" y="22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40" y="230"/>
                    <a:pt x="40" y="230"/>
                    <a:pt x="40" y="230"/>
                  </a:cubicBezTo>
                  <a:cubicBezTo>
                    <a:pt x="40" y="230"/>
                    <a:pt x="40" y="231"/>
                    <a:pt x="40" y="231"/>
                  </a:cubicBezTo>
                  <a:cubicBezTo>
                    <a:pt x="40" y="231"/>
                    <a:pt x="40" y="232"/>
                    <a:pt x="40" y="232"/>
                  </a:cubicBezTo>
                  <a:cubicBezTo>
                    <a:pt x="41" y="232"/>
                    <a:pt x="41" y="232"/>
                    <a:pt x="41" y="232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2" y="234"/>
                    <a:pt x="42" y="234"/>
                    <a:pt x="42" y="234"/>
                  </a:cubicBezTo>
                  <a:cubicBezTo>
                    <a:pt x="42" y="235"/>
                    <a:pt x="42" y="235"/>
                    <a:pt x="42" y="236"/>
                  </a:cubicBezTo>
                  <a:cubicBezTo>
                    <a:pt x="42" y="237"/>
                    <a:pt x="42" y="237"/>
                    <a:pt x="43" y="238"/>
                  </a:cubicBezTo>
                  <a:cubicBezTo>
                    <a:pt x="43" y="237"/>
                    <a:pt x="44" y="238"/>
                    <a:pt x="45" y="238"/>
                  </a:cubicBezTo>
                  <a:cubicBezTo>
                    <a:pt x="44" y="239"/>
                    <a:pt x="44" y="238"/>
                    <a:pt x="44" y="239"/>
                  </a:cubicBezTo>
                  <a:cubicBezTo>
                    <a:pt x="43" y="239"/>
                    <a:pt x="44" y="239"/>
                    <a:pt x="45" y="239"/>
                  </a:cubicBezTo>
                  <a:cubicBezTo>
                    <a:pt x="45" y="239"/>
                    <a:pt x="45" y="239"/>
                    <a:pt x="45" y="239"/>
                  </a:cubicBezTo>
                  <a:cubicBezTo>
                    <a:pt x="45" y="239"/>
                    <a:pt x="45" y="239"/>
                    <a:pt x="45" y="239"/>
                  </a:cubicBezTo>
                  <a:cubicBezTo>
                    <a:pt x="46" y="239"/>
                    <a:pt x="46" y="239"/>
                    <a:pt x="46" y="239"/>
                  </a:cubicBezTo>
                  <a:cubicBezTo>
                    <a:pt x="46" y="238"/>
                    <a:pt x="45" y="238"/>
                    <a:pt x="46" y="238"/>
                  </a:cubicBezTo>
                  <a:cubicBezTo>
                    <a:pt x="46" y="237"/>
                    <a:pt x="47" y="238"/>
                    <a:pt x="47" y="238"/>
                  </a:cubicBezTo>
                  <a:cubicBezTo>
                    <a:pt x="47" y="239"/>
                    <a:pt x="47" y="239"/>
                    <a:pt x="47" y="239"/>
                  </a:cubicBezTo>
                  <a:cubicBezTo>
                    <a:pt x="48" y="238"/>
                    <a:pt x="48" y="238"/>
                    <a:pt x="48" y="238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49" y="239"/>
                    <a:pt x="49" y="239"/>
                    <a:pt x="49" y="239"/>
                  </a:cubicBezTo>
                  <a:cubicBezTo>
                    <a:pt x="56" y="240"/>
                    <a:pt x="56" y="240"/>
                    <a:pt x="56" y="240"/>
                  </a:cubicBezTo>
                  <a:cubicBezTo>
                    <a:pt x="56" y="239"/>
                    <a:pt x="56" y="239"/>
                    <a:pt x="56" y="238"/>
                  </a:cubicBezTo>
                  <a:cubicBezTo>
                    <a:pt x="56" y="236"/>
                    <a:pt x="56" y="235"/>
                    <a:pt x="56" y="234"/>
                  </a:cubicBezTo>
                  <a:cubicBezTo>
                    <a:pt x="56" y="233"/>
                    <a:pt x="56" y="232"/>
                    <a:pt x="56" y="231"/>
                  </a:cubicBezTo>
                  <a:cubicBezTo>
                    <a:pt x="57" y="230"/>
                    <a:pt x="57" y="230"/>
                    <a:pt x="57" y="230"/>
                  </a:cubicBezTo>
                  <a:cubicBezTo>
                    <a:pt x="57" y="230"/>
                    <a:pt x="57" y="230"/>
                    <a:pt x="56" y="230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5" y="229"/>
                    <a:pt x="55" y="230"/>
                    <a:pt x="55" y="230"/>
                  </a:cubicBezTo>
                  <a:cubicBezTo>
                    <a:pt x="55" y="230"/>
                    <a:pt x="54" y="229"/>
                    <a:pt x="54" y="229"/>
                  </a:cubicBezTo>
                  <a:cubicBezTo>
                    <a:pt x="54" y="229"/>
                    <a:pt x="54" y="229"/>
                    <a:pt x="54" y="229"/>
                  </a:cubicBezTo>
                  <a:cubicBezTo>
                    <a:pt x="54" y="228"/>
                    <a:pt x="55" y="228"/>
                    <a:pt x="56" y="228"/>
                  </a:cubicBezTo>
                  <a:cubicBezTo>
                    <a:pt x="56" y="228"/>
                    <a:pt x="56" y="228"/>
                    <a:pt x="56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7" y="229"/>
                    <a:pt x="57" y="228"/>
                    <a:pt x="57" y="228"/>
                  </a:cubicBezTo>
                  <a:cubicBezTo>
                    <a:pt x="57" y="229"/>
                    <a:pt x="57" y="229"/>
                    <a:pt x="57" y="229"/>
                  </a:cubicBezTo>
                  <a:cubicBezTo>
                    <a:pt x="58" y="229"/>
                    <a:pt x="58" y="229"/>
                    <a:pt x="58" y="229"/>
                  </a:cubicBezTo>
                  <a:cubicBezTo>
                    <a:pt x="58" y="228"/>
                    <a:pt x="59" y="227"/>
                    <a:pt x="60" y="227"/>
                  </a:cubicBezTo>
                  <a:cubicBezTo>
                    <a:pt x="60" y="226"/>
                    <a:pt x="59" y="226"/>
                    <a:pt x="59" y="226"/>
                  </a:cubicBezTo>
                  <a:cubicBezTo>
                    <a:pt x="59" y="225"/>
                    <a:pt x="59" y="225"/>
                    <a:pt x="59" y="225"/>
                  </a:cubicBezTo>
                  <a:cubicBezTo>
                    <a:pt x="60" y="225"/>
                    <a:pt x="60" y="225"/>
                    <a:pt x="60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60" y="226"/>
                    <a:pt x="61" y="225"/>
                    <a:pt x="61" y="225"/>
                  </a:cubicBezTo>
                  <a:cubicBezTo>
                    <a:pt x="62" y="224"/>
                    <a:pt x="62" y="224"/>
                    <a:pt x="62" y="224"/>
                  </a:cubicBezTo>
                  <a:cubicBezTo>
                    <a:pt x="62" y="224"/>
                    <a:pt x="62" y="224"/>
                    <a:pt x="62" y="224"/>
                  </a:cubicBezTo>
                  <a:cubicBezTo>
                    <a:pt x="62" y="223"/>
                    <a:pt x="63" y="223"/>
                    <a:pt x="63" y="222"/>
                  </a:cubicBezTo>
                  <a:cubicBezTo>
                    <a:pt x="63" y="222"/>
                    <a:pt x="62" y="222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lnTo>
                    <a:pt x="55" y="221"/>
                  </a:lnTo>
                  <a:close/>
                  <a:moveTo>
                    <a:pt x="160" y="224"/>
                  </a:moveTo>
                  <a:cubicBezTo>
                    <a:pt x="160" y="224"/>
                    <a:pt x="159" y="224"/>
                    <a:pt x="159" y="225"/>
                  </a:cubicBezTo>
                  <a:cubicBezTo>
                    <a:pt x="159" y="226"/>
                    <a:pt x="159" y="228"/>
                    <a:pt x="159" y="229"/>
                  </a:cubicBezTo>
                  <a:cubicBezTo>
                    <a:pt x="160" y="234"/>
                    <a:pt x="160" y="239"/>
                    <a:pt x="160" y="244"/>
                  </a:cubicBezTo>
                  <a:cubicBezTo>
                    <a:pt x="161" y="251"/>
                    <a:pt x="160" y="256"/>
                    <a:pt x="160" y="262"/>
                  </a:cubicBezTo>
                  <a:cubicBezTo>
                    <a:pt x="160" y="262"/>
                    <a:pt x="162" y="259"/>
                    <a:pt x="161" y="257"/>
                  </a:cubicBezTo>
                  <a:cubicBezTo>
                    <a:pt x="162" y="255"/>
                    <a:pt x="162" y="255"/>
                    <a:pt x="162" y="254"/>
                  </a:cubicBezTo>
                  <a:cubicBezTo>
                    <a:pt x="162" y="254"/>
                    <a:pt x="162" y="253"/>
                    <a:pt x="162" y="253"/>
                  </a:cubicBezTo>
                  <a:cubicBezTo>
                    <a:pt x="162" y="252"/>
                    <a:pt x="162" y="252"/>
                    <a:pt x="162" y="251"/>
                  </a:cubicBezTo>
                  <a:cubicBezTo>
                    <a:pt x="163" y="250"/>
                    <a:pt x="163" y="249"/>
                    <a:pt x="162" y="248"/>
                  </a:cubicBezTo>
                  <a:cubicBezTo>
                    <a:pt x="163" y="248"/>
                    <a:pt x="163" y="247"/>
                    <a:pt x="163" y="246"/>
                  </a:cubicBezTo>
                  <a:cubicBezTo>
                    <a:pt x="163" y="246"/>
                    <a:pt x="163" y="244"/>
                    <a:pt x="163" y="243"/>
                  </a:cubicBezTo>
                  <a:cubicBezTo>
                    <a:pt x="163" y="243"/>
                    <a:pt x="163" y="242"/>
                    <a:pt x="162" y="240"/>
                  </a:cubicBezTo>
                  <a:cubicBezTo>
                    <a:pt x="163" y="240"/>
                    <a:pt x="163" y="238"/>
                    <a:pt x="162" y="237"/>
                  </a:cubicBezTo>
                  <a:cubicBezTo>
                    <a:pt x="162" y="236"/>
                    <a:pt x="163" y="236"/>
                    <a:pt x="163" y="236"/>
                  </a:cubicBezTo>
                  <a:cubicBezTo>
                    <a:pt x="163" y="234"/>
                    <a:pt x="161" y="235"/>
                    <a:pt x="163" y="233"/>
                  </a:cubicBezTo>
                  <a:cubicBezTo>
                    <a:pt x="163" y="232"/>
                    <a:pt x="161" y="232"/>
                    <a:pt x="162" y="230"/>
                  </a:cubicBezTo>
                  <a:cubicBezTo>
                    <a:pt x="162" y="229"/>
                    <a:pt x="161" y="229"/>
                    <a:pt x="161" y="228"/>
                  </a:cubicBezTo>
                  <a:cubicBezTo>
                    <a:pt x="161" y="227"/>
                    <a:pt x="163" y="226"/>
                    <a:pt x="160" y="226"/>
                  </a:cubicBezTo>
                  <a:cubicBezTo>
                    <a:pt x="160" y="226"/>
                    <a:pt x="160" y="226"/>
                    <a:pt x="160" y="225"/>
                  </a:cubicBezTo>
                  <a:cubicBezTo>
                    <a:pt x="160" y="225"/>
                    <a:pt x="161" y="225"/>
                    <a:pt x="160" y="224"/>
                  </a:cubicBezTo>
                  <a:close/>
                  <a:moveTo>
                    <a:pt x="152" y="225"/>
                  </a:moveTo>
                  <a:cubicBezTo>
                    <a:pt x="153" y="237"/>
                    <a:pt x="153" y="237"/>
                    <a:pt x="153" y="237"/>
                  </a:cubicBezTo>
                  <a:cubicBezTo>
                    <a:pt x="153" y="237"/>
                    <a:pt x="152" y="237"/>
                    <a:pt x="152" y="237"/>
                  </a:cubicBezTo>
                  <a:cubicBezTo>
                    <a:pt x="152" y="236"/>
                    <a:pt x="152" y="235"/>
                    <a:pt x="152" y="235"/>
                  </a:cubicBezTo>
                  <a:cubicBezTo>
                    <a:pt x="151" y="234"/>
                    <a:pt x="151" y="231"/>
                    <a:pt x="151" y="229"/>
                  </a:cubicBezTo>
                  <a:cubicBezTo>
                    <a:pt x="149" y="228"/>
                    <a:pt x="150" y="234"/>
                    <a:pt x="150" y="234"/>
                  </a:cubicBezTo>
                  <a:cubicBezTo>
                    <a:pt x="150" y="243"/>
                    <a:pt x="150" y="243"/>
                    <a:pt x="150" y="243"/>
                  </a:cubicBezTo>
                  <a:cubicBezTo>
                    <a:pt x="151" y="245"/>
                    <a:pt x="152" y="248"/>
                    <a:pt x="153" y="249"/>
                  </a:cubicBezTo>
                  <a:cubicBezTo>
                    <a:pt x="153" y="251"/>
                    <a:pt x="153" y="251"/>
                    <a:pt x="153" y="251"/>
                  </a:cubicBezTo>
                  <a:cubicBezTo>
                    <a:pt x="153" y="252"/>
                    <a:pt x="150" y="257"/>
                    <a:pt x="151" y="258"/>
                  </a:cubicBezTo>
                  <a:cubicBezTo>
                    <a:pt x="151" y="259"/>
                    <a:pt x="152" y="259"/>
                    <a:pt x="152" y="260"/>
                  </a:cubicBezTo>
                  <a:cubicBezTo>
                    <a:pt x="152" y="260"/>
                    <a:pt x="152" y="262"/>
                    <a:pt x="152" y="262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64"/>
                    <a:pt x="154" y="264"/>
                    <a:pt x="154" y="264"/>
                  </a:cubicBezTo>
                  <a:cubicBezTo>
                    <a:pt x="155" y="265"/>
                    <a:pt x="155" y="264"/>
                    <a:pt x="155" y="263"/>
                  </a:cubicBezTo>
                  <a:cubicBezTo>
                    <a:pt x="155" y="261"/>
                    <a:pt x="155" y="259"/>
                    <a:pt x="155" y="256"/>
                  </a:cubicBezTo>
                  <a:cubicBezTo>
                    <a:pt x="155" y="256"/>
                    <a:pt x="155" y="255"/>
                    <a:pt x="155" y="254"/>
                  </a:cubicBezTo>
                  <a:cubicBezTo>
                    <a:pt x="157" y="254"/>
                    <a:pt x="156" y="257"/>
                    <a:pt x="156" y="258"/>
                  </a:cubicBezTo>
                  <a:cubicBezTo>
                    <a:pt x="156" y="260"/>
                    <a:pt x="156" y="261"/>
                    <a:pt x="156" y="263"/>
                  </a:cubicBezTo>
                  <a:cubicBezTo>
                    <a:pt x="156" y="265"/>
                    <a:pt x="157" y="264"/>
                    <a:pt x="157" y="263"/>
                  </a:cubicBezTo>
                  <a:cubicBezTo>
                    <a:pt x="157" y="262"/>
                    <a:pt x="157" y="261"/>
                    <a:pt x="157" y="260"/>
                  </a:cubicBezTo>
                  <a:cubicBezTo>
                    <a:pt x="158" y="255"/>
                    <a:pt x="159" y="252"/>
                    <a:pt x="159" y="247"/>
                  </a:cubicBezTo>
                  <a:cubicBezTo>
                    <a:pt x="159" y="244"/>
                    <a:pt x="159" y="242"/>
                    <a:pt x="159" y="239"/>
                  </a:cubicBezTo>
                  <a:cubicBezTo>
                    <a:pt x="158" y="238"/>
                    <a:pt x="158" y="235"/>
                    <a:pt x="158" y="233"/>
                  </a:cubicBezTo>
                  <a:cubicBezTo>
                    <a:pt x="157" y="230"/>
                    <a:pt x="158" y="228"/>
                    <a:pt x="156" y="227"/>
                  </a:cubicBezTo>
                  <a:cubicBezTo>
                    <a:pt x="156" y="227"/>
                    <a:pt x="156" y="227"/>
                    <a:pt x="156" y="227"/>
                  </a:cubicBezTo>
                  <a:cubicBezTo>
                    <a:pt x="156" y="230"/>
                    <a:pt x="156" y="233"/>
                    <a:pt x="156" y="236"/>
                  </a:cubicBezTo>
                  <a:cubicBezTo>
                    <a:pt x="155" y="233"/>
                    <a:pt x="155" y="231"/>
                    <a:pt x="155" y="229"/>
                  </a:cubicBezTo>
                  <a:cubicBezTo>
                    <a:pt x="155" y="228"/>
                    <a:pt x="155" y="225"/>
                    <a:pt x="153" y="225"/>
                  </a:cubicBezTo>
                  <a:lnTo>
                    <a:pt x="152" y="225"/>
                  </a:lnTo>
                  <a:close/>
                  <a:moveTo>
                    <a:pt x="125" y="231"/>
                  </a:moveTo>
                  <a:cubicBezTo>
                    <a:pt x="127" y="230"/>
                    <a:pt x="128" y="230"/>
                    <a:pt x="129" y="229"/>
                  </a:cubicBezTo>
                  <a:cubicBezTo>
                    <a:pt x="129" y="228"/>
                    <a:pt x="127" y="229"/>
                    <a:pt x="127" y="229"/>
                  </a:cubicBezTo>
                  <a:cubicBezTo>
                    <a:pt x="126" y="229"/>
                    <a:pt x="125" y="230"/>
                    <a:pt x="125" y="231"/>
                  </a:cubicBezTo>
                  <a:moveTo>
                    <a:pt x="13" y="230"/>
                  </a:moveTo>
                  <a:cubicBezTo>
                    <a:pt x="14" y="256"/>
                    <a:pt x="14" y="256"/>
                    <a:pt x="14" y="256"/>
                  </a:cubicBezTo>
                  <a:cubicBezTo>
                    <a:pt x="19" y="247"/>
                    <a:pt x="18" y="236"/>
                    <a:pt x="14" y="230"/>
                  </a:cubicBezTo>
                  <a:lnTo>
                    <a:pt x="13" y="230"/>
                  </a:lnTo>
                  <a:close/>
                  <a:moveTo>
                    <a:pt x="128" y="230"/>
                  </a:moveTo>
                  <a:cubicBezTo>
                    <a:pt x="127" y="230"/>
                    <a:pt x="126" y="231"/>
                    <a:pt x="126" y="232"/>
                  </a:cubicBezTo>
                  <a:cubicBezTo>
                    <a:pt x="126" y="232"/>
                    <a:pt x="127" y="232"/>
                    <a:pt x="127" y="232"/>
                  </a:cubicBezTo>
                  <a:cubicBezTo>
                    <a:pt x="128" y="230"/>
                    <a:pt x="129" y="232"/>
                    <a:pt x="128" y="232"/>
                  </a:cubicBezTo>
                  <a:cubicBezTo>
                    <a:pt x="128" y="232"/>
                    <a:pt x="128" y="232"/>
                    <a:pt x="127" y="233"/>
                  </a:cubicBezTo>
                  <a:cubicBezTo>
                    <a:pt x="127" y="233"/>
                    <a:pt x="127" y="233"/>
                    <a:pt x="128" y="233"/>
                  </a:cubicBezTo>
                  <a:cubicBezTo>
                    <a:pt x="128" y="234"/>
                    <a:pt x="130" y="233"/>
                    <a:pt x="130" y="231"/>
                  </a:cubicBezTo>
                  <a:cubicBezTo>
                    <a:pt x="130" y="230"/>
                    <a:pt x="129" y="230"/>
                    <a:pt x="128" y="230"/>
                  </a:cubicBezTo>
                  <a:close/>
                  <a:moveTo>
                    <a:pt x="130" y="239"/>
                  </a:moveTo>
                  <a:cubicBezTo>
                    <a:pt x="129" y="240"/>
                    <a:pt x="127" y="243"/>
                    <a:pt x="127" y="245"/>
                  </a:cubicBezTo>
                  <a:cubicBezTo>
                    <a:pt x="127" y="245"/>
                    <a:pt x="127" y="245"/>
                    <a:pt x="128" y="244"/>
                  </a:cubicBezTo>
                  <a:cubicBezTo>
                    <a:pt x="129" y="244"/>
                    <a:pt x="130" y="240"/>
                    <a:pt x="131" y="239"/>
                  </a:cubicBezTo>
                  <a:cubicBezTo>
                    <a:pt x="131" y="239"/>
                    <a:pt x="131" y="239"/>
                    <a:pt x="130" y="239"/>
                  </a:cubicBezTo>
                  <a:close/>
                  <a:moveTo>
                    <a:pt x="11" y="241"/>
                  </a:moveTo>
                  <a:cubicBezTo>
                    <a:pt x="10" y="241"/>
                    <a:pt x="10" y="246"/>
                    <a:pt x="11" y="247"/>
                  </a:cubicBezTo>
                  <a:cubicBezTo>
                    <a:pt x="12" y="246"/>
                    <a:pt x="12" y="241"/>
                    <a:pt x="11" y="241"/>
                  </a:cubicBezTo>
                  <a:moveTo>
                    <a:pt x="131" y="244"/>
                  </a:moveTo>
                  <a:cubicBezTo>
                    <a:pt x="130" y="245"/>
                    <a:pt x="129" y="247"/>
                    <a:pt x="129" y="248"/>
                  </a:cubicBezTo>
                  <a:cubicBezTo>
                    <a:pt x="128" y="248"/>
                    <a:pt x="128" y="249"/>
                    <a:pt x="129" y="249"/>
                  </a:cubicBezTo>
                  <a:cubicBezTo>
                    <a:pt x="129" y="249"/>
                    <a:pt x="130" y="248"/>
                    <a:pt x="130" y="247"/>
                  </a:cubicBezTo>
                  <a:cubicBezTo>
                    <a:pt x="130" y="246"/>
                    <a:pt x="131" y="245"/>
                    <a:pt x="131" y="244"/>
                  </a:cubicBezTo>
                  <a:moveTo>
                    <a:pt x="25" y="247"/>
                  </a:moveTo>
                  <a:cubicBezTo>
                    <a:pt x="24" y="247"/>
                    <a:pt x="24" y="247"/>
                    <a:pt x="24" y="247"/>
                  </a:cubicBezTo>
                  <a:cubicBezTo>
                    <a:pt x="23" y="247"/>
                    <a:pt x="23" y="247"/>
                    <a:pt x="23" y="247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1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2" y="251"/>
                    <a:pt x="22" y="251"/>
                    <a:pt x="22" y="251"/>
                  </a:cubicBezTo>
                  <a:cubicBezTo>
                    <a:pt x="23" y="251"/>
                    <a:pt x="23" y="251"/>
                    <a:pt x="23" y="251"/>
                  </a:cubicBezTo>
                  <a:cubicBezTo>
                    <a:pt x="23" y="251"/>
                    <a:pt x="23" y="251"/>
                    <a:pt x="24" y="251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5" y="247"/>
                    <a:pt x="25" y="247"/>
                    <a:pt x="25" y="247"/>
                  </a:cubicBezTo>
                  <a:close/>
                  <a:moveTo>
                    <a:pt x="131" y="249"/>
                  </a:moveTo>
                  <a:cubicBezTo>
                    <a:pt x="130" y="250"/>
                    <a:pt x="129" y="251"/>
                    <a:pt x="129" y="253"/>
                  </a:cubicBezTo>
                  <a:cubicBezTo>
                    <a:pt x="130" y="253"/>
                    <a:pt x="130" y="253"/>
                    <a:pt x="131" y="251"/>
                  </a:cubicBezTo>
                  <a:cubicBezTo>
                    <a:pt x="131" y="250"/>
                    <a:pt x="131" y="249"/>
                    <a:pt x="131" y="249"/>
                  </a:cubicBezTo>
                  <a:moveTo>
                    <a:pt x="129" y="255"/>
                  </a:moveTo>
                  <a:cubicBezTo>
                    <a:pt x="129" y="256"/>
                    <a:pt x="129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8" y="257"/>
                    <a:pt x="128" y="257"/>
                    <a:pt x="128" y="257"/>
                  </a:cubicBezTo>
                  <a:cubicBezTo>
                    <a:pt x="128" y="258"/>
                    <a:pt x="128" y="258"/>
                    <a:pt x="128" y="258"/>
                  </a:cubicBezTo>
                  <a:cubicBezTo>
                    <a:pt x="128" y="258"/>
                    <a:pt x="128" y="258"/>
                    <a:pt x="128" y="258"/>
                  </a:cubicBezTo>
                  <a:cubicBezTo>
                    <a:pt x="128" y="259"/>
                    <a:pt x="128" y="259"/>
                    <a:pt x="128" y="259"/>
                  </a:cubicBezTo>
                  <a:cubicBezTo>
                    <a:pt x="128" y="260"/>
                    <a:pt x="128" y="260"/>
                    <a:pt x="128" y="260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30" y="261"/>
                    <a:pt x="130" y="261"/>
                    <a:pt x="130" y="261"/>
                  </a:cubicBezTo>
                  <a:cubicBezTo>
                    <a:pt x="130" y="261"/>
                    <a:pt x="130" y="261"/>
                    <a:pt x="130" y="261"/>
                  </a:cubicBezTo>
                  <a:cubicBezTo>
                    <a:pt x="130" y="261"/>
                    <a:pt x="130" y="261"/>
                    <a:pt x="130" y="261"/>
                  </a:cubicBezTo>
                  <a:cubicBezTo>
                    <a:pt x="130" y="261"/>
                    <a:pt x="130" y="261"/>
                    <a:pt x="130" y="261"/>
                  </a:cubicBezTo>
                  <a:cubicBezTo>
                    <a:pt x="130" y="262"/>
                    <a:pt x="130" y="262"/>
                    <a:pt x="130" y="262"/>
                  </a:cubicBezTo>
                  <a:cubicBezTo>
                    <a:pt x="130" y="262"/>
                    <a:pt x="130" y="262"/>
                    <a:pt x="130" y="262"/>
                  </a:cubicBezTo>
                  <a:cubicBezTo>
                    <a:pt x="130" y="262"/>
                    <a:pt x="130" y="262"/>
                    <a:pt x="130" y="262"/>
                  </a:cubicBezTo>
                  <a:cubicBezTo>
                    <a:pt x="131" y="263"/>
                    <a:pt x="131" y="263"/>
                    <a:pt x="131" y="263"/>
                  </a:cubicBezTo>
                  <a:cubicBezTo>
                    <a:pt x="131" y="263"/>
                    <a:pt x="131" y="263"/>
                    <a:pt x="131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32" y="262"/>
                    <a:pt x="132" y="262"/>
                    <a:pt x="132" y="262"/>
                  </a:cubicBezTo>
                  <a:cubicBezTo>
                    <a:pt x="132" y="261"/>
                    <a:pt x="132" y="261"/>
                    <a:pt x="132" y="261"/>
                  </a:cubicBezTo>
                  <a:cubicBezTo>
                    <a:pt x="131" y="260"/>
                    <a:pt x="131" y="260"/>
                    <a:pt x="131" y="260"/>
                  </a:cubicBezTo>
                  <a:cubicBezTo>
                    <a:pt x="131" y="259"/>
                    <a:pt x="131" y="259"/>
                    <a:pt x="131" y="259"/>
                  </a:cubicBezTo>
                  <a:cubicBezTo>
                    <a:pt x="130" y="258"/>
                    <a:pt x="130" y="258"/>
                    <a:pt x="130" y="258"/>
                  </a:cubicBezTo>
                  <a:cubicBezTo>
                    <a:pt x="130" y="257"/>
                    <a:pt x="130" y="257"/>
                    <a:pt x="130" y="257"/>
                  </a:cubicBezTo>
                  <a:cubicBezTo>
                    <a:pt x="130" y="256"/>
                    <a:pt x="130" y="256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lnTo>
                    <a:pt x="129" y="255"/>
                  </a:lnTo>
                  <a:close/>
                  <a:moveTo>
                    <a:pt x="83" y="271"/>
                  </a:moveTo>
                  <a:cubicBezTo>
                    <a:pt x="83" y="271"/>
                    <a:pt x="83" y="271"/>
                    <a:pt x="83" y="271"/>
                  </a:cubicBezTo>
                  <a:cubicBezTo>
                    <a:pt x="83" y="271"/>
                    <a:pt x="83" y="271"/>
                    <a:pt x="83" y="271"/>
                  </a:cubicBezTo>
                  <a:cubicBezTo>
                    <a:pt x="83" y="271"/>
                    <a:pt x="83" y="271"/>
                    <a:pt x="83" y="271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2" y="273"/>
                    <a:pt x="82" y="273"/>
                    <a:pt x="82" y="273"/>
                  </a:cubicBezTo>
                  <a:cubicBezTo>
                    <a:pt x="82" y="273"/>
                    <a:pt x="82" y="273"/>
                    <a:pt x="82" y="273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1" y="274"/>
                    <a:pt x="81" y="274"/>
                    <a:pt x="81" y="274"/>
                  </a:cubicBezTo>
                  <a:cubicBezTo>
                    <a:pt x="81" y="274"/>
                    <a:pt x="81" y="274"/>
                    <a:pt x="81" y="274"/>
                  </a:cubicBezTo>
                  <a:cubicBezTo>
                    <a:pt x="81" y="274"/>
                    <a:pt x="81" y="274"/>
                    <a:pt x="81" y="274"/>
                  </a:cubicBezTo>
                  <a:cubicBezTo>
                    <a:pt x="81" y="274"/>
                    <a:pt x="81" y="274"/>
                    <a:pt x="81" y="274"/>
                  </a:cubicBezTo>
                  <a:cubicBezTo>
                    <a:pt x="80" y="274"/>
                    <a:pt x="80" y="274"/>
                    <a:pt x="80" y="274"/>
                  </a:cubicBezTo>
                  <a:cubicBezTo>
                    <a:pt x="80" y="274"/>
                    <a:pt x="80" y="274"/>
                    <a:pt x="80" y="27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2" y="271"/>
                    <a:pt x="82" y="271"/>
                    <a:pt x="82" y="271"/>
                  </a:cubicBezTo>
                  <a:cubicBezTo>
                    <a:pt x="82" y="271"/>
                    <a:pt x="82" y="271"/>
                    <a:pt x="82" y="271"/>
                  </a:cubicBezTo>
                  <a:cubicBezTo>
                    <a:pt x="82" y="271"/>
                    <a:pt x="82" y="271"/>
                    <a:pt x="82" y="271"/>
                  </a:cubicBezTo>
                  <a:cubicBezTo>
                    <a:pt x="82" y="271"/>
                    <a:pt x="82" y="271"/>
                    <a:pt x="82" y="271"/>
                  </a:cubicBezTo>
                  <a:cubicBezTo>
                    <a:pt x="82" y="271"/>
                    <a:pt x="82" y="271"/>
                    <a:pt x="82" y="271"/>
                  </a:cubicBezTo>
                  <a:cubicBezTo>
                    <a:pt x="83" y="271"/>
                    <a:pt x="83" y="271"/>
                    <a:pt x="83" y="271"/>
                  </a:cubicBezTo>
                  <a:cubicBezTo>
                    <a:pt x="83" y="271"/>
                    <a:pt x="83" y="271"/>
                    <a:pt x="83" y="271"/>
                  </a:cubicBezTo>
                  <a:cubicBezTo>
                    <a:pt x="83" y="271"/>
                    <a:pt x="83" y="271"/>
                    <a:pt x="83" y="271"/>
                  </a:cubicBezTo>
                  <a:close/>
                  <a:moveTo>
                    <a:pt x="127" y="222"/>
                  </a:moveTo>
                  <a:cubicBezTo>
                    <a:pt x="126" y="223"/>
                    <a:pt x="126" y="223"/>
                    <a:pt x="126" y="223"/>
                  </a:cubicBezTo>
                  <a:cubicBezTo>
                    <a:pt x="126" y="223"/>
                    <a:pt x="126" y="223"/>
                    <a:pt x="126" y="223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7" y="224"/>
                    <a:pt x="127" y="224"/>
                    <a:pt x="127" y="224"/>
                  </a:cubicBezTo>
                  <a:cubicBezTo>
                    <a:pt x="127" y="225"/>
                    <a:pt x="127" y="225"/>
                    <a:pt x="127" y="225"/>
                  </a:cubicBezTo>
                  <a:cubicBezTo>
                    <a:pt x="127" y="225"/>
                    <a:pt x="127" y="225"/>
                    <a:pt x="127" y="225"/>
                  </a:cubicBezTo>
                  <a:cubicBezTo>
                    <a:pt x="127" y="225"/>
                    <a:pt x="127" y="225"/>
                    <a:pt x="127" y="225"/>
                  </a:cubicBezTo>
                  <a:cubicBezTo>
                    <a:pt x="127" y="225"/>
                    <a:pt x="127" y="225"/>
                    <a:pt x="127" y="225"/>
                  </a:cubicBezTo>
                  <a:cubicBezTo>
                    <a:pt x="127" y="225"/>
                    <a:pt x="128" y="225"/>
                    <a:pt x="128" y="225"/>
                  </a:cubicBezTo>
                  <a:cubicBezTo>
                    <a:pt x="128" y="225"/>
                    <a:pt x="128" y="225"/>
                    <a:pt x="129" y="224"/>
                  </a:cubicBezTo>
                  <a:cubicBezTo>
                    <a:pt x="129" y="224"/>
                    <a:pt x="129" y="223"/>
                    <a:pt x="129" y="223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8" y="222"/>
                    <a:pt x="128" y="222"/>
                    <a:pt x="127" y="222"/>
                  </a:cubicBezTo>
                  <a:cubicBezTo>
                    <a:pt x="127" y="222"/>
                    <a:pt x="127" y="222"/>
                    <a:pt x="127" y="222"/>
                  </a:cubicBezTo>
                  <a:moveTo>
                    <a:pt x="121" y="117"/>
                  </a:moveTo>
                  <a:cubicBezTo>
                    <a:pt x="120" y="119"/>
                    <a:pt x="123" y="122"/>
                    <a:pt x="122" y="125"/>
                  </a:cubicBezTo>
                  <a:cubicBezTo>
                    <a:pt x="122" y="127"/>
                    <a:pt x="124" y="125"/>
                    <a:pt x="124" y="126"/>
                  </a:cubicBezTo>
                  <a:cubicBezTo>
                    <a:pt x="123" y="127"/>
                    <a:pt x="121" y="131"/>
                    <a:pt x="120" y="131"/>
                  </a:cubicBezTo>
                  <a:cubicBezTo>
                    <a:pt x="120" y="134"/>
                    <a:pt x="122" y="136"/>
                    <a:pt x="120" y="137"/>
                  </a:cubicBezTo>
                  <a:cubicBezTo>
                    <a:pt x="125" y="151"/>
                    <a:pt x="118" y="162"/>
                    <a:pt x="119" y="173"/>
                  </a:cubicBezTo>
                  <a:cubicBezTo>
                    <a:pt x="120" y="183"/>
                    <a:pt x="122" y="184"/>
                    <a:pt x="125" y="189"/>
                  </a:cubicBezTo>
                  <a:cubicBezTo>
                    <a:pt x="126" y="193"/>
                    <a:pt x="125" y="196"/>
                    <a:pt x="128" y="201"/>
                  </a:cubicBezTo>
                  <a:cubicBezTo>
                    <a:pt x="129" y="201"/>
                    <a:pt x="129" y="203"/>
                    <a:pt x="129" y="204"/>
                  </a:cubicBezTo>
                  <a:cubicBezTo>
                    <a:pt x="129" y="205"/>
                    <a:pt x="129" y="206"/>
                    <a:pt x="130" y="206"/>
                  </a:cubicBezTo>
                  <a:cubicBezTo>
                    <a:pt x="131" y="207"/>
                    <a:pt x="132" y="209"/>
                    <a:pt x="132" y="210"/>
                  </a:cubicBezTo>
                  <a:cubicBezTo>
                    <a:pt x="133" y="211"/>
                    <a:pt x="135" y="212"/>
                    <a:pt x="135" y="214"/>
                  </a:cubicBezTo>
                  <a:cubicBezTo>
                    <a:pt x="136" y="214"/>
                    <a:pt x="137" y="215"/>
                    <a:pt x="138" y="215"/>
                  </a:cubicBezTo>
                  <a:cubicBezTo>
                    <a:pt x="137" y="213"/>
                    <a:pt x="139" y="210"/>
                    <a:pt x="139" y="207"/>
                  </a:cubicBezTo>
                  <a:cubicBezTo>
                    <a:pt x="140" y="208"/>
                    <a:pt x="140" y="210"/>
                    <a:pt x="141" y="212"/>
                  </a:cubicBezTo>
                  <a:cubicBezTo>
                    <a:pt x="140" y="212"/>
                    <a:pt x="140" y="214"/>
                    <a:pt x="140" y="214"/>
                  </a:cubicBezTo>
                  <a:cubicBezTo>
                    <a:pt x="140" y="214"/>
                    <a:pt x="140" y="215"/>
                    <a:pt x="141" y="215"/>
                  </a:cubicBezTo>
                  <a:cubicBezTo>
                    <a:pt x="141" y="215"/>
                    <a:pt x="142" y="214"/>
                    <a:pt x="142" y="213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4" y="213"/>
                    <a:pt x="145" y="215"/>
                    <a:pt x="144" y="215"/>
                  </a:cubicBezTo>
                  <a:cubicBezTo>
                    <a:pt x="143" y="215"/>
                    <a:pt x="143" y="214"/>
                    <a:pt x="143" y="214"/>
                  </a:cubicBezTo>
                  <a:cubicBezTo>
                    <a:pt x="143" y="214"/>
                    <a:pt x="142" y="214"/>
                    <a:pt x="142" y="215"/>
                  </a:cubicBezTo>
                  <a:cubicBezTo>
                    <a:pt x="142" y="215"/>
                    <a:pt x="144" y="216"/>
                    <a:pt x="145" y="215"/>
                  </a:cubicBezTo>
                  <a:cubicBezTo>
                    <a:pt x="145" y="215"/>
                    <a:pt x="146" y="215"/>
                    <a:pt x="146" y="214"/>
                  </a:cubicBezTo>
                  <a:cubicBezTo>
                    <a:pt x="146" y="213"/>
                    <a:pt x="146" y="212"/>
                    <a:pt x="144" y="212"/>
                  </a:cubicBezTo>
                  <a:cubicBezTo>
                    <a:pt x="140" y="209"/>
                    <a:pt x="142" y="206"/>
                    <a:pt x="140" y="204"/>
                  </a:cubicBezTo>
                  <a:cubicBezTo>
                    <a:pt x="137" y="204"/>
                    <a:pt x="134" y="202"/>
                    <a:pt x="133" y="198"/>
                  </a:cubicBezTo>
                  <a:cubicBezTo>
                    <a:pt x="133" y="190"/>
                    <a:pt x="133" y="190"/>
                    <a:pt x="133" y="190"/>
                  </a:cubicBezTo>
                  <a:cubicBezTo>
                    <a:pt x="134" y="195"/>
                    <a:pt x="136" y="200"/>
                    <a:pt x="139" y="202"/>
                  </a:cubicBezTo>
                  <a:cubicBezTo>
                    <a:pt x="142" y="203"/>
                    <a:pt x="141" y="202"/>
                    <a:pt x="139" y="201"/>
                  </a:cubicBezTo>
                  <a:cubicBezTo>
                    <a:pt x="138" y="200"/>
                    <a:pt x="137" y="198"/>
                    <a:pt x="137" y="196"/>
                  </a:cubicBezTo>
                  <a:cubicBezTo>
                    <a:pt x="138" y="197"/>
                    <a:pt x="139" y="199"/>
                    <a:pt x="140" y="199"/>
                  </a:cubicBezTo>
                  <a:cubicBezTo>
                    <a:pt x="141" y="200"/>
                    <a:pt x="141" y="200"/>
                    <a:pt x="141" y="200"/>
                  </a:cubicBezTo>
                  <a:cubicBezTo>
                    <a:pt x="140" y="197"/>
                    <a:pt x="138" y="193"/>
                    <a:pt x="138" y="190"/>
                  </a:cubicBezTo>
                  <a:cubicBezTo>
                    <a:pt x="138" y="188"/>
                    <a:pt x="137" y="186"/>
                    <a:pt x="136" y="184"/>
                  </a:cubicBezTo>
                  <a:cubicBezTo>
                    <a:pt x="135" y="181"/>
                    <a:pt x="136" y="179"/>
                    <a:pt x="136" y="175"/>
                  </a:cubicBezTo>
                  <a:cubicBezTo>
                    <a:pt x="138" y="171"/>
                    <a:pt x="139" y="165"/>
                    <a:pt x="139" y="158"/>
                  </a:cubicBezTo>
                  <a:cubicBezTo>
                    <a:pt x="139" y="154"/>
                    <a:pt x="136" y="145"/>
                    <a:pt x="135" y="149"/>
                  </a:cubicBezTo>
                  <a:cubicBezTo>
                    <a:pt x="135" y="153"/>
                    <a:pt x="135" y="157"/>
                    <a:pt x="135" y="162"/>
                  </a:cubicBezTo>
                  <a:cubicBezTo>
                    <a:pt x="135" y="169"/>
                    <a:pt x="134" y="177"/>
                    <a:pt x="132" y="183"/>
                  </a:cubicBezTo>
                  <a:cubicBezTo>
                    <a:pt x="132" y="176"/>
                    <a:pt x="133" y="169"/>
                    <a:pt x="133" y="161"/>
                  </a:cubicBezTo>
                  <a:cubicBezTo>
                    <a:pt x="133" y="156"/>
                    <a:pt x="132" y="151"/>
                    <a:pt x="130" y="146"/>
                  </a:cubicBezTo>
                  <a:cubicBezTo>
                    <a:pt x="127" y="145"/>
                    <a:pt x="127" y="144"/>
                    <a:pt x="126" y="142"/>
                  </a:cubicBezTo>
                  <a:cubicBezTo>
                    <a:pt x="125" y="141"/>
                    <a:pt x="126" y="140"/>
                    <a:pt x="124" y="140"/>
                  </a:cubicBezTo>
                  <a:cubicBezTo>
                    <a:pt x="122" y="139"/>
                    <a:pt x="121" y="137"/>
                    <a:pt x="122" y="135"/>
                  </a:cubicBezTo>
                  <a:cubicBezTo>
                    <a:pt x="123" y="131"/>
                    <a:pt x="125" y="133"/>
                    <a:pt x="126" y="131"/>
                  </a:cubicBezTo>
                  <a:cubicBezTo>
                    <a:pt x="125" y="129"/>
                    <a:pt x="126" y="127"/>
                    <a:pt x="128" y="125"/>
                  </a:cubicBezTo>
                  <a:cubicBezTo>
                    <a:pt x="129" y="124"/>
                    <a:pt x="124" y="122"/>
                    <a:pt x="121" y="117"/>
                  </a:cubicBezTo>
                  <a:close/>
                  <a:moveTo>
                    <a:pt x="53" y="129"/>
                  </a:moveTo>
                  <a:cubicBezTo>
                    <a:pt x="53" y="134"/>
                    <a:pt x="51" y="136"/>
                    <a:pt x="48" y="137"/>
                  </a:cubicBezTo>
                  <a:cubicBezTo>
                    <a:pt x="47" y="138"/>
                    <a:pt x="48" y="139"/>
                    <a:pt x="46" y="141"/>
                  </a:cubicBezTo>
                  <a:cubicBezTo>
                    <a:pt x="45" y="142"/>
                    <a:pt x="42" y="141"/>
                    <a:pt x="42" y="143"/>
                  </a:cubicBezTo>
                  <a:cubicBezTo>
                    <a:pt x="43" y="149"/>
                    <a:pt x="43" y="151"/>
                    <a:pt x="44" y="155"/>
                  </a:cubicBezTo>
                  <a:cubicBezTo>
                    <a:pt x="44" y="159"/>
                    <a:pt x="44" y="164"/>
                    <a:pt x="43" y="168"/>
                  </a:cubicBezTo>
                  <a:cubicBezTo>
                    <a:pt x="41" y="177"/>
                    <a:pt x="38" y="184"/>
                    <a:pt x="38" y="194"/>
                  </a:cubicBezTo>
                  <a:cubicBezTo>
                    <a:pt x="39" y="195"/>
                    <a:pt x="39" y="190"/>
                    <a:pt x="40" y="188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0" y="192"/>
                    <a:pt x="40" y="195"/>
                    <a:pt x="39" y="198"/>
                  </a:cubicBezTo>
                  <a:cubicBezTo>
                    <a:pt x="39" y="201"/>
                    <a:pt x="41" y="196"/>
                    <a:pt x="42" y="194"/>
                  </a:cubicBezTo>
                  <a:cubicBezTo>
                    <a:pt x="42" y="193"/>
                    <a:pt x="41" y="190"/>
                    <a:pt x="42" y="191"/>
                  </a:cubicBezTo>
                  <a:cubicBezTo>
                    <a:pt x="43" y="192"/>
                    <a:pt x="43" y="194"/>
                    <a:pt x="42" y="195"/>
                  </a:cubicBezTo>
                  <a:cubicBezTo>
                    <a:pt x="42" y="198"/>
                    <a:pt x="42" y="198"/>
                    <a:pt x="41" y="199"/>
                  </a:cubicBezTo>
                  <a:cubicBezTo>
                    <a:pt x="42" y="199"/>
                    <a:pt x="44" y="198"/>
                    <a:pt x="44" y="197"/>
                  </a:cubicBezTo>
                  <a:cubicBezTo>
                    <a:pt x="45" y="195"/>
                    <a:pt x="45" y="194"/>
                    <a:pt x="45" y="193"/>
                  </a:cubicBezTo>
                  <a:cubicBezTo>
                    <a:pt x="46" y="193"/>
                    <a:pt x="46" y="193"/>
                    <a:pt x="46" y="194"/>
                  </a:cubicBezTo>
                  <a:cubicBezTo>
                    <a:pt x="46" y="196"/>
                    <a:pt x="45" y="198"/>
                    <a:pt x="44" y="200"/>
                  </a:cubicBezTo>
                  <a:cubicBezTo>
                    <a:pt x="43" y="202"/>
                    <a:pt x="42" y="203"/>
                    <a:pt x="41" y="203"/>
                  </a:cubicBezTo>
                  <a:cubicBezTo>
                    <a:pt x="38" y="204"/>
                    <a:pt x="37" y="202"/>
                    <a:pt x="35" y="202"/>
                  </a:cubicBezTo>
                  <a:cubicBezTo>
                    <a:pt x="35" y="203"/>
                    <a:pt x="35" y="204"/>
                    <a:pt x="35" y="205"/>
                  </a:cubicBezTo>
                  <a:cubicBezTo>
                    <a:pt x="35" y="207"/>
                    <a:pt x="37" y="207"/>
                    <a:pt x="36" y="208"/>
                  </a:cubicBezTo>
                  <a:cubicBezTo>
                    <a:pt x="36" y="208"/>
                    <a:pt x="35" y="207"/>
                    <a:pt x="34" y="208"/>
                  </a:cubicBezTo>
                  <a:cubicBezTo>
                    <a:pt x="32" y="208"/>
                    <a:pt x="32" y="210"/>
                    <a:pt x="32" y="212"/>
                  </a:cubicBezTo>
                  <a:cubicBezTo>
                    <a:pt x="33" y="213"/>
                    <a:pt x="34" y="213"/>
                    <a:pt x="34" y="212"/>
                  </a:cubicBezTo>
                  <a:cubicBezTo>
                    <a:pt x="34" y="211"/>
                    <a:pt x="34" y="210"/>
                    <a:pt x="34" y="209"/>
                  </a:cubicBezTo>
                  <a:cubicBezTo>
                    <a:pt x="34" y="209"/>
                    <a:pt x="35" y="209"/>
                    <a:pt x="35" y="209"/>
                  </a:cubicBezTo>
                  <a:cubicBezTo>
                    <a:pt x="36" y="210"/>
                    <a:pt x="35" y="212"/>
                    <a:pt x="34" y="214"/>
                  </a:cubicBezTo>
                  <a:cubicBezTo>
                    <a:pt x="35" y="214"/>
                    <a:pt x="37" y="213"/>
                    <a:pt x="37" y="212"/>
                  </a:cubicBezTo>
                  <a:cubicBezTo>
                    <a:pt x="38" y="213"/>
                    <a:pt x="38" y="213"/>
                    <a:pt x="40" y="211"/>
                  </a:cubicBezTo>
                  <a:cubicBezTo>
                    <a:pt x="41" y="210"/>
                    <a:pt x="42" y="210"/>
                    <a:pt x="45" y="210"/>
                  </a:cubicBezTo>
                  <a:cubicBezTo>
                    <a:pt x="46" y="209"/>
                    <a:pt x="47" y="207"/>
                    <a:pt x="47" y="206"/>
                  </a:cubicBezTo>
                  <a:cubicBezTo>
                    <a:pt x="46" y="206"/>
                    <a:pt x="46" y="208"/>
                    <a:pt x="45" y="208"/>
                  </a:cubicBezTo>
                  <a:cubicBezTo>
                    <a:pt x="44" y="208"/>
                    <a:pt x="44" y="208"/>
                    <a:pt x="43" y="208"/>
                  </a:cubicBezTo>
                  <a:cubicBezTo>
                    <a:pt x="43" y="207"/>
                    <a:pt x="44" y="207"/>
                    <a:pt x="44" y="206"/>
                  </a:cubicBezTo>
                  <a:cubicBezTo>
                    <a:pt x="48" y="204"/>
                    <a:pt x="47" y="199"/>
                    <a:pt x="50" y="197"/>
                  </a:cubicBezTo>
                  <a:cubicBezTo>
                    <a:pt x="51" y="192"/>
                    <a:pt x="51" y="187"/>
                    <a:pt x="53" y="183"/>
                  </a:cubicBezTo>
                  <a:cubicBezTo>
                    <a:pt x="53" y="184"/>
                    <a:pt x="52" y="186"/>
                    <a:pt x="53" y="187"/>
                  </a:cubicBezTo>
                  <a:cubicBezTo>
                    <a:pt x="53" y="187"/>
                    <a:pt x="53" y="187"/>
                    <a:pt x="54" y="187"/>
                  </a:cubicBezTo>
                  <a:cubicBezTo>
                    <a:pt x="55" y="182"/>
                    <a:pt x="57" y="178"/>
                    <a:pt x="59" y="174"/>
                  </a:cubicBezTo>
                  <a:cubicBezTo>
                    <a:pt x="59" y="172"/>
                    <a:pt x="59" y="168"/>
                    <a:pt x="60" y="166"/>
                  </a:cubicBezTo>
                  <a:cubicBezTo>
                    <a:pt x="59" y="162"/>
                    <a:pt x="58" y="157"/>
                    <a:pt x="57" y="152"/>
                  </a:cubicBezTo>
                  <a:cubicBezTo>
                    <a:pt x="56" y="148"/>
                    <a:pt x="56" y="142"/>
                    <a:pt x="57" y="138"/>
                  </a:cubicBezTo>
                  <a:cubicBezTo>
                    <a:pt x="55" y="136"/>
                    <a:pt x="54" y="134"/>
                    <a:pt x="55" y="131"/>
                  </a:cubicBezTo>
                  <a:cubicBezTo>
                    <a:pt x="54" y="130"/>
                    <a:pt x="53" y="130"/>
                    <a:pt x="53" y="129"/>
                  </a:cubicBezTo>
                  <a:close/>
                  <a:moveTo>
                    <a:pt x="112" y="137"/>
                  </a:moveTo>
                  <a:cubicBezTo>
                    <a:pt x="110" y="139"/>
                    <a:pt x="107" y="143"/>
                    <a:pt x="105" y="142"/>
                  </a:cubicBezTo>
                  <a:cubicBezTo>
                    <a:pt x="102" y="143"/>
                    <a:pt x="102" y="142"/>
                    <a:pt x="103" y="146"/>
                  </a:cubicBezTo>
                  <a:cubicBezTo>
                    <a:pt x="104" y="151"/>
                    <a:pt x="104" y="158"/>
                    <a:pt x="103" y="163"/>
                  </a:cubicBezTo>
                  <a:cubicBezTo>
                    <a:pt x="104" y="170"/>
                    <a:pt x="101" y="178"/>
                    <a:pt x="99" y="185"/>
                  </a:cubicBezTo>
                  <a:cubicBezTo>
                    <a:pt x="99" y="188"/>
                    <a:pt x="98" y="190"/>
                    <a:pt x="99" y="192"/>
                  </a:cubicBezTo>
                  <a:cubicBezTo>
                    <a:pt x="99" y="193"/>
                    <a:pt x="99" y="195"/>
                    <a:pt x="100" y="197"/>
                  </a:cubicBezTo>
                  <a:cubicBezTo>
                    <a:pt x="101" y="185"/>
                    <a:pt x="101" y="185"/>
                    <a:pt x="101" y="185"/>
                  </a:cubicBezTo>
                  <a:cubicBezTo>
                    <a:pt x="102" y="181"/>
                    <a:pt x="103" y="176"/>
                    <a:pt x="104" y="172"/>
                  </a:cubicBezTo>
                  <a:cubicBezTo>
                    <a:pt x="106" y="173"/>
                    <a:pt x="104" y="177"/>
                    <a:pt x="105" y="180"/>
                  </a:cubicBezTo>
                  <a:cubicBezTo>
                    <a:pt x="104" y="182"/>
                    <a:pt x="103" y="184"/>
                    <a:pt x="103" y="187"/>
                  </a:cubicBezTo>
                  <a:cubicBezTo>
                    <a:pt x="101" y="190"/>
                    <a:pt x="104" y="194"/>
                    <a:pt x="102" y="198"/>
                  </a:cubicBezTo>
                  <a:cubicBezTo>
                    <a:pt x="102" y="201"/>
                    <a:pt x="103" y="201"/>
                    <a:pt x="103" y="203"/>
                  </a:cubicBezTo>
                  <a:cubicBezTo>
                    <a:pt x="103" y="204"/>
                    <a:pt x="103" y="204"/>
                    <a:pt x="102" y="204"/>
                  </a:cubicBezTo>
                  <a:cubicBezTo>
                    <a:pt x="102" y="203"/>
                    <a:pt x="101" y="202"/>
                    <a:pt x="101" y="203"/>
                  </a:cubicBezTo>
                  <a:cubicBezTo>
                    <a:pt x="101" y="203"/>
                    <a:pt x="100" y="204"/>
                    <a:pt x="100" y="205"/>
                  </a:cubicBezTo>
                  <a:cubicBezTo>
                    <a:pt x="101" y="205"/>
                    <a:pt x="101" y="204"/>
                    <a:pt x="102" y="205"/>
                  </a:cubicBezTo>
                  <a:cubicBezTo>
                    <a:pt x="101" y="207"/>
                    <a:pt x="100" y="208"/>
                    <a:pt x="100" y="209"/>
                  </a:cubicBezTo>
                  <a:cubicBezTo>
                    <a:pt x="100" y="210"/>
                    <a:pt x="100" y="211"/>
                    <a:pt x="100" y="211"/>
                  </a:cubicBezTo>
                  <a:cubicBezTo>
                    <a:pt x="100" y="212"/>
                    <a:pt x="100" y="212"/>
                    <a:pt x="100" y="213"/>
                  </a:cubicBezTo>
                  <a:cubicBezTo>
                    <a:pt x="101" y="213"/>
                    <a:pt x="101" y="213"/>
                    <a:pt x="102" y="213"/>
                  </a:cubicBezTo>
                  <a:cubicBezTo>
                    <a:pt x="102" y="212"/>
                    <a:pt x="102" y="211"/>
                    <a:pt x="101" y="210"/>
                  </a:cubicBezTo>
                  <a:cubicBezTo>
                    <a:pt x="100" y="208"/>
                    <a:pt x="103" y="207"/>
                    <a:pt x="104" y="208"/>
                  </a:cubicBezTo>
                  <a:cubicBezTo>
                    <a:pt x="104" y="209"/>
                    <a:pt x="104" y="211"/>
                    <a:pt x="103" y="213"/>
                  </a:cubicBezTo>
                  <a:cubicBezTo>
                    <a:pt x="104" y="213"/>
                    <a:pt x="104" y="213"/>
                    <a:pt x="104" y="213"/>
                  </a:cubicBezTo>
                  <a:cubicBezTo>
                    <a:pt x="105" y="212"/>
                    <a:pt x="105" y="210"/>
                    <a:pt x="105" y="208"/>
                  </a:cubicBezTo>
                  <a:cubicBezTo>
                    <a:pt x="104" y="207"/>
                    <a:pt x="103" y="206"/>
                    <a:pt x="105" y="207"/>
                  </a:cubicBezTo>
                  <a:cubicBezTo>
                    <a:pt x="106" y="208"/>
                    <a:pt x="108" y="209"/>
                    <a:pt x="108" y="211"/>
                  </a:cubicBezTo>
                  <a:cubicBezTo>
                    <a:pt x="107" y="213"/>
                    <a:pt x="109" y="213"/>
                    <a:pt x="109" y="213"/>
                  </a:cubicBezTo>
                  <a:cubicBezTo>
                    <a:pt x="110" y="211"/>
                    <a:pt x="107" y="210"/>
                    <a:pt x="109" y="208"/>
                  </a:cubicBezTo>
                  <a:cubicBezTo>
                    <a:pt x="109" y="207"/>
                    <a:pt x="111" y="207"/>
                    <a:pt x="111" y="208"/>
                  </a:cubicBezTo>
                  <a:cubicBezTo>
                    <a:pt x="113" y="209"/>
                    <a:pt x="111" y="210"/>
                    <a:pt x="111" y="212"/>
                  </a:cubicBezTo>
                  <a:cubicBezTo>
                    <a:pt x="111" y="213"/>
                    <a:pt x="111" y="213"/>
                    <a:pt x="112" y="213"/>
                  </a:cubicBezTo>
                  <a:cubicBezTo>
                    <a:pt x="112" y="212"/>
                    <a:pt x="113" y="209"/>
                    <a:pt x="112" y="208"/>
                  </a:cubicBezTo>
                  <a:cubicBezTo>
                    <a:pt x="111" y="206"/>
                    <a:pt x="110" y="206"/>
                    <a:pt x="108" y="207"/>
                  </a:cubicBezTo>
                  <a:cubicBezTo>
                    <a:pt x="107" y="206"/>
                    <a:pt x="110" y="205"/>
                    <a:pt x="110" y="204"/>
                  </a:cubicBezTo>
                  <a:cubicBezTo>
                    <a:pt x="111" y="203"/>
                    <a:pt x="110" y="201"/>
                    <a:pt x="108" y="202"/>
                  </a:cubicBezTo>
                  <a:cubicBezTo>
                    <a:pt x="107" y="203"/>
                    <a:pt x="107" y="205"/>
                    <a:pt x="106" y="206"/>
                  </a:cubicBezTo>
                  <a:cubicBezTo>
                    <a:pt x="105" y="206"/>
                    <a:pt x="104" y="203"/>
                    <a:pt x="105" y="201"/>
                  </a:cubicBezTo>
                  <a:cubicBezTo>
                    <a:pt x="106" y="195"/>
                    <a:pt x="105" y="191"/>
                    <a:pt x="104" y="186"/>
                  </a:cubicBezTo>
                  <a:cubicBezTo>
                    <a:pt x="104" y="183"/>
                    <a:pt x="104" y="183"/>
                    <a:pt x="104" y="183"/>
                  </a:cubicBezTo>
                  <a:cubicBezTo>
                    <a:pt x="104" y="183"/>
                    <a:pt x="105" y="183"/>
                    <a:pt x="105" y="183"/>
                  </a:cubicBezTo>
                  <a:cubicBezTo>
                    <a:pt x="106" y="186"/>
                    <a:pt x="106" y="188"/>
                    <a:pt x="108" y="194"/>
                  </a:cubicBezTo>
                  <a:cubicBezTo>
                    <a:pt x="108" y="196"/>
                    <a:pt x="108" y="198"/>
                    <a:pt x="108" y="200"/>
                  </a:cubicBezTo>
                  <a:cubicBezTo>
                    <a:pt x="112" y="199"/>
                    <a:pt x="112" y="204"/>
                    <a:pt x="114" y="207"/>
                  </a:cubicBezTo>
                  <a:cubicBezTo>
                    <a:pt x="115" y="209"/>
                    <a:pt x="114" y="210"/>
                    <a:pt x="114" y="212"/>
                  </a:cubicBezTo>
                  <a:cubicBezTo>
                    <a:pt x="115" y="210"/>
                    <a:pt x="115" y="210"/>
                    <a:pt x="115" y="210"/>
                  </a:cubicBezTo>
                  <a:cubicBezTo>
                    <a:pt x="116" y="210"/>
                    <a:pt x="115" y="211"/>
                    <a:pt x="116" y="212"/>
                  </a:cubicBezTo>
                  <a:cubicBezTo>
                    <a:pt x="116" y="213"/>
                    <a:pt x="117" y="213"/>
                    <a:pt x="117" y="212"/>
                  </a:cubicBezTo>
                  <a:cubicBezTo>
                    <a:pt x="116" y="210"/>
                    <a:pt x="116" y="209"/>
                    <a:pt x="118" y="209"/>
                  </a:cubicBezTo>
                  <a:cubicBezTo>
                    <a:pt x="119" y="209"/>
                    <a:pt x="119" y="209"/>
                    <a:pt x="119" y="211"/>
                  </a:cubicBezTo>
                  <a:cubicBezTo>
                    <a:pt x="118" y="213"/>
                    <a:pt x="120" y="214"/>
                    <a:pt x="120" y="211"/>
                  </a:cubicBezTo>
                  <a:cubicBezTo>
                    <a:pt x="120" y="210"/>
                    <a:pt x="119" y="208"/>
                    <a:pt x="119" y="208"/>
                  </a:cubicBezTo>
                  <a:cubicBezTo>
                    <a:pt x="118" y="207"/>
                    <a:pt x="116" y="207"/>
                    <a:pt x="116" y="208"/>
                  </a:cubicBezTo>
                  <a:cubicBezTo>
                    <a:pt x="116" y="209"/>
                    <a:pt x="115" y="209"/>
                    <a:pt x="115" y="207"/>
                  </a:cubicBezTo>
                  <a:cubicBezTo>
                    <a:pt x="116" y="206"/>
                    <a:pt x="117" y="202"/>
                    <a:pt x="114" y="201"/>
                  </a:cubicBezTo>
                  <a:cubicBezTo>
                    <a:pt x="111" y="201"/>
                    <a:pt x="110" y="197"/>
                    <a:pt x="112" y="196"/>
                  </a:cubicBezTo>
                  <a:cubicBezTo>
                    <a:pt x="112" y="197"/>
                    <a:pt x="113" y="196"/>
                    <a:pt x="113" y="195"/>
                  </a:cubicBezTo>
                  <a:cubicBezTo>
                    <a:pt x="113" y="189"/>
                    <a:pt x="110" y="181"/>
                    <a:pt x="109" y="174"/>
                  </a:cubicBezTo>
                  <a:cubicBezTo>
                    <a:pt x="110" y="170"/>
                    <a:pt x="111" y="166"/>
                    <a:pt x="112" y="163"/>
                  </a:cubicBezTo>
                  <a:cubicBezTo>
                    <a:pt x="112" y="159"/>
                    <a:pt x="115" y="156"/>
                    <a:pt x="114" y="151"/>
                  </a:cubicBezTo>
                  <a:cubicBezTo>
                    <a:pt x="114" y="149"/>
                    <a:pt x="114" y="147"/>
                    <a:pt x="114" y="146"/>
                  </a:cubicBezTo>
                  <a:cubicBezTo>
                    <a:pt x="114" y="142"/>
                    <a:pt x="114" y="140"/>
                    <a:pt x="112" y="137"/>
                  </a:cubicBezTo>
                  <a:close/>
                  <a:moveTo>
                    <a:pt x="61" y="139"/>
                  </a:moveTo>
                  <a:cubicBezTo>
                    <a:pt x="60" y="139"/>
                    <a:pt x="60" y="141"/>
                    <a:pt x="59" y="142"/>
                  </a:cubicBezTo>
                  <a:cubicBezTo>
                    <a:pt x="58" y="148"/>
                    <a:pt x="60" y="155"/>
                    <a:pt x="61" y="159"/>
                  </a:cubicBezTo>
                  <a:cubicBezTo>
                    <a:pt x="61" y="156"/>
                    <a:pt x="61" y="152"/>
                    <a:pt x="62" y="149"/>
                  </a:cubicBezTo>
                  <a:cubicBezTo>
                    <a:pt x="62" y="146"/>
                    <a:pt x="62" y="139"/>
                    <a:pt x="61" y="139"/>
                  </a:cubicBezTo>
                  <a:moveTo>
                    <a:pt x="90" y="139"/>
                  </a:moveTo>
                  <a:cubicBezTo>
                    <a:pt x="89" y="142"/>
                    <a:pt x="88" y="145"/>
                    <a:pt x="87" y="146"/>
                  </a:cubicBezTo>
                  <a:cubicBezTo>
                    <a:pt x="85" y="149"/>
                    <a:pt x="84" y="151"/>
                    <a:pt x="84" y="152"/>
                  </a:cubicBezTo>
                  <a:cubicBezTo>
                    <a:pt x="84" y="156"/>
                    <a:pt x="84" y="157"/>
                    <a:pt x="85" y="158"/>
                  </a:cubicBezTo>
                  <a:cubicBezTo>
                    <a:pt x="86" y="168"/>
                    <a:pt x="85" y="177"/>
                    <a:pt x="82" y="186"/>
                  </a:cubicBezTo>
                  <a:cubicBezTo>
                    <a:pt x="82" y="190"/>
                    <a:pt x="84" y="192"/>
                    <a:pt x="83" y="195"/>
                  </a:cubicBezTo>
                  <a:cubicBezTo>
                    <a:pt x="82" y="201"/>
                    <a:pt x="84" y="200"/>
                    <a:pt x="84" y="205"/>
                  </a:cubicBezTo>
                  <a:cubicBezTo>
                    <a:pt x="83" y="209"/>
                    <a:pt x="85" y="208"/>
                    <a:pt x="85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7" y="210"/>
                    <a:pt x="96" y="208"/>
                    <a:pt x="95" y="206"/>
                  </a:cubicBezTo>
                  <a:cubicBezTo>
                    <a:pt x="93" y="202"/>
                    <a:pt x="94" y="201"/>
                    <a:pt x="96" y="195"/>
                  </a:cubicBezTo>
                  <a:cubicBezTo>
                    <a:pt x="97" y="192"/>
                    <a:pt x="97" y="188"/>
                    <a:pt x="97" y="184"/>
                  </a:cubicBezTo>
                  <a:cubicBezTo>
                    <a:pt x="96" y="179"/>
                    <a:pt x="95" y="175"/>
                    <a:pt x="94" y="170"/>
                  </a:cubicBezTo>
                  <a:cubicBezTo>
                    <a:pt x="94" y="165"/>
                    <a:pt x="94" y="160"/>
                    <a:pt x="94" y="155"/>
                  </a:cubicBezTo>
                  <a:cubicBezTo>
                    <a:pt x="94" y="152"/>
                    <a:pt x="92" y="151"/>
                    <a:pt x="91" y="149"/>
                  </a:cubicBezTo>
                  <a:cubicBezTo>
                    <a:pt x="89" y="149"/>
                    <a:pt x="90" y="145"/>
                    <a:pt x="90" y="144"/>
                  </a:cubicBezTo>
                  <a:cubicBezTo>
                    <a:pt x="90" y="143"/>
                    <a:pt x="93" y="142"/>
                    <a:pt x="90" y="139"/>
                  </a:cubicBezTo>
                  <a:close/>
                  <a:moveTo>
                    <a:pt x="65" y="139"/>
                  </a:moveTo>
                  <a:cubicBezTo>
                    <a:pt x="63" y="140"/>
                    <a:pt x="63" y="147"/>
                    <a:pt x="63" y="148"/>
                  </a:cubicBezTo>
                  <a:cubicBezTo>
                    <a:pt x="64" y="156"/>
                    <a:pt x="65" y="164"/>
                    <a:pt x="66" y="170"/>
                  </a:cubicBezTo>
                  <a:cubicBezTo>
                    <a:pt x="66" y="179"/>
                    <a:pt x="66" y="187"/>
                    <a:pt x="66" y="195"/>
                  </a:cubicBezTo>
                  <a:cubicBezTo>
                    <a:pt x="65" y="196"/>
                    <a:pt x="65" y="195"/>
                    <a:pt x="65" y="194"/>
                  </a:cubicBezTo>
                  <a:cubicBezTo>
                    <a:pt x="65" y="194"/>
                    <a:pt x="63" y="198"/>
                    <a:pt x="63" y="198"/>
                  </a:cubicBezTo>
                  <a:cubicBezTo>
                    <a:pt x="63" y="199"/>
                    <a:pt x="64" y="198"/>
                    <a:pt x="65" y="198"/>
                  </a:cubicBezTo>
                  <a:cubicBezTo>
                    <a:pt x="68" y="196"/>
                    <a:pt x="68" y="189"/>
                    <a:pt x="69" y="190"/>
                  </a:cubicBezTo>
                  <a:cubicBezTo>
                    <a:pt x="69" y="194"/>
                    <a:pt x="69" y="196"/>
                    <a:pt x="67" y="199"/>
                  </a:cubicBezTo>
                  <a:cubicBezTo>
                    <a:pt x="66" y="201"/>
                    <a:pt x="65" y="200"/>
                    <a:pt x="64" y="200"/>
                  </a:cubicBezTo>
                  <a:cubicBezTo>
                    <a:pt x="64" y="200"/>
                    <a:pt x="63" y="200"/>
                    <a:pt x="63" y="201"/>
                  </a:cubicBezTo>
                  <a:cubicBezTo>
                    <a:pt x="63" y="201"/>
                    <a:pt x="62" y="203"/>
                    <a:pt x="63" y="204"/>
                  </a:cubicBezTo>
                  <a:cubicBezTo>
                    <a:pt x="64" y="204"/>
                    <a:pt x="64" y="203"/>
                    <a:pt x="65" y="204"/>
                  </a:cubicBezTo>
                  <a:cubicBezTo>
                    <a:pt x="65" y="210"/>
                    <a:pt x="65" y="210"/>
                    <a:pt x="65" y="210"/>
                  </a:cubicBezTo>
                  <a:cubicBezTo>
                    <a:pt x="64" y="210"/>
                    <a:pt x="64" y="206"/>
                    <a:pt x="62" y="206"/>
                  </a:cubicBezTo>
                  <a:cubicBezTo>
                    <a:pt x="61" y="205"/>
                    <a:pt x="60" y="206"/>
                    <a:pt x="60" y="206"/>
                  </a:cubicBezTo>
                  <a:cubicBezTo>
                    <a:pt x="58" y="208"/>
                    <a:pt x="59" y="210"/>
                    <a:pt x="59" y="212"/>
                  </a:cubicBezTo>
                  <a:cubicBezTo>
                    <a:pt x="59" y="212"/>
                    <a:pt x="60" y="212"/>
                    <a:pt x="61" y="212"/>
                  </a:cubicBezTo>
                  <a:cubicBezTo>
                    <a:pt x="61" y="211"/>
                    <a:pt x="59" y="210"/>
                    <a:pt x="60" y="208"/>
                  </a:cubicBezTo>
                  <a:cubicBezTo>
                    <a:pt x="61" y="207"/>
                    <a:pt x="63" y="207"/>
                    <a:pt x="63" y="208"/>
                  </a:cubicBezTo>
                  <a:cubicBezTo>
                    <a:pt x="63" y="212"/>
                    <a:pt x="63" y="212"/>
                    <a:pt x="63" y="212"/>
                  </a:cubicBezTo>
                  <a:cubicBezTo>
                    <a:pt x="63" y="212"/>
                    <a:pt x="64" y="212"/>
                    <a:pt x="65" y="212"/>
                  </a:cubicBezTo>
                  <a:cubicBezTo>
                    <a:pt x="65" y="209"/>
                    <a:pt x="67" y="209"/>
                    <a:pt x="66" y="206"/>
                  </a:cubicBezTo>
                  <a:cubicBezTo>
                    <a:pt x="67" y="204"/>
                    <a:pt x="67" y="202"/>
                    <a:pt x="69" y="199"/>
                  </a:cubicBezTo>
                  <a:cubicBezTo>
                    <a:pt x="71" y="198"/>
                    <a:pt x="71" y="195"/>
                    <a:pt x="71" y="191"/>
                  </a:cubicBezTo>
                  <a:cubicBezTo>
                    <a:pt x="71" y="190"/>
                    <a:pt x="71" y="189"/>
                    <a:pt x="72" y="188"/>
                  </a:cubicBezTo>
                  <a:cubicBezTo>
                    <a:pt x="72" y="188"/>
                    <a:pt x="72" y="193"/>
                    <a:pt x="73" y="196"/>
                  </a:cubicBezTo>
                  <a:cubicBezTo>
                    <a:pt x="74" y="195"/>
                    <a:pt x="74" y="193"/>
                    <a:pt x="74" y="191"/>
                  </a:cubicBezTo>
                  <a:cubicBezTo>
                    <a:pt x="74" y="190"/>
                    <a:pt x="75" y="189"/>
                    <a:pt x="75" y="188"/>
                  </a:cubicBezTo>
                  <a:cubicBezTo>
                    <a:pt x="77" y="194"/>
                    <a:pt x="77" y="194"/>
                    <a:pt x="77" y="194"/>
                  </a:cubicBezTo>
                  <a:cubicBezTo>
                    <a:pt x="78" y="193"/>
                    <a:pt x="78" y="191"/>
                    <a:pt x="78" y="190"/>
                  </a:cubicBezTo>
                  <a:cubicBezTo>
                    <a:pt x="78" y="188"/>
                    <a:pt x="77" y="184"/>
                    <a:pt x="77" y="181"/>
                  </a:cubicBezTo>
                  <a:cubicBezTo>
                    <a:pt x="78" y="181"/>
                    <a:pt x="77" y="183"/>
                    <a:pt x="78" y="183"/>
                  </a:cubicBezTo>
                  <a:cubicBezTo>
                    <a:pt x="79" y="178"/>
                    <a:pt x="75" y="173"/>
                    <a:pt x="75" y="164"/>
                  </a:cubicBezTo>
                  <a:cubicBezTo>
                    <a:pt x="75" y="160"/>
                    <a:pt x="75" y="157"/>
                    <a:pt x="77" y="153"/>
                  </a:cubicBezTo>
                  <a:cubicBezTo>
                    <a:pt x="78" y="159"/>
                    <a:pt x="79" y="163"/>
                    <a:pt x="79" y="169"/>
                  </a:cubicBezTo>
                  <a:cubicBezTo>
                    <a:pt x="79" y="171"/>
                    <a:pt x="79" y="175"/>
                    <a:pt x="80" y="177"/>
                  </a:cubicBezTo>
                  <a:cubicBezTo>
                    <a:pt x="80" y="177"/>
                    <a:pt x="81" y="172"/>
                    <a:pt x="82" y="169"/>
                  </a:cubicBezTo>
                  <a:cubicBezTo>
                    <a:pt x="83" y="162"/>
                    <a:pt x="82" y="152"/>
                    <a:pt x="84" y="145"/>
                  </a:cubicBezTo>
                  <a:cubicBezTo>
                    <a:pt x="81" y="145"/>
                    <a:pt x="81" y="142"/>
                    <a:pt x="80" y="142"/>
                  </a:cubicBezTo>
                  <a:cubicBezTo>
                    <a:pt x="80" y="143"/>
                    <a:pt x="79" y="143"/>
                    <a:pt x="79" y="143"/>
                  </a:cubicBezTo>
                  <a:cubicBezTo>
                    <a:pt x="77" y="144"/>
                    <a:pt x="78" y="149"/>
                    <a:pt x="77" y="150"/>
                  </a:cubicBezTo>
                  <a:cubicBezTo>
                    <a:pt x="76" y="148"/>
                    <a:pt x="76" y="147"/>
                    <a:pt x="75" y="145"/>
                  </a:cubicBezTo>
                  <a:cubicBezTo>
                    <a:pt x="74" y="142"/>
                    <a:pt x="72" y="143"/>
                    <a:pt x="71" y="140"/>
                  </a:cubicBezTo>
                  <a:cubicBezTo>
                    <a:pt x="68" y="140"/>
                    <a:pt x="67" y="140"/>
                    <a:pt x="65" y="140"/>
                  </a:cubicBezTo>
                  <a:lnTo>
                    <a:pt x="65" y="139"/>
                  </a:lnTo>
                  <a:close/>
                  <a:moveTo>
                    <a:pt x="117" y="140"/>
                  </a:moveTo>
                  <a:cubicBezTo>
                    <a:pt x="116" y="145"/>
                    <a:pt x="116" y="150"/>
                    <a:pt x="115" y="155"/>
                  </a:cubicBezTo>
                  <a:cubicBezTo>
                    <a:pt x="114" y="163"/>
                    <a:pt x="112" y="171"/>
                    <a:pt x="113" y="179"/>
                  </a:cubicBezTo>
                  <a:cubicBezTo>
                    <a:pt x="115" y="173"/>
                    <a:pt x="116" y="166"/>
                    <a:pt x="117" y="160"/>
                  </a:cubicBezTo>
                  <a:cubicBezTo>
                    <a:pt x="118" y="151"/>
                    <a:pt x="118" y="145"/>
                    <a:pt x="117" y="140"/>
                  </a:cubicBezTo>
                  <a:close/>
                  <a:moveTo>
                    <a:pt x="38" y="143"/>
                  </a:moveTo>
                  <a:cubicBezTo>
                    <a:pt x="38" y="145"/>
                    <a:pt x="38" y="147"/>
                    <a:pt x="38" y="149"/>
                  </a:cubicBezTo>
                  <a:cubicBezTo>
                    <a:pt x="38" y="155"/>
                    <a:pt x="39" y="163"/>
                    <a:pt x="41" y="168"/>
                  </a:cubicBezTo>
                  <a:cubicBezTo>
                    <a:pt x="41" y="164"/>
                    <a:pt x="41" y="160"/>
                    <a:pt x="42" y="156"/>
                  </a:cubicBezTo>
                  <a:cubicBezTo>
                    <a:pt x="42" y="150"/>
                    <a:pt x="41" y="147"/>
                    <a:pt x="39" y="143"/>
                  </a:cubicBezTo>
                  <a:cubicBezTo>
                    <a:pt x="38" y="143"/>
                    <a:pt x="38" y="143"/>
                    <a:pt x="38" y="143"/>
                  </a:cubicBezTo>
                  <a:close/>
                  <a:moveTo>
                    <a:pt x="100" y="146"/>
                  </a:moveTo>
                  <a:cubicBezTo>
                    <a:pt x="99" y="147"/>
                    <a:pt x="97" y="148"/>
                    <a:pt x="96" y="147"/>
                  </a:cubicBezTo>
                  <a:cubicBezTo>
                    <a:pt x="96" y="153"/>
                    <a:pt x="96" y="160"/>
                    <a:pt x="97" y="166"/>
                  </a:cubicBezTo>
                  <a:cubicBezTo>
                    <a:pt x="98" y="168"/>
                    <a:pt x="98" y="170"/>
                    <a:pt x="99" y="172"/>
                  </a:cubicBezTo>
                  <a:cubicBezTo>
                    <a:pt x="100" y="170"/>
                    <a:pt x="104" y="160"/>
                    <a:pt x="101" y="155"/>
                  </a:cubicBezTo>
                  <a:cubicBezTo>
                    <a:pt x="101" y="152"/>
                    <a:pt x="100" y="149"/>
                    <a:pt x="100" y="146"/>
                  </a:cubicBezTo>
                  <a:close/>
                  <a:moveTo>
                    <a:pt x="55" y="153"/>
                  </a:moveTo>
                  <a:cubicBezTo>
                    <a:pt x="54" y="157"/>
                    <a:pt x="54" y="157"/>
                    <a:pt x="54" y="157"/>
                  </a:cubicBezTo>
                  <a:cubicBezTo>
                    <a:pt x="54" y="161"/>
                    <a:pt x="54" y="161"/>
                    <a:pt x="54" y="161"/>
                  </a:cubicBezTo>
                  <a:cubicBezTo>
                    <a:pt x="53" y="165"/>
                    <a:pt x="53" y="165"/>
                    <a:pt x="53" y="165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2" y="173"/>
                    <a:pt x="52" y="173"/>
                    <a:pt x="52" y="173"/>
                  </a:cubicBezTo>
                  <a:cubicBezTo>
                    <a:pt x="51" y="178"/>
                    <a:pt x="51" y="178"/>
                    <a:pt x="51" y="178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49" y="186"/>
                    <a:pt x="49" y="186"/>
                    <a:pt x="49" y="186"/>
                  </a:cubicBezTo>
                  <a:cubicBezTo>
                    <a:pt x="50" y="184"/>
                    <a:pt x="50" y="184"/>
                    <a:pt x="50" y="184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53" y="175"/>
                    <a:pt x="53" y="175"/>
                    <a:pt x="53" y="175"/>
                  </a:cubicBezTo>
                  <a:cubicBezTo>
                    <a:pt x="54" y="173"/>
                    <a:pt x="54" y="173"/>
                    <a:pt x="54" y="173"/>
                  </a:cubicBezTo>
                  <a:cubicBezTo>
                    <a:pt x="55" y="170"/>
                    <a:pt x="55" y="170"/>
                    <a:pt x="55" y="170"/>
                  </a:cubicBezTo>
                  <a:cubicBezTo>
                    <a:pt x="55" y="168"/>
                    <a:pt x="55" y="168"/>
                    <a:pt x="55" y="168"/>
                  </a:cubicBezTo>
                  <a:cubicBezTo>
                    <a:pt x="55" y="153"/>
                    <a:pt x="55" y="153"/>
                    <a:pt x="55" y="153"/>
                  </a:cubicBezTo>
                  <a:close/>
                  <a:moveTo>
                    <a:pt x="62" y="170"/>
                  </a:moveTo>
                  <a:cubicBezTo>
                    <a:pt x="61" y="174"/>
                    <a:pt x="62" y="180"/>
                    <a:pt x="60" y="184"/>
                  </a:cubicBezTo>
                  <a:cubicBezTo>
                    <a:pt x="59" y="187"/>
                    <a:pt x="59" y="193"/>
                    <a:pt x="57" y="195"/>
                  </a:cubicBezTo>
                  <a:cubicBezTo>
                    <a:pt x="56" y="197"/>
                    <a:pt x="56" y="205"/>
                    <a:pt x="52" y="203"/>
                  </a:cubicBezTo>
                  <a:cubicBezTo>
                    <a:pt x="50" y="202"/>
                    <a:pt x="51" y="203"/>
                    <a:pt x="51" y="204"/>
                  </a:cubicBezTo>
                  <a:cubicBezTo>
                    <a:pt x="51" y="206"/>
                    <a:pt x="50" y="208"/>
                    <a:pt x="51" y="210"/>
                  </a:cubicBezTo>
                  <a:cubicBezTo>
                    <a:pt x="51" y="207"/>
                    <a:pt x="53" y="205"/>
                    <a:pt x="56" y="204"/>
                  </a:cubicBezTo>
                  <a:cubicBezTo>
                    <a:pt x="56" y="201"/>
                    <a:pt x="56" y="198"/>
                    <a:pt x="58" y="197"/>
                  </a:cubicBezTo>
                  <a:cubicBezTo>
                    <a:pt x="60" y="197"/>
                    <a:pt x="61" y="197"/>
                    <a:pt x="62" y="196"/>
                  </a:cubicBezTo>
                  <a:cubicBezTo>
                    <a:pt x="65" y="193"/>
                    <a:pt x="63" y="187"/>
                    <a:pt x="63" y="183"/>
                  </a:cubicBezTo>
                  <a:cubicBezTo>
                    <a:pt x="62" y="181"/>
                    <a:pt x="62" y="179"/>
                    <a:pt x="62" y="177"/>
                  </a:cubicBezTo>
                  <a:cubicBezTo>
                    <a:pt x="62" y="175"/>
                    <a:pt x="63" y="174"/>
                    <a:pt x="63" y="173"/>
                  </a:cubicBezTo>
                  <a:cubicBezTo>
                    <a:pt x="62" y="171"/>
                    <a:pt x="62" y="171"/>
                    <a:pt x="62" y="171"/>
                  </a:cubicBezTo>
                  <a:lnTo>
                    <a:pt x="62" y="170"/>
                  </a:lnTo>
                  <a:close/>
                  <a:moveTo>
                    <a:pt x="117" y="179"/>
                  </a:moveTo>
                  <a:cubicBezTo>
                    <a:pt x="116" y="183"/>
                    <a:pt x="115" y="185"/>
                    <a:pt x="115" y="188"/>
                  </a:cubicBezTo>
                  <a:cubicBezTo>
                    <a:pt x="116" y="192"/>
                    <a:pt x="116" y="195"/>
                    <a:pt x="116" y="198"/>
                  </a:cubicBezTo>
                  <a:cubicBezTo>
                    <a:pt x="117" y="199"/>
                    <a:pt x="118" y="199"/>
                    <a:pt x="120" y="199"/>
                  </a:cubicBezTo>
                  <a:cubicBezTo>
                    <a:pt x="120" y="197"/>
                    <a:pt x="120" y="194"/>
                    <a:pt x="119" y="192"/>
                  </a:cubicBezTo>
                  <a:cubicBezTo>
                    <a:pt x="119" y="187"/>
                    <a:pt x="118" y="183"/>
                    <a:pt x="117" y="179"/>
                  </a:cubicBezTo>
                  <a:close/>
                  <a:moveTo>
                    <a:pt x="75" y="195"/>
                  </a:moveTo>
                  <a:cubicBezTo>
                    <a:pt x="74" y="196"/>
                    <a:pt x="74" y="198"/>
                    <a:pt x="74" y="200"/>
                  </a:cubicBezTo>
                  <a:cubicBezTo>
                    <a:pt x="73" y="201"/>
                    <a:pt x="73" y="200"/>
                    <a:pt x="72" y="199"/>
                  </a:cubicBezTo>
                  <a:cubicBezTo>
                    <a:pt x="71" y="199"/>
                    <a:pt x="70" y="200"/>
                    <a:pt x="69" y="200"/>
                  </a:cubicBezTo>
                  <a:cubicBezTo>
                    <a:pt x="69" y="202"/>
                    <a:pt x="69" y="204"/>
                    <a:pt x="68" y="205"/>
                  </a:cubicBezTo>
                  <a:cubicBezTo>
                    <a:pt x="68" y="206"/>
                    <a:pt x="67" y="208"/>
                    <a:pt x="67" y="210"/>
                  </a:cubicBezTo>
                  <a:cubicBezTo>
                    <a:pt x="68" y="212"/>
                    <a:pt x="68" y="212"/>
                    <a:pt x="69" y="212"/>
                  </a:cubicBezTo>
                  <a:cubicBezTo>
                    <a:pt x="69" y="211"/>
                    <a:pt x="68" y="210"/>
                    <a:pt x="69" y="209"/>
                  </a:cubicBezTo>
                  <a:cubicBezTo>
                    <a:pt x="69" y="207"/>
                    <a:pt x="72" y="207"/>
                    <a:pt x="72" y="209"/>
                  </a:cubicBezTo>
                  <a:cubicBezTo>
                    <a:pt x="72" y="210"/>
                    <a:pt x="72" y="211"/>
                    <a:pt x="72" y="211"/>
                  </a:cubicBezTo>
                  <a:cubicBezTo>
                    <a:pt x="72" y="212"/>
                    <a:pt x="72" y="212"/>
                    <a:pt x="73" y="212"/>
                  </a:cubicBezTo>
                  <a:cubicBezTo>
                    <a:pt x="73" y="210"/>
                    <a:pt x="73" y="208"/>
                    <a:pt x="72" y="207"/>
                  </a:cubicBezTo>
                  <a:cubicBezTo>
                    <a:pt x="72" y="207"/>
                    <a:pt x="71" y="206"/>
                    <a:pt x="70" y="206"/>
                  </a:cubicBezTo>
                  <a:cubicBezTo>
                    <a:pt x="69" y="205"/>
                    <a:pt x="73" y="205"/>
                    <a:pt x="73" y="202"/>
                  </a:cubicBezTo>
                  <a:cubicBezTo>
                    <a:pt x="73" y="202"/>
                    <a:pt x="74" y="202"/>
                    <a:pt x="74" y="202"/>
                  </a:cubicBezTo>
                  <a:cubicBezTo>
                    <a:pt x="74" y="203"/>
                    <a:pt x="74" y="205"/>
                    <a:pt x="74" y="206"/>
                  </a:cubicBezTo>
                  <a:cubicBezTo>
                    <a:pt x="75" y="206"/>
                    <a:pt x="76" y="210"/>
                    <a:pt x="75" y="211"/>
                  </a:cubicBezTo>
                  <a:cubicBezTo>
                    <a:pt x="75" y="212"/>
                    <a:pt x="75" y="212"/>
                    <a:pt x="75" y="212"/>
                  </a:cubicBezTo>
                  <a:cubicBezTo>
                    <a:pt x="76" y="210"/>
                    <a:pt x="77" y="209"/>
                    <a:pt x="77" y="207"/>
                  </a:cubicBezTo>
                  <a:cubicBezTo>
                    <a:pt x="78" y="205"/>
                    <a:pt x="78" y="205"/>
                    <a:pt x="80" y="205"/>
                  </a:cubicBezTo>
                  <a:cubicBezTo>
                    <a:pt x="81" y="206"/>
                    <a:pt x="80" y="205"/>
                    <a:pt x="80" y="204"/>
                  </a:cubicBezTo>
                  <a:cubicBezTo>
                    <a:pt x="80" y="204"/>
                    <a:pt x="79" y="203"/>
                    <a:pt x="79" y="204"/>
                  </a:cubicBezTo>
                  <a:cubicBezTo>
                    <a:pt x="78" y="204"/>
                    <a:pt x="78" y="205"/>
                    <a:pt x="77" y="205"/>
                  </a:cubicBezTo>
                  <a:cubicBezTo>
                    <a:pt x="77" y="203"/>
                    <a:pt x="78" y="202"/>
                    <a:pt x="78" y="201"/>
                  </a:cubicBezTo>
                  <a:cubicBezTo>
                    <a:pt x="77" y="200"/>
                    <a:pt x="77" y="201"/>
                    <a:pt x="76" y="201"/>
                  </a:cubicBezTo>
                  <a:cubicBezTo>
                    <a:pt x="76" y="202"/>
                    <a:pt x="75" y="202"/>
                    <a:pt x="76" y="200"/>
                  </a:cubicBezTo>
                  <a:cubicBezTo>
                    <a:pt x="76" y="200"/>
                    <a:pt x="77" y="198"/>
                    <a:pt x="77" y="197"/>
                  </a:cubicBezTo>
                  <a:cubicBezTo>
                    <a:pt x="75" y="197"/>
                    <a:pt x="76" y="195"/>
                    <a:pt x="75" y="195"/>
                  </a:cubicBezTo>
                  <a:moveTo>
                    <a:pt x="26" y="202"/>
                  </a:moveTo>
                  <a:cubicBezTo>
                    <a:pt x="27" y="204"/>
                    <a:pt x="24" y="205"/>
                    <a:pt x="24" y="208"/>
                  </a:cubicBezTo>
                  <a:cubicBezTo>
                    <a:pt x="24" y="208"/>
                    <a:pt x="23" y="207"/>
                    <a:pt x="22" y="208"/>
                  </a:cubicBezTo>
                  <a:cubicBezTo>
                    <a:pt x="22" y="208"/>
                    <a:pt x="22" y="209"/>
                    <a:pt x="22" y="209"/>
                  </a:cubicBezTo>
                  <a:cubicBezTo>
                    <a:pt x="22" y="210"/>
                    <a:pt x="21" y="209"/>
                    <a:pt x="21" y="210"/>
                  </a:cubicBezTo>
                  <a:cubicBezTo>
                    <a:pt x="21" y="211"/>
                    <a:pt x="21" y="213"/>
                    <a:pt x="22" y="213"/>
                  </a:cubicBezTo>
                  <a:cubicBezTo>
                    <a:pt x="22" y="212"/>
                    <a:pt x="22" y="211"/>
                    <a:pt x="22" y="210"/>
                  </a:cubicBezTo>
                  <a:cubicBezTo>
                    <a:pt x="22" y="209"/>
                    <a:pt x="23" y="209"/>
                    <a:pt x="24" y="210"/>
                  </a:cubicBezTo>
                  <a:cubicBezTo>
                    <a:pt x="24" y="210"/>
                    <a:pt x="24" y="210"/>
                    <a:pt x="24" y="211"/>
                  </a:cubicBezTo>
                  <a:cubicBezTo>
                    <a:pt x="23" y="212"/>
                    <a:pt x="23" y="213"/>
                    <a:pt x="23" y="214"/>
                  </a:cubicBezTo>
                  <a:cubicBezTo>
                    <a:pt x="23" y="215"/>
                    <a:pt x="22" y="214"/>
                    <a:pt x="21" y="213"/>
                  </a:cubicBezTo>
                  <a:cubicBezTo>
                    <a:pt x="21" y="213"/>
                    <a:pt x="21" y="212"/>
                    <a:pt x="20" y="211"/>
                  </a:cubicBezTo>
                  <a:cubicBezTo>
                    <a:pt x="20" y="211"/>
                    <a:pt x="20" y="211"/>
                    <a:pt x="20" y="212"/>
                  </a:cubicBezTo>
                  <a:cubicBezTo>
                    <a:pt x="20" y="213"/>
                    <a:pt x="21" y="216"/>
                    <a:pt x="23" y="216"/>
                  </a:cubicBezTo>
                  <a:cubicBezTo>
                    <a:pt x="24" y="216"/>
                    <a:pt x="25" y="215"/>
                    <a:pt x="25" y="213"/>
                  </a:cubicBezTo>
                  <a:cubicBezTo>
                    <a:pt x="24" y="207"/>
                    <a:pt x="27" y="207"/>
                    <a:pt x="28" y="205"/>
                  </a:cubicBezTo>
                  <a:cubicBezTo>
                    <a:pt x="28" y="204"/>
                    <a:pt x="28" y="203"/>
                    <a:pt x="28" y="202"/>
                  </a:cubicBezTo>
                  <a:cubicBezTo>
                    <a:pt x="28" y="201"/>
                    <a:pt x="28" y="200"/>
                    <a:pt x="29" y="199"/>
                  </a:cubicBezTo>
                  <a:cubicBezTo>
                    <a:pt x="28" y="198"/>
                    <a:pt x="26" y="200"/>
                    <a:pt x="26" y="202"/>
                  </a:cubicBezTo>
                  <a:moveTo>
                    <a:pt x="58" y="203"/>
                  </a:moveTo>
                  <a:cubicBezTo>
                    <a:pt x="58" y="204"/>
                    <a:pt x="57" y="206"/>
                    <a:pt x="55" y="206"/>
                  </a:cubicBezTo>
                  <a:cubicBezTo>
                    <a:pt x="54" y="206"/>
                    <a:pt x="54" y="206"/>
                    <a:pt x="53" y="208"/>
                  </a:cubicBezTo>
                  <a:cubicBezTo>
                    <a:pt x="52" y="209"/>
                    <a:pt x="53" y="211"/>
                    <a:pt x="54" y="212"/>
                  </a:cubicBezTo>
                  <a:cubicBezTo>
                    <a:pt x="54" y="211"/>
                    <a:pt x="53" y="210"/>
                    <a:pt x="53" y="209"/>
                  </a:cubicBezTo>
                  <a:cubicBezTo>
                    <a:pt x="54" y="208"/>
                    <a:pt x="55" y="206"/>
                    <a:pt x="56" y="207"/>
                  </a:cubicBezTo>
                  <a:cubicBezTo>
                    <a:pt x="57" y="208"/>
                    <a:pt x="57" y="209"/>
                    <a:pt x="57" y="210"/>
                  </a:cubicBezTo>
                  <a:cubicBezTo>
                    <a:pt x="57" y="211"/>
                    <a:pt x="56" y="211"/>
                    <a:pt x="56" y="212"/>
                  </a:cubicBezTo>
                  <a:cubicBezTo>
                    <a:pt x="57" y="212"/>
                    <a:pt x="57" y="212"/>
                    <a:pt x="58" y="212"/>
                  </a:cubicBezTo>
                  <a:cubicBezTo>
                    <a:pt x="58" y="210"/>
                    <a:pt x="57" y="208"/>
                    <a:pt x="58" y="206"/>
                  </a:cubicBezTo>
                  <a:cubicBezTo>
                    <a:pt x="59" y="204"/>
                    <a:pt x="59" y="205"/>
                    <a:pt x="60" y="203"/>
                  </a:cubicBezTo>
                  <a:cubicBezTo>
                    <a:pt x="60" y="201"/>
                    <a:pt x="62" y="201"/>
                    <a:pt x="62" y="199"/>
                  </a:cubicBezTo>
                  <a:cubicBezTo>
                    <a:pt x="59" y="199"/>
                    <a:pt x="58" y="199"/>
                    <a:pt x="58" y="203"/>
                  </a:cubicBezTo>
                  <a:moveTo>
                    <a:pt x="32" y="200"/>
                  </a:moveTo>
                  <a:cubicBezTo>
                    <a:pt x="31" y="201"/>
                    <a:pt x="30" y="202"/>
                    <a:pt x="30" y="204"/>
                  </a:cubicBezTo>
                  <a:cubicBezTo>
                    <a:pt x="29" y="205"/>
                    <a:pt x="30" y="206"/>
                    <a:pt x="30" y="207"/>
                  </a:cubicBezTo>
                  <a:cubicBezTo>
                    <a:pt x="30" y="208"/>
                    <a:pt x="30" y="208"/>
                    <a:pt x="30" y="208"/>
                  </a:cubicBezTo>
                  <a:cubicBezTo>
                    <a:pt x="30" y="211"/>
                    <a:pt x="29" y="208"/>
                    <a:pt x="27" y="208"/>
                  </a:cubicBezTo>
                  <a:cubicBezTo>
                    <a:pt x="26" y="208"/>
                    <a:pt x="26" y="208"/>
                    <a:pt x="27" y="210"/>
                  </a:cubicBezTo>
                  <a:cubicBezTo>
                    <a:pt x="27" y="210"/>
                    <a:pt x="26" y="212"/>
                    <a:pt x="26" y="212"/>
                  </a:cubicBezTo>
                  <a:cubicBezTo>
                    <a:pt x="27" y="212"/>
                    <a:pt x="27" y="211"/>
                    <a:pt x="27" y="210"/>
                  </a:cubicBezTo>
                  <a:cubicBezTo>
                    <a:pt x="28" y="209"/>
                    <a:pt x="28" y="210"/>
                    <a:pt x="29" y="211"/>
                  </a:cubicBezTo>
                  <a:cubicBezTo>
                    <a:pt x="28" y="212"/>
                    <a:pt x="27" y="214"/>
                    <a:pt x="28" y="215"/>
                  </a:cubicBezTo>
                  <a:cubicBezTo>
                    <a:pt x="29" y="216"/>
                    <a:pt x="30" y="213"/>
                    <a:pt x="30" y="212"/>
                  </a:cubicBezTo>
                  <a:cubicBezTo>
                    <a:pt x="30" y="210"/>
                    <a:pt x="30" y="209"/>
                    <a:pt x="32" y="208"/>
                  </a:cubicBezTo>
                  <a:cubicBezTo>
                    <a:pt x="33" y="207"/>
                    <a:pt x="33" y="207"/>
                    <a:pt x="33" y="206"/>
                  </a:cubicBezTo>
                  <a:cubicBezTo>
                    <a:pt x="33" y="204"/>
                    <a:pt x="33" y="202"/>
                    <a:pt x="35" y="201"/>
                  </a:cubicBezTo>
                  <a:cubicBezTo>
                    <a:pt x="34" y="201"/>
                    <a:pt x="33" y="200"/>
                    <a:pt x="32" y="200"/>
                  </a:cubicBezTo>
                  <a:moveTo>
                    <a:pt x="118" y="202"/>
                  </a:moveTo>
                  <a:cubicBezTo>
                    <a:pt x="119" y="206"/>
                    <a:pt x="122" y="206"/>
                    <a:pt x="121" y="213"/>
                  </a:cubicBezTo>
                  <a:cubicBezTo>
                    <a:pt x="122" y="213"/>
                    <a:pt x="123" y="214"/>
                    <a:pt x="123" y="213"/>
                  </a:cubicBezTo>
                  <a:cubicBezTo>
                    <a:pt x="123" y="212"/>
                    <a:pt x="123" y="212"/>
                    <a:pt x="122" y="211"/>
                  </a:cubicBezTo>
                  <a:cubicBezTo>
                    <a:pt x="122" y="211"/>
                    <a:pt x="122" y="209"/>
                    <a:pt x="123" y="209"/>
                  </a:cubicBezTo>
                  <a:cubicBezTo>
                    <a:pt x="123" y="209"/>
                    <a:pt x="124" y="208"/>
                    <a:pt x="124" y="209"/>
                  </a:cubicBezTo>
                  <a:cubicBezTo>
                    <a:pt x="124" y="211"/>
                    <a:pt x="124" y="212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5" y="213"/>
                    <a:pt x="125" y="213"/>
                    <a:pt x="125" y="213"/>
                  </a:cubicBezTo>
                  <a:cubicBezTo>
                    <a:pt x="124" y="211"/>
                    <a:pt x="126" y="210"/>
                    <a:pt x="124" y="208"/>
                  </a:cubicBezTo>
                  <a:cubicBezTo>
                    <a:pt x="124" y="208"/>
                    <a:pt x="123" y="209"/>
                    <a:pt x="122" y="208"/>
                  </a:cubicBezTo>
                  <a:cubicBezTo>
                    <a:pt x="122" y="207"/>
                    <a:pt x="122" y="207"/>
                    <a:pt x="122" y="207"/>
                  </a:cubicBezTo>
                  <a:cubicBezTo>
                    <a:pt x="122" y="206"/>
                    <a:pt x="121" y="206"/>
                    <a:pt x="121" y="205"/>
                  </a:cubicBezTo>
                  <a:cubicBezTo>
                    <a:pt x="121" y="204"/>
                    <a:pt x="121" y="202"/>
                    <a:pt x="120" y="202"/>
                  </a:cubicBezTo>
                  <a:cubicBezTo>
                    <a:pt x="119" y="202"/>
                    <a:pt x="119" y="202"/>
                    <a:pt x="118" y="202"/>
                  </a:cubicBezTo>
                  <a:moveTo>
                    <a:pt x="146" y="202"/>
                  </a:moveTo>
                  <a:cubicBezTo>
                    <a:pt x="149" y="203"/>
                    <a:pt x="150" y="205"/>
                    <a:pt x="150" y="207"/>
                  </a:cubicBezTo>
                  <a:cubicBezTo>
                    <a:pt x="150" y="208"/>
                    <a:pt x="151" y="209"/>
                    <a:pt x="152" y="210"/>
                  </a:cubicBezTo>
                  <a:cubicBezTo>
                    <a:pt x="153" y="211"/>
                    <a:pt x="155" y="214"/>
                    <a:pt x="153" y="215"/>
                  </a:cubicBezTo>
                  <a:cubicBezTo>
                    <a:pt x="153" y="217"/>
                    <a:pt x="154" y="218"/>
                    <a:pt x="155" y="216"/>
                  </a:cubicBezTo>
                  <a:cubicBezTo>
                    <a:pt x="154" y="215"/>
                    <a:pt x="154" y="214"/>
                    <a:pt x="154" y="213"/>
                  </a:cubicBezTo>
                  <a:cubicBezTo>
                    <a:pt x="154" y="212"/>
                    <a:pt x="155" y="211"/>
                    <a:pt x="157" y="212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58" y="216"/>
                    <a:pt x="158" y="213"/>
                    <a:pt x="158" y="213"/>
                  </a:cubicBezTo>
                  <a:cubicBezTo>
                    <a:pt x="158" y="210"/>
                    <a:pt x="154" y="211"/>
                    <a:pt x="153" y="209"/>
                  </a:cubicBezTo>
                  <a:cubicBezTo>
                    <a:pt x="151" y="207"/>
                    <a:pt x="153" y="203"/>
                    <a:pt x="151" y="202"/>
                  </a:cubicBezTo>
                  <a:cubicBezTo>
                    <a:pt x="150" y="201"/>
                    <a:pt x="147" y="202"/>
                    <a:pt x="146" y="202"/>
                  </a:cubicBezTo>
                  <a:moveTo>
                    <a:pt x="147" y="210"/>
                  </a:moveTo>
                  <a:cubicBezTo>
                    <a:pt x="148" y="212"/>
                    <a:pt x="148" y="214"/>
                    <a:pt x="148" y="215"/>
                  </a:cubicBezTo>
                  <a:cubicBezTo>
                    <a:pt x="148" y="216"/>
                    <a:pt x="149" y="216"/>
                    <a:pt x="149" y="216"/>
                  </a:cubicBezTo>
                  <a:cubicBezTo>
                    <a:pt x="149" y="214"/>
                    <a:pt x="148" y="212"/>
                    <a:pt x="149" y="211"/>
                  </a:cubicBezTo>
                  <a:cubicBezTo>
                    <a:pt x="148" y="210"/>
                    <a:pt x="148" y="207"/>
                    <a:pt x="148" y="205"/>
                  </a:cubicBezTo>
                  <a:cubicBezTo>
                    <a:pt x="147" y="204"/>
                    <a:pt x="145" y="203"/>
                    <a:pt x="143" y="203"/>
                  </a:cubicBezTo>
                  <a:cubicBezTo>
                    <a:pt x="143" y="206"/>
                    <a:pt x="143" y="209"/>
                    <a:pt x="147" y="210"/>
                  </a:cubicBezTo>
                  <a:moveTo>
                    <a:pt x="107" y="259"/>
                  </a:moveTo>
                  <a:cubicBezTo>
                    <a:pt x="105" y="260"/>
                    <a:pt x="104" y="262"/>
                    <a:pt x="103" y="261"/>
                  </a:cubicBezTo>
                  <a:cubicBezTo>
                    <a:pt x="102" y="260"/>
                    <a:pt x="102" y="259"/>
                    <a:pt x="98" y="252"/>
                  </a:cubicBezTo>
                  <a:cubicBezTo>
                    <a:pt x="95" y="248"/>
                    <a:pt x="95" y="248"/>
                    <a:pt x="95" y="248"/>
                  </a:cubicBezTo>
                  <a:cubicBezTo>
                    <a:pt x="95" y="246"/>
                    <a:pt x="95" y="246"/>
                    <a:pt x="95" y="246"/>
                  </a:cubicBezTo>
                  <a:cubicBezTo>
                    <a:pt x="97" y="248"/>
                    <a:pt x="107" y="258"/>
                    <a:pt x="107" y="259"/>
                  </a:cubicBezTo>
                  <a:moveTo>
                    <a:pt x="109" y="257"/>
                  </a:moveTo>
                  <a:cubicBezTo>
                    <a:pt x="107" y="255"/>
                    <a:pt x="93" y="245"/>
                    <a:pt x="97" y="246"/>
                  </a:cubicBezTo>
                  <a:cubicBezTo>
                    <a:pt x="102" y="248"/>
                    <a:pt x="106" y="251"/>
                    <a:pt x="111" y="254"/>
                  </a:cubicBezTo>
                  <a:cubicBezTo>
                    <a:pt x="111" y="254"/>
                    <a:pt x="111" y="254"/>
                    <a:pt x="111" y="254"/>
                  </a:cubicBezTo>
                  <a:lnTo>
                    <a:pt x="109" y="257"/>
                  </a:lnTo>
                  <a:close/>
                  <a:moveTo>
                    <a:pt x="109" y="258"/>
                  </a:moveTo>
                  <a:cubicBezTo>
                    <a:pt x="112" y="253"/>
                    <a:pt x="112" y="253"/>
                    <a:pt x="112" y="253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14" y="249"/>
                    <a:pt x="114" y="249"/>
                    <a:pt x="114" y="249"/>
                  </a:cubicBezTo>
                  <a:cubicBezTo>
                    <a:pt x="114" y="247"/>
                    <a:pt x="114" y="247"/>
                    <a:pt x="114" y="247"/>
                  </a:cubicBezTo>
                  <a:cubicBezTo>
                    <a:pt x="114" y="245"/>
                    <a:pt x="114" y="245"/>
                    <a:pt x="114" y="245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1"/>
                    <a:pt x="115" y="241"/>
                    <a:pt x="115" y="241"/>
                  </a:cubicBezTo>
                  <a:cubicBezTo>
                    <a:pt x="115" y="239"/>
                    <a:pt x="115" y="239"/>
                    <a:pt x="115" y="239"/>
                  </a:cubicBezTo>
                  <a:cubicBezTo>
                    <a:pt x="114" y="235"/>
                    <a:pt x="114" y="235"/>
                    <a:pt x="114" y="235"/>
                  </a:cubicBezTo>
                  <a:cubicBezTo>
                    <a:pt x="113" y="232"/>
                    <a:pt x="113" y="232"/>
                    <a:pt x="113" y="232"/>
                  </a:cubicBezTo>
                  <a:cubicBezTo>
                    <a:pt x="111" y="229"/>
                    <a:pt x="111" y="229"/>
                    <a:pt x="111" y="229"/>
                  </a:cubicBezTo>
                  <a:cubicBezTo>
                    <a:pt x="109" y="226"/>
                    <a:pt x="109" y="226"/>
                    <a:pt x="109" y="226"/>
                  </a:cubicBezTo>
                  <a:cubicBezTo>
                    <a:pt x="107" y="223"/>
                    <a:pt x="107" y="223"/>
                    <a:pt x="107" y="223"/>
                  </a:cubicBezTo>
                  <a:cubicBezTo>
                    <a:pt x="104" y="221"/>
                    <a:pt x="104" y="221"/>
                    <a:pt x="104" y="221"/>
                  </a:cubicBezTo>
                  <a:cubicBezTo>
                    <a:pt x="101" y="219"/>
                    <a:pt x="101" y="219"/>
                    <a:pt x="101" y="219"/>
                  </a:cubicBezTo>
                  <a:cubicBezTo>
                    <a:pt x="98" y="218"/>
                    <a:pt x="98" y="218"/>
                    <a:pt x="98" y="218"/>
                  </a:cubicBezTo>
                  <a:cubicBezTo>
                    <a:pt x="93" y="217"/>
                    <a:pt x="93" y="217"/>
                    <a:pt x="93" y="217"/>
                  </a:cubicBezTo>
                  <a:cubicBezTo>
                    <a:pt x="92" y="217"/>
                    <a:pt x="92" y="217"/>
                    <a:pt x="92" y="217"/>
                  </a:cubicBezTo>
                  <a:cubicBezTo>
                    <a:pt x="92" y="217"/>
                    <a:pt x="92" y="217"/>
                    <a:pt x="92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90" y="217"/>
                    <a:pt x="90" y="217"/>
                    <a:pt x="90" y="217"/>
                  </a:cubicBezTo>
                  <a:cubicBezTo>
                    <a:pt x="90" y="217"/>
                    <a:pt x="90" y="217"/>
                    <a:pt x="90" y="217"/>
                  </a:cubicBezTo>
                  <a:cubicBezTo>
                    <a:pt x="89" y="217"/>
                    <a:pt x="89" y="217"/>
                    <a:pt x="89" y="217"/>
                  </a:cubicBezTo>
                  <a:cubicBezTo>
                    <a:pt x="86" y="217"/>
                    <a:pt x="86" y="217"/>
                    <a:pt x="86" y="217"/>
                  </a:cubicBezTo>
                  <a:cubicBezTo>
                    <a:pt x="83" y="218"/>
                    <a:pt x="83" y="218"/>
                    <a:pt x="83" y="218"/>
                  </a:cubicBezTo>
                  <a:cubicBezTo>
                    <a:pt x="80" y="219"/>
                    <a:pt x="80" y="219"/>
                    <a:pt x="80" y="219"/>
                  </a:cubicBezTo>
                  <a:cubicBezTo>
                    <a:pt x="77" y="221"/>
                    <a:pt x="77" y="221"/>
                    <a:pt x="77" y="221"/>
                  </a:cubicBezTo>
                  <a:cubicBezTo>
                    <a:pt x="75" y="223"/>
                    <a:pt x="75" y="223"/>
                    <a:pt x="75" y="223"/>
                  </a:cubicBezTo>
                  <a:cubicBezTo>
                    <a:pt x="73" y="225"/>
                    <a:pt x="73" y="225"/>
                    <a:pt x="73" y="225"/>
                  </a:cubicBezTo>
                  <a:cubicBezTo>
                    <a:pt x="71" y="227"/>
                    <a:pt x="71" y="227"/>
                    <a:pt x="71" y="227"/>
                  </a:cubicBezTo>
                  <a:cubicBezTo>
                    <a:pt x="69" y="230"/>
                    <a:pt x="69" y="230"/>
                    <a:pt x="69" y="230"/>
                  </a:cubicBezTo>
                  <a:cubicBezTo>
                    <a:pt x="68" y="233"/>
                    <a:pt x="68" y="233"/>
                    <a:pt x="68" y="233"/>
                  </a:cubicBezTo>
                  <a:cubicBezTo>
                    <a:pt x="67" y="236"/>
                    <a:pt x="67" y="236"/>
                    <a:pt x="67" y="23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43"/>
                    <a:pt x="66" y="243"/>
                    <a:pt x="66" y="243"/>
                  </a:cubicBezTo>
                  <a:cubicBezTo>
                    <a:pt x="67" y="247"/>
                    <a:pt x="67" y="247"/>
                    <a:pt x="67" y="247"/>
                  </a:cubicBezTo>
                  <a:cubicBezTo>
                    <a:pt x="68" y="250"/>
                    <a:pt x="68" y="250"/>
                    <a:pt x="68" y="250"/>
                  </a:cubicBezTo>
                  <a:cubicBezTo>
                    <a:pt x="69" y="253"/>
                    <a:pt x="69" y="253"/>
                    <a:pt x="69" y="253"/>
                  </a:cubicBezTo>
                  <a:cubicBezTo>
                    <a:pt x="71" y="257"/>
                    <a:pt x="71" y="257"/>
                    <a:pt x="71" y="257"/>
                  </a:cubicBezTo>
                  <a:cubicBezTo>
                    <a:pt x="73" y="259"/>
                    <a:pt x="73" y="259"/>
                    <a:pt x="73" y="259"/>
                  </a:cubicBezTo>
                  <a:cubicBezTo>
                    <a:pt x="75" y="261"/>
                    <a:pt x="75" y="261"/>
                    <a:pt x="75" y="261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3" y="265"/>
                    <a:pt x="83" y="265"/>
                    <a:pt x="83" y="265"/>
                  </a:cubicBezTo>
                  <a:cubicBezTo>
                    <a:pt x="91" y="267"/>
                    <a:pt x="91" y="267"/>
                    <a:pt x="91" y="267"/>
                  </a:cubicBezTo>
                  <a:cubicBezTo>
                    <a:pt x="95" y="266"/>
                    <a:pt x="97" y="266"/>
                    <a:pt x="100" y="264"/>
                  </a:cubicBezTo>
                  <a:cubicBezTo>
                    <a:pt x="103" y="263"/>
                    <a:pt x="103" y="263"/>
                    <a:pt x="103" y="263"/>
                  </a:cubicBezTo>
                  <a:cubicBezTo>
                    <a:pt x="104" y="262"/>
                    <a:pt x="107" y="260"/>
                    <a:pt x="108" y="259"/>
                  </a:cubicBezTo>
                  <a:lnTo>
                    <a:pt x="109" y="258"/>
                  </a:lnTo>
                  <a:close/>
                  <a:moveTo>
                    <a:pt x="90" y="218"/>
                  </a:moveTo>
                  <a:cubicBezTo>
                    <a:pt x="90" y="218"/>
                    <a:pt x="90" y="218"/>
                    <a:pt x="90" y="218"/>
                  </a:cubicBezTo>
                  <a:cubicBezTo>
                    <a:pt x="90" y="219"/>
                    <a:pt x="90" y="219"/>
                    <a:pt x="90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8" y="219"/>
                    <a:pt x="88" y="219"/>
                    <a:pt x="88" y="219"/>
                  </a:cubicBezTo>
                  <a:cubicBezTo>
                    <a:pt x="88" y="219"/>
                    <a:pt x="88" y="219"/>
                    <a:pt x="88" y="219"/>
                  </a:cubicBezTo>
                  <a:cubicBezTo>
                    <a:pt x="88" y="219"/>
                    <a:pt x="88" y="219"/>
                    <a:pt x="88" y="219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5"/>
                    <a:pt x="90" y="235"/>
                    <a:pt x="90" y="235"/>
                  </a:cubicBezTo>
                  <a:cubicBezTo>
                    <a:pt x="91" y="219"/>
                    <a:pt x="91" y="219"/>
                    <a:pt x="91" y="219"/>
                  </a:cubicBezTo>
                  <a:lnTo>
                    <a:pt x="90" y="218"/>
                  </a:lnTo>
                  <a:close/>
                  <a:moveTo>
                    <a:pt x="92" y="218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2"/>
                    <a:pt x="92" y="222"/>
                    <a:pt x="92" y="222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1" y="227"/>
                    <a:pt x="91" y="227"/>
                    <a:pt x="91" y="227"/>
                  </a:cubicBezTo>
                  <a:cubicBezTo>
                    <a:pt x="91" y="229"/>
                    <a:pt x="91" y="229"/>
                    <a:pt x="91" y="229"/>
                  </a:cubicBezTo>
                  <a:cubicBezTo>
                    <a:pt x="91" y="231"/>
                    <a:pt x="91" y="231"/>
                    <a:pt x="91" y="231"/>
                  </a:cubicBezTo>
                  <a:cubicBezTo>
                    <a:pt x="91" y="233"/>
                    <a:pt x="91" y="233"/>
                    <a:pt x="91" y="233"/>
                  </a:cubicBezTo>
                  <a:cubicBezTo>
                    <a:pt x="91" y="235"/>
                    <a:pt x="91" y="235"/>
                    <a:pt x="91" y="235"/>
                  </a:cubicBezTo>
                  <a:cubicBezTo>
                    <a:pt x="92" y="235"/>
                    <a:pt x="92" y="235"/>
                    <a:pt x="92" y="235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20"/>
                    <a:pt x="94" y="220"/>
                    <a:pt x="94" y="220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2" y="218"/>
                    <a:pt x="92" y="218"/>
                    <a:pt x="92" y="218"/>
                  </a:cubicBezTo>
                  <a:cubicBezTo>
                    <a:pt x="92" y="218"/>
                    <a:pt x="92" y="218"/>
                    <a:pt x="92" y="218"/>
                  </a:cubicBezTo>
                  <a:close/>
                  <a:moveTo>
                    <a:pt x="84" y="219"/>
                  </a:move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20"/>
                    <a:pt x="84" y="220"/>
                    <a:pt x="84" y="220"/>
                  </a:cubicBezTo>
                  <a:cubicBezTo>
                    <a:pt x="84" y="220"/>
                    <a:pt x="84" y="220"/>
                    <a:pt x="84" y="220"/>
                  </a:cubicBezTo>
                  <a:cubicBezTo>
                    <a:pt x="84" y="220"/>
                    <a:pt x="84" y="220"/>
                    <a:pt x="84" y="220"/>
                  </a:cubicBezTo>
                  <a:cubicBezTo>
                    <a:pt x="84" y="220"/>
                    <a:pt x="84" y="220"/>
                    <a:pt x="84" y="220"/>
                  </a:cubicBezTo>
                  <a:cubicBezTo>
                    <a:pt x="83" y="220"/>
                    <a:pt x="83" y="220"/>
                    <a:pt x="83" y="220"/>
                  </a:cubicBezTo>
                  <a:cubicBezTo>
                    <a:pt x="83" y="221"/>
                    <a:pt x="83" y="221"/>
                    <a:pt x="83" y="221"/>
                  </a:cubicBezTo>
                  <a:cubicBezTo>
                    <a:pt x="83" y="221"/>
                    <a:pt x="83" y="221"/>
                    <a:pt x="83" y="221"/>
                  </a:cubicBezTo>
                  <a:cubicBezTo>
                    <a:pt x="83" y="221"/>
                    <a:pt x="83" y="221"/>
                    <a:pt x="83" y="221"/>
                  </a:cubicBezTo>
                  <a:cubicBezTo>
                    <a:pt x="83" y="221"/>
                    <a:pt x="83" y="221"/>
                    <a:pt x="83" y="221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2" y="220"/>
                    <a:pt x="82" y="220"/>
                    <a:pt x="82" y="220"/>
                  </a:cubicBezTo>
                  <a:cubicBezTo>
                    <a:pt x="82" y="220"/>
                    <a:pt x="82" y="220"/>
                    <a:pt x="82" y="220"/>
                  </a:cubicBezTo>
                  <a:cubicBezTo>
                    <a:pt x="82" y="220"/>
                    <a:pt x="82" y="220"/>
                    <a:pt x="82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1"/>
                    <a:pt x="81" y="221"/>
                    <a:pt x="81" y="221"/>
                  </a:cubicBezTo>
                  <a:cubicBezTo>
                    <a:pt x="84" y="227"/>
                    <a:pt x="84" y="227"/>
                    <a:pt x="84" y="227"/>
                  </a:cubicBezTo>
                  <a:cubicBezTo>
                    <a:pt x="88" y="236"/>
                    <a:pt x="88" y="236"/>
                    <a:pt x="88" y="236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33"/>
                    <a:pt x="88" y="233"/>
                    <a:pt x="88" y="233"/>
                  </a:cubicBezTo>
                  <a:cubicBezTo>
                    <a:pt x="87" y="231"/>
                    <a:pt x="87" y="231"/>
                    <a:pt x="87" y="231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86" y="227"/>
                    <a:pt x="86" y="227"/>
                    <a:pt x="86" y="227"/>
                  </a:cubicBezTo>
                  <a:cubicBezTo>
                    <a:pt x="86" y="225"/>
                    <a:pt x="86" y="225"/>
                    <a:pt x="86" y="225"/>
                  </a:cubicBezTo>
                  <a:cubicBezTo>
                    <a:pt x="86" y="223"/>
                    <a:pt x="86" y="223"/>
                    <a:pt x="86" y="223"/>
                  </a:cubicBezTo>
                  <a:cubicBezTo>
                    <a:pt x="85" y="221"/>
                    <a:pt x="85" y="221"/>
                    <a:pt x="85" y="221"/>
                  </a:cubicBezTo>
                  <a:cubicBezTo>
                    <a:pt x="85" y="219"/>
                    <a:pt x="85" y="219"/>
                    <a:pt x="85" y="219"/>
                  </a:cubicBezTo>
                  <a:cubicBezTo>
                    <a:pt x="84" y="219"/>
                    <a:pt x="84" y="219"/>
                    <a:pt x="84" y="219"/>
                  </a:cubicBezTo>
                  <a:close/>
                  <a:moveTo>
                    <a:pt x="97" y="219"/>
                  </a:moveTo>
                  <a:cubicBezTo>
                    <a:pt x="96" y="224"/>
                    <a:pt x="96" y="224"/>
                    <a:pt x="96" y="22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9" y="226"/>
                    <a:pt x="99" y="226"/>
                    <a:pt x="99" y="226"/>
                  </a:cubicBezTo>
                  <a:cubicBezTo>
                    <a:pt x="102" y="221"/>
                    <a:pt x="102" y="221"/>
                    <a:pt x="102" y="221"/>
                  </a:cubicBezTo>
                  <a:cubicBezTo>
                    <a:pt x="102" y="221"/>
                    <a:pt x="102" y="221"/>
                    <a:pt x="102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99" y="221"/>
                    <a:pt x="99" y="221"/>
                    <a:pt x="99" y="221"/>
                  </a:cubicBezTo>
                  <a:cubicBezTo>
                    <a:pt x="99" y="221"/>
                    <a:pt x="99" y="221"/>
                    <a:pt x="99" y="221"/>
                  </a:cubicBezTo>
                  <a:cubicBezTo>
                    <a:pt x="99" y="221"/>
                    <a:pt x="99" y="221"/>
                    <a:pt x="99" y="221"/>
                  </a:cubicBezTo>
                  <a:cubicBezTo>
                    <a:pt x="99" y="221"/>
                    <a:pt x="99" y="221"/>
                    <a:pt x="99" y="221"/>
                  </a:cubicBezTo>
                  <a:cubicBezTo>
                    <a:pt x="99" y="221"/>
                    <a:pt x="99" y="221"/>
                    <a:pt x="99" y="221"/>
                  </a:cubicBezTo>
                  <a:cubicBezTo>
                    <a:pt x="98" y="221"/>
                    <a:pt x="98" y="221"/>
                    <a:pt x="98" y="221"/>
                  </a:cubicBezTo>
                  <a:cubicBezTo>
                    <a:pt x="98" y="221"/>
                    <a:pt x="98" y="221"/>
                    <a:pt x="98" y="221"/>
                  </a:cubicBezTo>
                  <a:cubicBezTo>
                    <a:pt x="98" y="221"/>
                    <a:pt x="98" y="221"/>
                    <a:pt x="98" y="221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19"/>
                    <a:pt x="98" y="219"/>
                    <a:pt x="98" y="219"/>
                  </a:cubicBezTo>
                  <a:cubicBezTo>
                    <a:pt x="98" y="219"/>
                    <a:pt x="98" y="219"/>
                    <a:pt x="98" y="219"/>
                  </a:cubicBezTo>
                  <a:cubicBezTo>
                    <a:pt x="98" y="219"/>
                    <a:pt x="98" y="219"/>
                    <a:pt x="98" y="219"/>
                  </a:cubicBezTo>
                  <a:cubicBezTo>
                    <a:pt x="97" y="219"/>
                    <a:pt x="97" y="219"/>
                    <a:pt x="97" y="219"/>
                  </a:cubicBezTo>
                  <a:cubicBezTo>
                    <a:pt x="97" y="219"/>
                    <a:pt x="97" y="219"/>
                    <a:pt x="97" y="219"/>
                  </a:cubicBezTo>
                  <a:cubicBezTo>
                    <a:pt x="97" y="219"/>
                    <a:pt x="97" y="219"/>
                    <a:pt x="97" y="219"/>
                  </a:cubicBezTo>
                  <a:close/>
                  <a:moveTo>
                    <a:pt x="79" y="221"/>
                  </a:moveTo>
                  <a:cubicBezTo>
                    <a:pt x="79" y="221"/>
                    <a:pt x="79" y="221"/>
                    <a:pt x="79" y="221"/>
                  </a:cubicBezTo>
                  <a:cubicBezTo>
                    <a:pt x="79" y="221"/>
                    <a:pt x="79" y="221"/>
                    <a:pt x="79" y="221"/>
                  </a:cubicBezTo>
                  <a:cubicBezTo>
                    <a:pt x="79" y="221"/>
                    <a:pt x="79" y="221"/>
                    <a:pt x="79" y="221"/>
                  </a:cubicBezTo>
                  <a:cubicBezTo>
                    <a:pt x="79" y="221"/>
                    <a:pt x="79" y="221"/>
                    <a:pt x="79" y="221"/>
                  </a:cubicBezTo>
                  <a:cubicBezTo>
                    <a:pt x="79" y="221"/>
                    <a:pt x="79" y="221"/>
                    <a:pt x="79" y="221"/>
                  </a:cubicBezTo>
                  <a:cubicBezTo>
                    <a:pt x="78" y="222"/>
                    <a:pt x="78" y="222"/>
                    <a:pt x="78" y="222"/>
                  </a:cubicBezTo>
                  <a:cubicBezTo>
                    <a:pt x="78" y="222"/>
                    <a:pt x="78" y="222"/>
                    <a:pt x="78" y="222"/>
                  </a:cubicBezTo>
                  <a:cubicBezTo>
                    <a:pt x="78" y="222"/>
                    <a:pt x="78" y="222"/>
                    <a:pt x="78" y="222"/>
                  </a:cubicBezTo>
                  <a:cubicBezTo>
                    <a:pt x="78" y="222"/>
                    <a:pt x="78" y="222"/>
                    <a:pt x="78" y="222"/>
                  </a:cubicBezTo>
                  <a:cubicBezTo>
                    <a:pt x="78" y="222"/>
                    <a:pt x="78" y="222"/>
                    <a:pt x="78" y="222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7" y="223"/>
                    <a:pt x="77" y="223"/>
                    <a:pt x="77" y="223"/>
                  </a:cubicBezTo>
                  <a:cubicBezTo>
                    <a:pt x="77" y="223"/>
                    <a:pt x="77" y="223"/>
                    <a:pt x="77" y="223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76" y="224"/>
                    <a:pt x="76" y="224"/>
                    <a:pt x="76" y="224"/>
                  </a:cubicBezTo>
                  <a:cubicBezTo>
                    <a:pt x="75" y="224"/>
                    <a:pt x="75" y="224"/>
                    <a:pt x="75" y="224"/>
                  </a:cubicBezTo>
                  <a:cubicBezTo>
                    <a:pt x="77" y="226"/>
                    <a:pt x="77" y="226"/>
                    <a:pt x="77" y="226"/>
                  </a:cubicBezTo>
                  <a:cubicBezTo>
                    <a:pt x="78" y="227"/>
                    <a:pt x="78" y="227"/>
                    <a:pt x="78" y="227"/>
                  </a:cubicBezTo>
                  <a:cubicBezTo>
                    <a:pt x="80" y="229"/>
                    <a:pt x="80" y="229"/>
                    <a:pt x="80" y="229"/>
                  </a:cubicBezTo>
                  <a:cubicBezTo>
                    <a:pt x="81" y="230"/>
                    <a:pt x="81" y="230"/>
                    <a:pt x="81" y="230"/>
                  </a:cubicBezTo>
                  <a:cubicBezTo>
                    <a:pt x="82" y="232"/>
                    <a:pt x="82" y="232"/>
                    <a:pt x="82" y="232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87" y="237"/>
                    <a:pt x="87" y="237"/>
                    <a:pt x="87" y="237"/>
                  </a:cubicBezTo>
                  <a:cubicBezTo>
                    <a:pt x="86" y="235"/>
                    <a:pt x="86" y="235"/>
                    <a:pt x="86" y="235"/>
                  </a:cubicBezTo>
                  <a:cubicBezTo>
                    <a:pt x="85" y="233"/>
                    <a:pt x="85" y="233"/>
                    <a:pt x="85" y="233"/>
                  </a:cubicBezTo>
                  <a:cubicBezTo>
                    <a:pt x="84" y="231"/>
                    <a:pt x="84" y="231"/>
                    <a:pt x="84" y="231"/>
                  </a:cubicBezTo>
                  <a:cubicBezTo>
                    <a:pt x="83" y="229"/>
                    <a:pt x="83" y="229"/>
                    <a:pt x="83" y="229"/>
                  </a:cubicBezTo>
                  <a:cubicBezTo>
                    <a:pt x="82" y="227"/>
                    <a:pt x="82" y="227"/>
                    <a:pt x="82" y="227"/>
                  </a:cubicBezTo>
                  <a:cubicBezTo>
                    <a:pt x="81" y="225"/>
                    <a:pt x="81" y="225"/>
                    <a:pt x="81" y="225"/>
                  </a:cubicBezTo>
                  <a:cubicBezTo>
                    <a:pt x="80" y="223"/>
                    <a:pt x="80" y="223"/>
                    <a:pt x="80" y="223"/>
                  </a:cubicBezTo>
                  <a:cubicBezTo>
                    <a:pt x="79" y="221"/>
                    <a:pt x="79" y="221"/>
                    <a:pt x="79" y="221"/>
                  </a:cubicBezTo>
                  <a:close/>
                  <a:moveTo>
                    <a:pt x="112" y="221"/>
                  </a:moveTo>
                  <a:cubicBezTo>
                    <a:pt x="111" y="221"/>
                    <a:pt x="111" y="222"/>
                    <a:pt x="112" y="222"/>
                  </a:cubicBezTo>
                  <a:cubicBezTo>
                    <a:pt x="113" y="223"/>
                    <a:pt x="114" y="221"/>
                    <a:pt x="113" y="224"/>
                  </a:cubicBezTo>
                  <a:cubicBezTo>
                    <a:pt x="113" y="225"/>
                    <a:pt x="115" y="227"/>
                    <a:pt x="117" y="229"/>
                  </a:cubicBezTo>
                  <a:cubicBezTo>
                    <a:pt x="116" y="231"/>
                    <a:pt x="118" y="233"/>
                    <a:pt x="118" y="236"/>
                  </a:cubicBezTo>
                  <a:cubicBezTo>
                    <a:pt x="119" y="236"/>
                    <a:pt x="119" y="235"/>
                    <a:pt x="120" y="234"/>
                  </a:cubicBezTo>
                  <a:cubicBezTo>
                    <a:pt x="120" y="234"/>
                    <a:pt x="121" y="233"/>
                    <a:pt x="121" y="233"/>
                  </a:cubicBezTo>
                  <a:cubicBezTo>
                    <a:pt x="120" y="231"/>
                    <a:pt x="121" y="229"/>
                    <a:pt x="122" y="227"/>
                  </a:cubicBezTo>
                  <a:cubicBezTo>
                    <a:pt x="122" y="226"/>
                    <a:pt x="121" y="226"/>
                    <a:pt x="121" y="227"/>
                  </a:cubicBezTo>
                  <a:cubicBezTo>
                    <a:pt x="121" y="227"/>
                    <a:pt x="120" y="226"/>
                    <a:pt x="121" y="226"/>
                  </a:cubicBezTo>
                  <a:cubicBezTo>
                    <a:pt x="121" y="226"/>
                    <a:pt x="121" y="226"/>
                    <a:pt x="122" y="226"/>
                  </a:cubicBezTo>
                  <a:cubicBezTo>
                    <a:pt x="122" y="223"/>
                    <a:pt x="122" y="223"/>
                    <a:pt x="122" y="223"/>
                  </a:cubicBezTo>
                  <a:cubicBezTo>
                    <a:pt x="121" y="224"/>
                    <a:pt x="121" y="224"/>
                    <a:pt x="120" y="223"/>
                  </a:cubicBezTo>
                  <a:cubicBezTo>
                    <a:pt x="120" y="223"/>
                    <a:pt x="120" y="223"/>
                    <a:pt x="121" y="223"/>
                  </a:cubicBezTo>
                  <a:cubicBezTo>
                    <a:pt x="123" y="223"/>
                    <a:pt x="121" y="222"/>
                    <a:pt x="122" y="222"/>
                  </a:cubicBezTo>
                  <a:cubicBezTo>
                    <a:pt x="112" y="221"/>
                    <a:pt x="112" y="221"/>
                    <a:pt x="112" y="221"/>
                  </a:cubicBezTo>
                  <a:close/>
                  <a:moveTo>
                    <a:pt x="103" y="222"/>
                  </a:moveTo>
                  <a:cubicBezTo>
                    <a:pt x="102" y="224"/>
                    <a:pt x="102" y="224"/>
                    <a:pt x="102" y="22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99" y="227"/>
                    <a:pt x="99" y="227"/>
                    <a:pt x="99" y="227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7" y="231"/>
                    <a:pt x="97" y="231"/>
                    <a:pt x="97" y="231"/>
                  </a:cubicBezTo>
                  <a:cubicBezTo>
                    <a:pt x="96" y="233"/>
                    <a:pt x="96" y="233"/>
                    <a:pt x="96" y="233"/>
                  </a:cubicBezTo>
                  <a:cubicBezTo>
                    <a:pt x="95" y="235"/>
                    <a:pt x="95" y="235"/>
                    <a:pt x="95" y="235"/>
                  </a:cubicBezTo>
                  <a:cubicBezTo>
                    <a:pt x="94" y="236"/>
                    <a:pt x="94" y="236"/>
                    <a:pt x="94" y="236"/>
                  </a:cubicBezTo>
                  <a:cubicBezTo>
                    <a:pt x="94" y="236"/>
                    <a:pt x="94" y="236"/>
                    <a:pt x="94" y="236"/>
                  </a:cubicBezTo>
                  <a:cubicBezTo>
                    <a:pt x="96" y="235"/>
                    <a:pt x="96" y="235"/>
                    <a:pt x="96" y="235"/>
                  </a:cubicBezTo>
                  <a:cubicBezTo>
                    <a:pt x="97" y="233"/>
                    <a:pt x="97" y="233"/>
                    <a:pt x="97" y="233"/>
                  </a:cubicBezTo>
                  <a:cubicBezTo>
                    <a:pt x="99" y="232"/>
                    <a:pt x="99" y="232"/>
                    <a:pt x="99" y="232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2" y="229"/>
                    <a:pt x="102" y="229"/>
                    <a:pt x="102" y="229"/>
                  </a:cubicBezTo>
                  <a:cubicBezTo>
                    <a:pt x="103" y="228"/>
                    <a:pt x="103" y="228"/>
                    <a:pt x="103" y="228"/>
                  </a:cubicBezTo>
                  <a:cubicBezTo>
                    <a:pt x="105" y="226"/>
                    <a:pt x="105" y="226"/>
                    <a:pt x="105" y="226"/>
                  </a:cubicBezTo>
                  <a:cubicBezTo>
                    <a:pt x="107" y="225"/>
                    <a:pt x="107" y="225"/>
                    <a:pt x="107" y="225"/>
                  </a:cubicBezTo>
                  <a:cubicBezTo>
                    <a:pt x="107" y="225"/>
                    <a:pt x="107" y="225"/>
                    <a:pt x="107" y="225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4"/>
                    <a:pt x="106" y="224"/>
                    <a:pt x="106" y="224"/>
                  </a:cubicBezTo>
                  <a:cubicBezTo>
                    <a:pt x="106" y="224"/>
                    <a:pt x="106" y="224"/>
                    <a:pt x="106" y="224"/>
                  </a:cubicBezTo>
                  <a:cubicBezTo>
                    <a:pt x="106" y="224"/>
                    <a:pt x="106" y="224"/>
                    <a:pt x="106" y="224"/>
                  </a:cubicBezTo>
                  <a:cubicBezTo>
                    <a:pt x="105" y="224"/>
                    <a:pt x="105" y="224"/>
                    <a:pt x="105" y="224"/>
                  </a:cubicBezTo>
                  <a:cubicBezTo>
                    <a:pt x="105" y="224"/>
                    <a:pt x="105" y="224"/>
                    <a:pt x="105" y="224"/>
                  </a:cubicBezTo>
                  <a:cubicBezTo>
                    <a:pt x="105" y="224"/>
                    <a:pt x="105" y="224"/>
                    <a:pt x="105" y="224"/>
                  </a:cubicBezTo>
                  <a:cubicBezTo>
                    <a:pt x="105" y="224"/>
                    <a:pt x="105" y="224"/>
                    <a:pt x="105" y="224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2"/>
                    <a:pt x="104" y="222"/>
                    <a:pt x="104" y="222"/>
                  </a:cubicBezTo>
                  <a:cubicBezTo>
                    <a:pt x="104" y="222"/>
                    <a:pt x="104" y="222"/>
                    <a:pt x="104" y="222"/>
                  </a:cubicBezTo>
                  <a:cubicBezTo>
                    <a:pt x="104" y="222"/>
                    <a:pt x="104" y="222"/>
                    <a:pt x="104" y="222"/>
                  </a:cubicBezTo>
                  <a:cubicBezTo>
                    <a:pt x="103" y="222"/>
                    <a:pt x="103" y="222"/>
                    <a:pt x="103" y="222"/>
                  </a:cubicBezTo>
                  <a:cubicBezTo>
                    <a:pt x="103" y="222"/>
                    <a:pt x="103" y="222"/>
                    <a:pt x="103" y="222"/>
                  </a:cubicBezTo>
                  <a:cubicBezTo>
                    <a:pt x="103" y="222"/>
                    <a:pt x="103" y="222"/>
                    <a:pt x="103" y="222"/>
                  </a:cubicBezTo>
                  <a:cubicBezTo>
                    <a:pt x="103" y="222"/>
                    <a:pt x="103" y="222"/>
                    <a:pt x="103" y="222"/>
                  </a:cubicBezTo>
                  <a:cubicBezTo>
                    <a:pt x="103" y="222"/>
                    <a:pt x="103" y="222"/>
                    <a:pt x="103" y="222"/>
                  </a:cubicBezTo>
                  <a:close/>
                  <a:moveTo>
                    <a:pt x="74" y="225"/>
                  </a:moveTo>
                  <a:cubicBezTo>
                    <a:pt x="74" y="225"/>
                    <a:pt x="74" y="225"/>
                    <a:pt x="74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4" y="227"/>
                    <a:pt x="74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3" y="228"/>
                    <a:pt x="73" y="228"/>
                    <a:pt x="73" y="228"/>
                  </a:cubicBezTo>
                  <a:cubicBezTo>
                    <a:pt x="72" y="228"/>
                    <a:pt x="72" y="228"/>
                    <a:pt x="72" y="228"/>
                  </a:cubicBezTo>
                  <a:cubicBezTo>
                    <a:pt x="72" y="228"/>
                    <a:pt x="72" y="228"/>
                    <a:pt x="72" y="228"/>
                  </a:cubicBezTo>
                  <a:cubicBezTo>
                    <a:pt x="72" y="228"/>
                    <a:pt x="72" y="228"/>
                    <a:pt x="72" y="228"/>
                  </a:cubicBezTo>
                  <a:cubicBezTo>
                    <a:pt x="72" y="228"/>
                    <a:pt x="72" y="228"/>
                    <a:pt x="72" y="228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2" y="230"/>
                    <a:pt x="72" y="230"/>
                    <a:pt x="72" y="230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1" y="229"/>
                    <a:pt x="71" y="229"/>
                    <a:pt x="71" y="229"/>
                  </a:cubicBezTo>
                  <a:cubicBezTo>
                    <a:pt x="71" y="229"/>
                    <a:pt x="71" y="229"/>
                    <a:pt x="71" y="229"/>
                  </a:cubicBezTo>
                  <a:cubicBezTo>
                    <a:pt x="71" y="229"/>
                    <a:pt x="71" y="229"/>
                    <a:pt x="71" y="229"/>
                  </a:cubicBezTo>
                  <a:cubicBezTo>
                    <a:pt x="71" y="229"/>
                    <a:pt x="71" y="229"/>
                    <a:pt x="71" y="229"/>
                  </a:cubicBezTo>
                  <a:cubicBezTo>
                    <a:pt x="71" y="230"/>
                    <a:pt x="71" y="230"/>
                    <a:pt x="71" y="230"/>
                  </a:cubicBezTo>
                  <a:cubicBezTo>
                    <a:pt x="71" y="230"/>
                    <a:pt x="71" y="230"/>
                    <a:pt x="71" y="230"/>
                  </a:cubicBezTo>
                  <a:cubicBezTo>
                    <a:pt x="71" y="230"/>
                    <a:pt x="71" y="230"/>
                    <a:pt x="71" y="230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31"/>
                    <a:pt x="70" y="231"/>
                    <a:pt x="70" y="231"/>
                  </a:cubicBezTo>
                  <a:cubicBezTo>
                    <a:pt x="70" y="231"/>
                    <a:pt x="70" y="231"/>
                    <a:pt x="70" y="231"/>
                  </a:cubicBezTo>
                  <a:cubicBezTo>
                    <a:pt x="70" y="232"/>
                    <a:pt x="70" y="232"/>
                    <a:pt x="70" y="232"/>
                  </a:cubicBezTo>
                  <a:cubicBezTo>
                    <a:pt x="70" y="232"/>
                    <a:pt x="70" y="232"/>
                    <a:pt x="70" y="232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69" y="233"/>
                    <a:pt x="69" y="233"/>
                    <a:pt x="69" y="233"/>
                  </a:cubicBezTo>
                  <a:cubicBezTo>
                    <a:pt x="69" y="233"/>
                    <a:pt x="69" y="233"/>
                    <a:pt x="69" y="233"/>
                  </a:cubicBezTo>
                  <a:cubicBezTo>
                    <a:pt x="69" y="233"/>
                    <a:pt x="69" y="233"/>
                    <a:pt x="69" y="233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74" y="236"/>
                    <a:pt x="74" y="236"/>
                    <a:pt x="74" y="236"/>
                  </a:cubicBezTo>
                  <a:cubicBezTo>
                    <a:pt x="76" y="237"/>
                    <a:pt x="76" y="237"/>
                    <a:pt x="76" y="237"/>
                  </a:cubicBezTo>
                  <a:cubicBezTo>
                    <a:pt x="78" y="237"/>
                    <a:pt x="78" y="237"/>
                    <a:pt x="78" y="237"/>
                  </a:cubicBezTo>
                  <a:cubicBezTo>
                    <a:pt x="80" y="238"/>
                    <a:pt x="80" y="238"/>
                    <a:pt x="80" y="238"/>
                  </a:cubicBezTo>
                  <a:cubicBezTo>
                    <a:pt x="82" y="239"/>
                    <a:pt x="82" y="239"/>
                    <a:pt x="82" y="239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3" y="238"/>
                    <a:pt x="83" y="238"/>
                    <a:pt x="83" y="238"/>
                  </a:cubicBezTo>
                  <a:cubicBezTo>
                    <a:pt x="81" y="237"/>
                    <a:pt x="81" y="237"/>
                    <a:pt x="81" y="237"/>
                  </a:cubicBezTo>
                  <a:cubicBezTo>
                    <a:pt x="80" y="236"/>
                    <a:pt x="80" y="236"/>
                    <a:pt x="80" y="236"/>
                  </a:cubicBezTo>
                  <a:cubicBezTo>
                    <a:pt x="78" y="235"/>
                    <a:pt x="78" y="235"/>
                    <a:pt x="78" y="235"/>
                  </a:cubicBezTo>
                  <a:cubicBezTo>
                    <a:pt x="76" y="234"/>
                    <a:pt x="76" y="234"/>
                    <a:pt x="76" y="234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1"/>
                    <a:pt x="73" y="231"/>
                    <a:pt x="73" y="231"/>
                  </a:cubicBezTo>
                  <a:cubicBezTo>
                    <a:pt x="72" y="230"/>
                    <a:pt x="72" y="230"/>
                    <a:pt x="72" y="230"/>
                  </a:cubicBezTo>
                  <a:cubicBezTo>
                    <a:pt x="73" y="230"/>
                    <a:pt x="73" y="230"/>
                    <a:pt x="73" y="230"/>
                  </a:cubicBezTo>
                  <a:cubicBezTo>
                    <a:pt x="74" y="230"/>
                    <a:pt x="74" y="230"/>
                    <a:pt x="74" y="230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7" y="231"/>
                    <a:pt x="77" y="231"/>
                    <a:pt x="77" y="231"/>
                  </a:cubicBezTo>
                  <a:cubicBezTo>
                    <a:pt x="78" y="232"/>
                    <a:pt x="78" y="232"/>
                    <a:pt x="78" y="232"/>
                  </a:cubicBezTo>
                  <a:cubicBezTo>
                    <a:pt x="79" y="233"/>
                    <a:pt x="79" y="233"/>
                    <a:pt x="79" y="233"/>
                  </a:cubicBezTo>
                  <a:cubicBezTo>
                    <a:pt x="80" y="234"/>
                    <a:pt x="80" y="234"/>
                    <a:pt x="80" y="234"/>
                  </a:cubicBezTo>
                  <a:cubicBezTo>
                    <a:pt x="81" y="235"/>
                    <a:pt x="81" y="235"/>
                    <a:pt x="81" y="235"/>
                  </a:cubicBezTo>
                  <a:cubicBezTo>
                    <a:pt x="83" y="236"/>
                    <a:pt x="83" y="236"/>
                    <a:pt x="83" y="236"/>
                  </a:cubicBezTo>
                  <a:cubicBezTo>
                    <a:pt x="85" y="238"/>
                    <a:pt x="85" y="238"/>
                    <a:pt x="85" y="238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36"/>
                    <a:pt x="84" y="236"/>
                    <a:pt x="84" y="236"/>
                  </a:cubicBezTo>
                  <a:cubicBezTo>
                    <a:pt x="83" y="235"/>
                    <a:pt x="83" y="235"/>
                    <a:pt x="83" y="235"/>
                  </a:cubicBezTo>
                  <a:cubicBezTo>
                    <a:pt x="81" y="233"/>
                    <a:pt x="81" y="233"/>
                    <a:pt x="81" y="233"/>
                  </a:cubicBezTo>
                  <a:cubicBezTo>
                    <a:pt x="80" y="231"/>
                    <a:pt x="80" y="231"/>
                    <a:pt x="80" y="231"/>
                  </a:cubicBezTo>
                  <a:cubicBezTo>
                    <a:pt x="78" y="230"/>
                    <a:pt x="78" y="230"/>
                    <a:pt x="78" y="230"/>
                  </a:cubicBezTo>
                  <a:cubicBezTo>
                    <a:pt x="77" y="228"/>
                    <a:pt x="77" y="228"/>
                    <a:pt x="77" y="228"/>
                  </a:cubicBezTo>
                  <a:cubicBezTo>
                    <a:pt x="76" y="227"/>
                    <a:pt x="76" y="227"/>
                    <a:pt x="76" y="227"/>
                  </a:cubicBezTo>
                  <a:cubicBezTo>
                    <a:pt x="75" y="225"/>
                    <a:pt x="75" y="225"/>
                    <a:pt x="75" y="225"/>
                  </a:cubicBezTo>
                  <a:lnTo>
                    <a:pt x="74" y="225"/>
                  </a:lnTo>
                  <a:close/>
                  <a:moveTo>
                    <a:pt x="107" y="226"/>
                  </a:moveTo>
                  <a:cubicBezTo>
                    <a:pt x="104" y="229"/>
                    <a:pt x="104" y="229"/>
                    <a:pt x="104" y="229"/>
                  </a:cubicBezTo>
                  <a:cubicBezTo>
                    <a:pt x="96" y="236"/>
                    <a:pt x="96" y="236"/>
                    <a:pt x="96" y="236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6" y="237"/>
                    <a:pt x="96" y="237"/>
                    <a:pt x="96" y="237"/>
                  </a:cubicBezTo>
                  <a:cubicBezTo>
                    <a:pt x="96" y="237"/>
                    <a:pt x="96" y="237"/>
                    <a:pt x="96" y="237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97" y="236"/>
                    <a:pt x="97" y="236"/>
                    <a:pt x="97" y="236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9" y="236"/>
                    <a:pt x="99" y="236"/>
                    <a:pt x="99" y="236"/>
                  </a:cubicBezTo>
                  <a:cubicBezTo>
                    <a:pt x="99" y="236"/>
                    <a:pt x="99" y="236"/>
                    <a:pt x="99" y="236"/>
                  </a:cubicBezTo>
                  <a:cubicBezTo>
                    <a:pt x="100" y="235"/>
                    <a:pt x="100" y="235"/>
                    <a:pt x="100" y="235"/>
                  </a:cubicBezTo>
                  <a:cubicBezTo>
                    <a:pt x="101" y="234"/>
                    <a:pt x="101" y="234"/>
                    <a:pt x="101" y="234"/>
                  </a:cubicBezTo>
                  <a:cubicBezTo>
                    <a:pt x="103" y="233"/>
                    <a:pt x="103" y="233"/>
                    <a:pt x="103" y="233"/>
                  </a:cubicBezTo>
                  <a:cubicBezTo>
                    <a:pt x="104" y="232"/>
                    <a:pt x="104" y="232"/>
                    <a:pt x="104" y="232"/>
                  </a:cubicBezTo>
                  <a:cubicBezTo>
                    <a:pt x="106" y="232"/>
                    <a:pt x="106" y="232"/>
                    <a:pt x="106" y="232"/>
                  </a:cubicBezTo>
                  <a:cubicBezTo>
                    <a:pt x="107" y="231"/>
                    <a:pt x="107" y="231"/>
                    <a:pt x="107" y="231"/>
                  </a:cubicBezTo>
                  <a:cubicBezTo>
                    <a:pt x="108" y="230"/>
                    <a:pt x="108" y="230"/>
                    <a:pt x="108" y="230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09" y="229"/>
                    <a:pt x="109" y="229"/>
                    <a:pt x="109" y="229"/>
                  </a:cubicBezTo>
                  <a:cubicBezTo>
                    <a:pt x="109" y="229"/>
                    <a:pt x="109" y="229"/>
                    <a:pt x="109" y="229"/>
                  </a:cubicBezTo>
                  <a:cubicBezTo>
                    <a:pt x="109" y="229"/>
                    <a:pt x="109" y="229"/>
                    <a:pt x="109" y="229"/>
                  </a:cubicBezTo>
                  <a:cubicBezTo>
                    <a:pt x="109" y="229"/>
                    <a:pt x="109" y="229"/>
                    <a:pt x="109" y="229"/>
                  </a:cubicBezTo>
                  <a:cubicBezTo>
                    <a:pt x="109" y="229"/>
                    <a:pt x="109" y="229"/>
                    <a:pt x="109" y="229"/>
                  </a:cubicBezTo>
                  <a:cubicBezTo>
                    <a:pt x="109" y="228"/>
                    <a:pt x="109" y="228"/>
                    <a:pt x="109" y="228"/>
                  </a:cubicBezTo>
                  <a:cubicBezTo>
                    <a:pt x="108" y="228"/>
                    <a:pt x="108" y="228"/>
                    <a:pt x="108" y="228"/>
                  </a:cubicBezTo>
                  <a:cubicBezTo>
                    <a:pt x="108" y="228"/>
                    <a:pt x="108" y="228"/>
                    <a:pt x="108" y="228"/>
                  </a:cubicBezTo>
                  <a:cubicBezTo>
                    <a:pt x="108" y="228"/>
                    <a:pt x="108" y="228"/>
                    <a:pt x="108" y="228"/>
                  </a:cubicBezTo>
                  <a:cubicBezTo>
                    <a:pt x="108" y="227"/>
                    <a:pt x="108" y="227"/>
                    <a:pt x="108" y="227"/>
                  </a:cubicBezTo>
                  <a:cubicBezTo>
                    <a:pt x="108" y="227"/>
                    <a:pt x="108" y="227"/>
                    <a:pt x="108" y="227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7" y="226"/>
                    <a:pt x="107" y="226"/>
                    <a:pt x="107" y="226"/>
                  </a:cubicBezTo>
                  <a:cubicBezTo>
                    <a:pt x="107" y="226"/>
                    <a:pt x="107" y="226"/>
                    <a:pt x="107" y="226"/>
                  </a:cubicBezTo>
                  <a:close/>
                  <a:moveTo>
                    <a:pt x="111" y="230"/>
                  </a:moveTo>
                  <a:cubicBezTo>
                    <a:pt x="109" y="232"/>
                    <a:pt x="109" y="232"/>
                    <a:pt x="109" y="232"/>
                  </a:cubicBezTo>
                  <a:cubicBezTo>
                    <a:pt x="107" y="233"/>
                    <a:pt x="107" y="233"/>
                    <a:pt x="107" y="233"/>
                  </a:cubicBezTo>
                  <a:cubicBezTo>
                    <a:pt x="105" y="234"/>
                    <a:pt x="105" y="234"/>
                    <a:pt x="105" y="234"/>
                  </a:cubicBezTo>
                  <a:cubicBezTo>
                    <a:pt x="104" y="235"/>
                    <a:pt x="104" y="235"/>
                    <a:pt x="104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0" y="236"/>
                    <a:pt x="100" y="236"/>
                    <a:pt x="100" y="236"/>
                  </a:cubicBezTo>
                  <a:cubicBezTo>
                    <a:pt x="98" y="237"/>
                    <a:pt x="98" y="237"/>
                    <a:pt x="98" y="237"/>
                  </a:cubicBezTo>
                  <a:cubicBezTo>
                    <a:pt x="96" y="239"/>
                    <a:pt x="96" y="239"/>
                    <a:pt x="96" y="239"/>
                  </a:cubicBezTo>
                  <a:cubicBezTo>
                    <a:pt x="96" y="239"/>
                    <a:pt x="96" y="239"/>
                    <a:pt x="96" y="239"/>
                  </a:cubicBezTo>
                  <a:cubicBezTo>
                    <a:pt x="113" y="235"/>
                    <a:pt x="113" y="235"/>
                    <a:pt x="113" y="235"/>
                  </a:cubicBezTo>
                  <a:cubicBezTo>
                    <a:pt x="113" y="234"/>
                    <a:pt x="113" y="234"/>
                    <a:pt x="113" y="234"/>
                  </a:cubicBezTo>
                  <a:cubicBezTo>
                    <a:pt x="112" y="234"/>
                    <a:pt x="112" y="234"/>
                    <a:pt x="112" y="234"/>
                  </a:cubicBezTo>
                  <a:cubicBezTo>
                    <a:pt x="112" y="234"/>
                    <a:pt x="112" y="234"/>
                    <a:pt x="112" y="234"/>
                  </a:cubicBezTo>
                  <a:cubicBezTo>
                    <a:pt x="112" y="234"/>
                    <a:pt x="112" y="234"/>
                    <a:pt x="112" y="234"/>
                  </a:cubicBezTo>
                  <a:cubicBezTo>
                    <a:pt x="112" y="234"/>
                    <a:pt x="112" y="234"/>
                    <a:pt x="112" y="234"/>
                  </a:cubicBezTo>
                  <a:cubicBezTo>
                    <a:pt x="111" y="234"/>
                    <a:pt x="111" y="234"/>
                    <a:pt x="111" y="234"/>
                  </a:cubicBezTo>
                  <a:cubicBezTo>
                    <a:pt x="111" y="234"/>
                    <a:pt x="111" y="234"/>
                    <a:pt x="111" y="234"/>
                  </a:cubicBezTo>
                  <a:cubicBezTo>
                    <a:pt x="111" y="234"/>
                    <a:pt x="111" y="234"/>
                    <a:pt x="111" y="234"/>
                  </a:cubicBezTo>
                  <a:cubicBezTo>
                    <a:pt x="111" y="233"/>
                    <a:pt x="111" y="233"/>
                    <a:pt x="111" y="233"/>
                  </a:cubicBezTo>
                  <a:cubicBezTo>
                    <a:pt x="111" y="233"/>
                    <a:pt x="111" y="233"/>
                    <a:pt x="111" y="233"/>
                  </a:cubicBezTo>
                  <a:cubicBezTo>
                    <a:pt x="111" y="233"/>
                    <a:pt x="111" y="233"/>
                    <a:pt x="111" y="233"/>
                  </a:cubicBezTo>
                  <a:cubicBezTo>
                    <a:pt x="111" y="233"/>
                    <a:pt x="111" y="233"/>
                    <a:pt x="111" y="233"/>
                  </a:cubicBezTo>
                  <a:cubicBezTo>
                    <a:pt x="111" y="232"/>
                    <a:pt x="111" y="232"/>
                    <a:pt x="111" y="232"/>
                  </a:cubicBezTo>
                  <a:cubicBezTo>
                    <a:pt x="111" y="232"/>
                    <a:pt x="111" y="232"/>
                    <a:pt x="111" y="232"/>
                  </a:cubicBezTo>
                  <a:cubicBezTo>
                    <a:pt x="111" y="232"/>
                    <a:pt x="111" y="232"/>
                    <a:pt x="111" y="232"/>
                  </a:cubicBezTo>
                  <a:cubicBezTo>
                    <a:pt x="111" y="232"/>
                    <a:pt x="111" y="232"/>
                    <a:pt x="111" y="232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0"/>
                    <a:pt x="111" y="230"/>
                    <a:pt x="111" y="230"/>
                  </a:cubicBezTo>
                  <a:close/>
                  <a:moveTo>
                    <a:pt x="68" y="235"/>
                  </a:moveTo>
                  <a:cubicBezTo>
                    <a:pt x="69" y="239"/>
                    <a:pt x="69" y="239"/>
                    <a:pt x="69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40"/>
                    <a:pt x="68" y="240"/>
                    <a:pt x="68" y="240"/>
                  </a:cubicBezTo>
                  <a:cubicBezTo>
                    <a:pt x="68" y="240"/>
                    <a:pt x="68" y="240"/>
                    <a:pt x="68" y="240"/>
                  </a:cubicBezTo>
                  <a:cubicBezTo>
                    <a:pt x="68" y="240"/>
                    <a:pt x="68" y="240"/>
                    <a:pt x="68" y="240"/>
                  </a:cubicBezTo>
                  <a:cubicBezTo>
                    <a:pt x="68" y="240"/>
                    <a:pt x="68" y="240"/>
                    <a:pt x="68" y="240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70" y="241"/>
                    <a:pt x="70" y="241"/>
                    <a:pt x="70" y="241"/>
                  </a:cubicBezTo>
                  <a:cubicBezTo>
                    <a:pt x="72" y="241"/>
                    <a:pt x="72" y="241"/>
                    <a:pt x="72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6" y="241"/>
                    <a:pt x="76" y="241"/>
                    <a:pt x="76" y="241"/>
                  </a:cubicBezTo>
                  <a:cubicBezTo>
                    <a:pt x="78" y="241"/>
                    <a:pt x="78" y="241"/>
                    <a:pt x="78" y="241"/>
                  </a:cubicBezTo>
                  <a:cubicBezTo>
                    <a:pt x="80" y="241"/>
                    <a:pt x="80" y="241"/>
                    <a:pt x="80" y="241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4" y="241"/>
                    <a:pt x="84" y="241"/>
                    <a:pt x="84" y="241"/>
                  </a:cubicBezTo>
                  <a:cubicBezTo>
                    <a:pt x="84" y="241"/>
                    <a:pt x="84" y="241"/>
                    <a:pt x="84" y="241"/>
                  </a:cubicBezTo>
                  <a:cubicBezTo>
                    <a:pt x="84" y="241"/>
                    <a:pt x="84" y="241"/>
                    <a:pt x="84" y="241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80" y="239"/>
                    <a:pt x="80" y="239"/>
                    <a:pt x="80" y="239"/>
                  </a:cubicBezTo>
                  <a:cubicBezTo>
                    <a:pt x="78" y="239"/>
                    <a:pt x="78" y="239"/>
                    <a:pt x="78" y="239"/>
                  </a:cubicBezTo>
                  <a:cubicBezTo>
                    <a:pt x="76" y="238"/>
                    <a:pt x="76" y="238"/>
                    <a:pt x="76" y="238"/>
                  </a:cubicBezTo>
                  <a:cubicBezTo>
                    <a:pt x="74" y="237"/>
                    <a:pt x="74" y="237"/>
                    <a:pt x="74" y="237"/>
                  </a:cubicBezTo>
                  <a:cubicBezTo>
                    <a:pt x="72" y="237"/>
                    <a:pt x="72" y="237"/>
                    <a:pt x="72" y="237"/>
                  </a:cubicBezTo>
                  <a:cubicBezTo>
                    <a:pt x="70" y="236"/>
                    <a:pt x="70" y="236"/>
                    <a:pt x="70" y="236"/>
                  </a:cubicBezTo>
                  <a:lnTo>
                    <a:pt x="68" y="235"/>
                  </a:lnTo>
                  <a:close/>
                  <a:moveTo>
                    <a:pt x="113" y="236"/>
                  </a:moveTo>
                  <a:cubicBezTo>
                    <a:pt x="111" y="237"/>
                    <a:pt x="111" y="237"/>
                    <a:pt x="111" y="237"/>
                  </a:cubicBezTo>
                  <a:cubicBezTo>
                    <a:pt x="110" y="237"/>
                    <a:pt x="110" y="237"/>
                    <a:pt x="110" y="237"/>
                  </a:cubicBezTo>
                  <a:cubicBezTo>
                    <a:pt x="108" y="237"/>
                    <a:pt x="108" y="237"/>
                    <a:pt x="108" y="237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5" y="238"/>
                    <a:pt x="105" y="238"/>
                    <a:pt x="105" y="238"/>
                  </a:cubicBezTo>
                  <a:cubicBezTo>
                    <a:pt x="103" y="239"/>
                    <a:pt x="103" y="239"/>
                    <a:pt x="103" y="239"/>
                  </a:cubicBezTo>
                  <a:cubicBezTo>
                    <a:pt x="102" y="239"/>
                    <a:pt x="102" y="239"/>
                    <a:pt x="102" y="239"/>
                  </a:cubicBezTo>
                  <a:cubicBezTo>
                    <a:pt x="100" y="239"/>
                    <a:pt x="100" y="239"/>
                    <a:pt x="100" y="239"/>
                  </a:cubicBezTo>
                  <a:cubicBezTo>
                    <a:pt x="97" y="240"/>
                    <a:pt x="97" y="240"/>
                    <a:pt x="97" y="240"/>
                  </a:cubicBezTo>
                  <a:cubicBezTo>
                    <a:pt x="97" y="241"/>
                    <a:pt x="97" y="241"/>
                    <a:pt x="97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101" y="241"/>
                    <a:pt x="101" y="241"/>
                    <a:pt x="101" y="241"/>
                  </a:cubicBezTo>
                  <a:cubicBezTo>
                    <a:pt x="103" y="241"/>
                    <a:pt x="103" y="241"/>
                    <a:pt x="103" y="241"/>
                  </a:cubicBezTo>
                  <a:cubicBezTo>
                    <a:pt x="105" y="241"/>
                    <a:pt x="105" y="241"/>
                    <a:pt x="105" y="241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09" y="241"/>
                    <a:pt x="109" y="241"/>
                    <a:pt x="109" y="241"/>
                  </a:cubicBezTo>
                  <a:cubicBezTo>
                    <a:pt x="111" y="241"/>
                    <a:pt x="111" y="241"/>
                    <a:pt x="111" y="241"/>
                  </a:cubicBezTo>
                  <a:cubicBezTo>
                    <a:pt x="113" y="241"/>
                    <a:pt x="113" y="241"/>
                    <a:pt x="113" y="241"/>
                  </a:cubicBezTo>
                  <a:cubicBezTo>
                    <a:pt x="114" y="241"/>
                    <a:pt x="114" y="241"/>
                    <a:pt x="114" y="241"/>
                  </a:cubicBezTo>
                  <a:cubicBezTo>
                    <a:pt x="114" y="240"/>
                    <a:pt x="114" y="240"/>
                    <a:pt x="114" y="240"/>
                  </a:cubicBezTo>
                  <a:cubicBezTo>
                    <a:pt x="113" y="240"/>
                    <a:pt x="113" y="240"/>
                    <a:pt x="113" y="240"/>
                  </a:cubicBezTo>
                  <a:cubicBezTo>
                    <a:pt x="113" y="240"/>
                    <a:pt x="113" y="240"/>
                    <a:pt x="113" y="240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112" y="239"/>
                    <a:pt x="112" y="239"/>
                    <a:pt x="112" y="239"/>
                  </a:cubicBezTo>
                  <a:cubicBezTo>
                    <a:pt x="113" y="238"/>
                    <a:pt x="113" y="238"/>
                    <a:pt x="113" y="238"/>
                  </a:cubicBezTo>
                  <a:cubicBezTo>
                    <a:pt x="113" y="238"/>
                    <a:pt x="113" y="238"/>
                    <a:pt x="113" y="238"/>
                  </a:cubicBezTo>
                  <a:cubicBezTo>
                    <a:pt x="113" y="237"/>
                    <a:pt x="113" y="237"/>
                    <a:pt x="113" y="237"/>
                  </a:cubicBezTo>
                  <a:cubicBezTo>
                    <a:pt x="113" y="237"/>
                    <a:pt x="113" y="237"/>
                    <a:pt x="113" y="237"/>
                  </a:cubicBezTo>
                  <a:cubicBezTo>
                    <a:pt x="113" y="237"/>
                    <a:pt x="113" y="237"/>
                    <a:pt x="113" y="237"/>
                  </a:cubicBezTo>
                  <a:cubicBezTo>
                    <a:pt x="113" y="237"/>
                    <a:pt x="113" y="237"/>
                    <a:pt x="113" y="237"/>
                  </a:cubicBezTo>
                  <a:cubicBezTo>
                    <a:pt x="113" y="236"/>
                    <a:pt x="113" y="236"/>
                    <a:pt x="113" y="236"/>
                  </a:cubicBezTo>
                  <a:close/>
                  <a:moveTo>
                    <a:pt x="123" y="237"/>
                  </a:moveTo>
                  <a:cubicBezTo>
                    <a:pt x="123" y="237"/>
                    <a:pt x="123" y="237"/>
                    <a:pt x="123" y="237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2" y="236"/>
                    <a:pt x="122" y="236"/>
                    <a:pt x="122" y="236"/>
                  </a:cubicBezTo>
                  <a:cubicBezTo>
                    <a:pt x="122" y="237"/>
                    <a:pt x="122" y="237"/>
                    <a:pt x="122" y="237"/>
                  </a:cubicBezTo>
                  <a:lnTo>
                    <a:pt x="123" y="237"/>
                  </a:lnTo>
                  <a:close/>
                  <a:moveTo>
                    <a:pt x="97" y="242"/>
                  </a:moveTo>
                  <a:cubicBezTo>
                    <a:pt x="97" y="242"/>
                    <a:pt x="97" y="242"/>
                    <a:pt x="97" y="242"/>
                  </a:cubicBezTo>
                  <a:cubicBezTo>
                    <a:pt x="97" y="242"/>
                    <a:pt x="97" y="242"/>
                    <a:pt x="97" y="242"/>
                  </a:cubicBezTo>
                  <a:cubicBezTo>
                    <a:pt x="97" y="242"/>
                    <a:pt x="97" y="242"/>
                    <a:pt x="97" y="242"/>
                  </a:cubicBezTo>
                  <a:cubicBezTo>
                    <a:pt x="97" y="242"/>
                    <a:pt x="97" y="242"/>
                    <a:pt x="97" y="242"/>
                  </a:cubicBezTo>
                  <a:cubicBezTo>
                    <a:pt x="97" y="242"/>
                    <a:pt x="97" y="242"/>
                    <a:pt x="97" y="242"/>
                  </a:cubicBezTo>
                  <a:cubicBezTo>
                    <a:pt x="97" y="243"/>
                    <a:pt x="97" y="243"/>
                    <a:pt x="97" y="243"/>
                  </a:cubicBezTo>
                  <a:cubicBezTo>
                    <a:pt x="104" y="245"/>
                    <a:pt x="104" y="245"/>
                    <a:pt x="104" y="245"/>
                  </a:cubicBezTo>
                  <a:cubicBezTo>
                    <a:pt x="105" y="245"/>
                    <a:pt x="105" y="245"/>
                    <a:pt x="105" y="245"/>
                  </a:cubicBezTo>
                  <a:cubicBezTo>
                    <a:pt x="106" y="245"/>
                    <a:pt x="106" y="245"/>
                    <a:pt x="106" y="245"/>
                  </a:cubicBezTo>
                  <a:cubicBezTo>
                    <a:pt x="107" y="245"/>
                    <a:pt x="107" y="245"/>
                    <a:pt x="107" y="245"/>
                  </a:cubicBezTo>
                  <a:cubicBezTo>
                    <a:pt x="108" y="246"/>
                    <a:pt x="108" y="246"/>
                    <a:pt x="108" y="246"/>
                  </a:cubicBezTo>
                  <a:cubicBezTo>
                    <a:pt x="110" y="246"/>
                    <a:pt x="110" y="246"/>
                    <a:pt x="110" y="246"/>
                  </a:cubicBezTo>
                  <a:cubicBezTo>
                    <a:pt x="111" y="246"/>
                    <a:pt x="111" y="246"/>
                    <a:pt x="111" y="246"/>
                  </a:cubicBezTo>
                  <a:cubicBezTo>
                    <a:pt x="112" y="247"/>
                    <a:pt x="112" y="247"/>
                    <a:pt x="112" y="247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3" y="246"/>
                    <a:pt x="113" y="246"/>
                    <a:pt x="113" y="246"/>
                  </a:cubicBezTo>
                  <a:cubicBezTo>
                    <a:pt x="113" y="246"/>
                    <a:pt x="113" y="246"/>
                    <a:pt x="113" y="246"/>
                  </a:cubicBezTo>
                  <a:cubicBezTo>
                    <a:pt x="113" y="246"/>
                    <a:pt x="113" y="246"/>
                    <a:pt x="113" y="246"/>
                  </a:cubicBezTo>
                  <a:cubicBezTo>
                    <a:pt x="113" y="246"/>
                    <a:pt x="113" y="246"/>
                    <a:pt x="113" y="246"/>
                  </a:cubicBezTo>
                  <a:cubicBezTo>
                    <a:pt x="113" y="246"/>
                    <a:pt x="113" y="246"/>
                    <a:pt x="113" y="246"/>
                  </a:cubicBezTo>
                  <a:cubicBezTo>
                    <a:pt x="112" y="245"/>
                    <a:pt x="112" y="245"/>
                    <a:pt x="112" y="245"/>
                  </a:cubicBezTo>
                  <a:cubicBezTo>
                    <a:pt x="112" y="245"/>
                    <a:pt x="112" y="245"/>
                    <a:pt x="112" y="245"/>
                  </a:cubicBezTo>
                  <a:cubicBezTo>
                    <a:pt x="112" y="245"/>
                    <a:pt x="112" y="245"/>
                    <a:pt x="112" y="245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4" y="244"/>
                    <a:pt x="114" y="244"/>
                    <a:pt x="114" y="244"/>
                  </a:cubicBezTo>
                  <a:cubicBezTo>
                    <a:pt x="114" y="244"/>
                    <a:pt x="114" y="244"/>
                    <a:pt x="114" y="244"/>
                  </a:cubicBezTo>
                  <a:cubicBezTo>
                    <a:pt x="114" y="244"/>
                    <a:pt x="114" y="244"/>
                    <a:pt x="114" y="244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2"/>
                    <a:pt x="114" y="242"/>
                    <a:pt x="114" y="242"/>
                  </a:cubicBezTo>
                  <a:cubicBezTo>
                    <a:pt x="113" y="242"/>
                    <a:pt x="113" y="242"/>
                    <a:pt x="113" y="242"/>
                  </a:cubicBezTo>
                  <a:lnTo>
                    <a:pt x="97" y="242"/>
                  </a:lnTo>
                  <a:close/>
                  <a:moveTo>
                    <a:pt x="68" y="242"/>
                  </a:moveTo>
                  <a:cubicBezTo>
                    <a:pt x="68" y="242"/>
                    <a:pt x="68" y="242"/>
                    <a:pt x="68" y="242"/>
                  </a:cubicBezTo>
                  <a:cubicBezTo>
                    <a:pt x="67" y="243"/>
                    <a:pt x="67" y="243"/>
                    <a:pt x="67" y="243"/>
                  </a:cubicBezTo>
                  <a:cubicBezTo>
                    <a:pt x="67" y="243"/>
                    <a:pt x="67" y="243"/>
                    <a:pt x="67" y="243"/>
                  </a:cubicBezTo>
                  <a:cubicBezTo>
                    <a:pt x="68" y="243"/>
                    <a:pt x="68" y="243"/>
                    <a:pt x="68" y="243"/>
                  </a:cubicBezTo>
                  <a:cubicBezTo>
                    <a:pt x="68" y="244"/>
                    <a:pt x="68" y="244"/>
                    <a:pt x="68" y="244"/>
                  </a:cubicBezTo>
                  <a:cubicBezTo>
                    <a:pt x="68" y="244"/>
                    <a:pt x="68" y="244"/>
                    <a:pt x="68" y="244"/>
                  </a:cubicBezTo>
                  <a:cubicBezTo>
                    <a:pt x="68" y="244"/>
                    <a:pt x="68" y="244"/>
                    <a:pt x="68" y="244"/>
                  </a:cubicBezTo>
                  <a:cubicBezTo>
                    <a:pt x="68" y="244"/>
                    <a:pt x="68" y="244"/>
                    <a:pt x="68" y="244"/>
                  </a:cubicBezTo>
                  <a:cubicBezTo>
                    <a:pt x="69" y="245"/>
                    <a:pt x="69" y="245"/>
                    <a:pt x="69" y="245"/>
                  </a:cubicBezTo>
                  <a:cubicBezTo>
                    <a:pt x="69" y="245"/>
                    <a:pt x="69" y="245"/>
                    <a:pt x="69" y="245"/>
                  </a:cubicBezTo>
                  <a:cubicBezTo>
                    <a:pt x="69" y="245"/>
                    <a:pt x="69" y="245"/>
                    <a:pt x="69" y="245"/>
                  </a:cubicBezTo>
                  <a:cubicBezTo>
                    <a:pt x="68" y="245"/>
                    <a:pt x="68" y="245"/>
                    <a:pt x="68" y="245"/>
                  </a:cubicBezTo>
                  <a:cubicBezTo>
                    <a:pt x="68" y="245"/>
                    <a:pt x="68" y="245"/>
                    <a:pt x="68" y="245"/>
                  </a:cubicBezTo>
                  <a:cubicBezTo>
                    <a:pt x="68" y="245"/>
                    <a:pt x="68" y="245"/>
                    <a:pt x="68" y="245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70" y="247"/>
                    <a:pt x="70" y="247"/>
                    <a:pt x="70" y="247"/>
                  </a:cubicBezTo>
                  <a:cubicBezTo>
                    <a:pt x="72" y="246"/>
                    <a:pt x="72" y="246"/>
                    <a:pt x="72" y="246"/>
                  </a:cubicBezTo>
                  <a:cubicBezTo>
                    <a:pt x="74" y="245"/>
                    <a:pt x="74" y="245"/>
                    <a:pt x="74" y="245"/>
                  </a:cubicBezTo>
                  <a:cubicBezTo>
                    <a:pt x="76" y="245"/>
                    <a:pt x="76" y="245"/>
                    <a:pt x="76" y="245"/>
                  </a:cubicBezTo>
                  <a:cubicBezTo>
                    <a:pt x="78" y="244"/>
                    <a:pt x="78" y="244"/>
                    <a:pt x="78" y="244"/>
                  </a:cubicBezTo>
                  <a:cubicBezTo>
                    <a:pt x="80" y="244"/>
                    <a:pt x="80" y="244"/>
                    <a:pt x="80" y="244"/>
                  </a:cubicBezTo>
                  <a:cubicBezTo>
                    <a:pt x="82" y="243"/>
                    <a:pt x="82" y="243"/>
                    <a:pt x="82" y="243"/>
                  </a:cubicBezTo>
                  <a:cubicBezTo>
                    <a:pt x="84" y="243"/>
                    <a:pt x="84" y="243"/>
                    <a:pt x="84" y="243"/>
                  </a:cubicBezTo>
                  <a:cubicBezTo>
                    <a:pt x="84" y="242"/>
                    <a:pt x="84" y="242"/>
                    <a:pt x="84" y="242"/>
                  </a:cubicBezTo>
                  <a:cubicBezTo>
                    <a:pt x="68" y="242"/>
                    <a:pt x="68" y="242"/>
                    <a:pt x="68" y="242"/>
                  </a:cubicBezTo>
                  <a:close/>
                  <a:moveTo>
                    <a:pt x="97" y="244"/>
                  </a:moveTo>
                  <a:cubicBezTo>
                    <a:pt x="97" y="245"/>
                    <a:pt x="97" y="245"/>
                    <a:pt x="97" y="245"/>
                  </a:cubicBezTo>
                  <a:cubicBezTo>
                    <a:pt x="111" y="253"/>
                    <a:pt x="111" y="253"/>
                    <a:pt x="111" y="253"/>
                  </a:cubicBezTo>
                  <a:cubicBezTo>
                    <a:pt x="111" y="252"/>
                    <a:pt x="111" y="252"/>
                    <a:pt x="111" y="252"/>
                  </a:cubicBezTo>
                  <a:cubicBezTo>
                    <a:pt x="111" y="252"/>
                    <a:pt x="111" y="252"/>
                    <a:pt x="111" y="252"/>
                  </a:cubicBezTo>
                  <a:cubicBezTo>
                    <a:pt x="111" y="252"/>
                    <a:pt x="111" y="252"/>
                    <a:pt x="111" y="252"/>
                  </a:cubicBezTo>
                  <a:cubicBezTo>
                    <a:pt x="111" y="252"/>
                    <a:pt x="111" y="252"/>
                    <a:pt x="111" y="252"/>
                  </a:cubicBezTo>
                  <a:cubicBezTo>
                    <a:pt x="111" y="251"/>
                    <a:pt x="111" y="251"/>
                    <a:pt x="111" y="251"/>
                  </a:cubicBezTo>
                  <a:cubicBezTo>
                    <a:pt x="111" y="251"/>
                    <a:pt x="111" y="251"/>
                    <a:pt x="111" y="251"/>
                  </a:cubicBezTo>
                  <a:cubicBezTo>
                    <a:pt x="111" y="251"/>
                    <a:pt x="111" y="251"/>
                    <a:pt x="111" y="251"/>
                  </a:cubicBezTo>
                  <a:cubicBezTo>
                    <a:pt x="111" y="251"/>
                    <a:pt x="111" y="251"/>
                    <a:pt x="111" y="251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2" y="250"/>
                    <a:pt x="112" y="250"/>
                    <a:pt x="112" y="250"/>
                  </a:cubicBezTo>
                  <a:cubicBezTo>
                    <a:pt x="112" y="250"/>
                    <a:pt x="112" y="250"/>
                    <a:pt x="112" y="250"/>
                  </a:cubicBezTo>
                  <a:cubicBezTo>
                    <a:pt x="112" y="250"/>
                    <a:pt x="112" y="250"/>
                    <a:pt x="112" y="250"/>
                  </a:cubicBezTo>
                  <a:cubicBezTo>
                    <a:pt x="112" y="249"/>
                    <a:pt x="112" y="249"/>
                    <a:pt x="112" y="249"/>
                  </a:cubicBezTo>
                  <a:cubicBezTo>
                    <a:pt x="113" y="249"/>
                    <a:pt x="113" y="249"/>
                    <a:pt x="113" y="249"/>
                  </a:cubicBezTo>
                  <a:cubicBezTo>
                    <a:pt x="113" y="249"/>
                    <a:pt x="113" y="249"/>
                    <a:pt x="113" y="249"/>
                  </a:cubicBezTo>
                  <a:cubicBezTo>
                    <a:pt x="113" y="248"/>
                    <a:pt x="113" y="248"/>
                    <a:pt x="113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10" y="248"/>
                    <a:pt x="110" y="248"/>
                    <a:pt x="110" y="248"/>
                  </a:cubicBezTo>
                  <a:cubicBezTo>
                    <a:pt x="109" y="247"/>
                    <a:pt x="109" y="247"/>
                    <a:pt x="109" y="247"/>
                  </a:cubicBezTo>
                  <a:cubicBezTo>
                    <a:pt x="108" y="247"/>
                    <a:pt x="108" y="247"/>
                    <a:pt x="108" y="247"/>
                  </a:cubicBezTo>
                  <a:cubicBezTo>
                    <a:pt x="106" y="247"/>
                    <a:pt x="106" y="247"/>
                    <a:pt x="106" y="247"/>
                  </a:cubicBezTo>
                  <a:cubicBezTo>
                    <a:pt x="105" y="246"/>
                    <a:pt x="105" y="246"/>
                    <a:pt x="105" y="246"/>
                  </a:cubicBezTo>
                  <a:cubicBezTo>
                    <a:pt x="104" y="246"/>
                    <a:pt x="104" y="246"/>
                    <a:pt x="104" y="246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97" y="244"/>
                    <a:pt x="97" y="244"/>
                    <a:pt x="97" y="244"/>
                  </a:cubicBezTo>
                  <a:close/>
                  <a:moveTo>
                    <a:pt x="68" y="248"/>
                  </a:moveTo>
                  <a:cubicBezTo>
                    <a:pt x="68" y="249"/>
                    <a:pt x="70" y="250"/>
                    <a:pt x="70" y="250"/>
                  </a:cubicBezTo>
                  <a:cubicBezTo>
                    <a:pt x="70" y="251"/>
                    <a:pt x="70" y="251"/>
                    <a:pt x="70" y="252"/>
                  </a:cubicBezTo>
                  <a:cubicBezTo>
                    <a:pt x="70" y="253"/>
                    <a:pt x="70" y="253"/>
                    <a:pt x="70" y="253"/>
                  </a:cubicBezTo>
                  <a:cubicBezTo>
                    <a:pt x="77" y="250"/>
                    <a:pt x="77" y="250"/>
                    <a:pt x="77" y="250"/>
                  </a:cubicBezTo>
                  <a:cubicBezTo>
                    <a:pt x="79" y="248"/>
                    <a:pt x="81" y="247"/>
                    <a:pt x="84" y="246"/>
                  </a:cubicBezTo>
                  <a:cubicBezTo>
                    <a:pt x="85" y="245"/>
                    <a:pt x="85" y="245"/>
                    <a:pt x="85" y="245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79" y="245"/>
                    <a:pt x="74" y="247"/>
                    <a:pt x="68" y="248"/>
                  </a:cubicBezTo>
                  <a:moveTo>
                    <a:pt x="85" y="246"/>
                  </a:moveTo>
                  <a:cubicBezTo>
                    <a:pt x="71" y="254"/>
                    <a:pt x="71" y="254"/>
                    <a:pt x="71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255"/>
                    <a:pt x="71" y="255"/>
                    <a:pt x="71" y="255"/>
                  </a:cubicBezTo>
                  <a:cubicBezTo>
                    <a:pt x="71" y="255"/>
                    <a:pt x="71" y="255"/>
                    <a:pt x="71" y="255"/>
                  </a:cubicBezTo>
                  <a:cubicBezTo>
                    <a:pt x="71" y="255"/>
                    <a:pt x="71" y="255"/>
                    <a:pt x="71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3" y="256"/>
                    <a:pt x="73" y="256"/>
                    <a:pt x="73" y="256"/>
                  </a:cubicBezTo>
                  <a:cubicBezTo>
                    <a:pt x="73" y="256"/>
                    <a:pt x="73" y="256"/>
                    <a:pt x="73" y="256"/>
                  </a:cubicBezTo>
                  <a:cubicBezTo>
                    <a:pt x="73" y="256"/>
                    <a:pt x="73" y="256"/>
                    <a:pt x="73" y="256"/>
                  </a:cubicBezTo>
                  <a:cubicBezTo>
                    <a:pt x="74" y="258"/>
                    <a:pt x="74" y="258"/>
                    <a:pt x="74" y="258"/>
                  </a:cubicBezTo>
                  <a:cubicBezTo>
                    <a:pt x="75" y="258"/>
                    <a:pt x="75" y="258"/>
                    <a:pt x="75" y="258"/>
                  </a:cubicBezTo>
                  <a:cubicBezTo>
                    <a:pt x="76" y="257"/>
                    <a:pt x="76" y="257"/>
                    <a:pt x="76" y="257"/>
                  </a:cubicBezTo>
                  <a:cubicBezTo>
                    <a:pt x="76" y="256"/>
                    <a:pt x="76" y="256"/>
                    <a:pt x="76" y="256"/>
                  </a:cubicBezTo>
                  <a:cubicBezTo>
                    <a:pt x="77" y="255"/>
                    <a:pt x="77" y="255"/>
                    <a:pt x="77" y="255"/>
                  </a:cubicBezTo>
                  <a:cubicBezTo>
                    <a:pt x="78" y="254"/>
                    <a:pt x="78" y="254"/>
                    <a:pt x="78" y="254"/>
                  </a:cubicBezTo>
                  <a:cubicBezTo>
                    <a:pt x="79" y="253"/>
                    <a:pt x="79" y="253"/>
                    <a:pt x="79" y="253"/>
                  </a:cubicBezTo>
                  <a:cubicBezTo>
                    <a:pt x="79" y="252"/>
                    <a:pt x="79" y="252"/>
                    <a:pt x="79" y="252"/>
                  </a:cubicBezTo>
                  <a:cubicBezTo>
                    <a:pt x="81" y="252"/>
                    <a:pt x="81" y="252"/>
                    <a:pt x="81" y="252"/>
                  </a:cubicBezTo>
                  <a:cubicBezTo>
                    <a:pt x="86" y="246"/>
                    <a:pt x="86" y="246"/>
                    <a:pt x="86" y="246"/>
                  </a:cubicBezTo>
                  <a:cubicBezTo>
                    <a:pt x="85" y="246"/>
                    <a:pt x="85" y="246"/>
                    <a:pt x="85" y="246"/>
                  </a:cubicBezTo>
                  <a:close/>
                  <a:moveTo>
                    <a:pt x="75" y="259"/>
                  </a:moveTo>
                  <a:cubicBezTo>
                    <a:pt x="75" y="259"/>
                    <a:pt x="75" y="259"/>
                    <a:pt x="75" y="259"/>
                  </a:cubicBezTo>
                  <a:cubicBezTo>
                    <a:pt x="75" y="259"/>
                    <a:pt x="75" y="259"/>
                    <a:pt x="75" y="259"/>
                  </a:cubicBezTo>
                  <a:cubicBezTo>
                    <a:pt x="75" y="260"/>
                    <a:pt x="75" y="260"/>
                    <a:pt x="75" y="260"/>
                  </a:cubicBezTo>
                  <a:cubicBezTo>
                    <a:pt x="75" y="260"/>
                    <a:pt x="75" y="260"/>
                    <a:pt x="75" y="260"/>
                  </a:cubicBezTo>
                  <a:cubicBezTo>
                    <a:pt x="76" y="260"/>
                    <a:pt x="79" y="262"/>
                    <a:pt x="79" y="262"/>
                  </a:cubicBezTo>
                  <a:cubicBezTo>
                    <a:pt x="80" y="261"/>
                    <a:pt x="86" y="248"/>
                    <a:pt x="87" y="248"/>
                  </a:cubicBezTo>
                  <a:cubicBezTo>
                    <a:pt x="86" y="247"/>
                    <a:pt x="86" y="247"/>
                    <a:pt x="86" y="247"/>
                  </a:cubicBezTo>
                  <a:cubicBezTo>
                    <a:pt x="86" y="247"/>
                    <a:pt x="77" y="257"/>
                    <a:pt x="75" y="259"/>
                  </a:cubicBezTo>
                  <a:moveTo>
                    <a:pt x="92" y="248"/>
                  </a:moveTo>
                  <a:cubicBezTo>
                    <a:pt x="89" y="248"/>
                    <a:pt x="86" y="262"/>
                    <a:pt x="86" y="265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7" y="265"/>
                    <a:pt x="90" y="266"/>
                    <a:pt x="90" y="265"/>
                  </a:cubicBezTo>
                  <a:cubicBezTo>
                    <a:pt x="90" y="264"/>
                    <a:pt x="91" y="252"/>
                    <a:pt x="91" y="253"/>
                  </a:cubicBezTo>
                  <a:cubicBezTo>
                    <a:pt x="92" y="257"/>
                    <a:pt x="92" y="261"/>
                    <a:pt x="92" y="265"/>
                  </a:cubicBezTo>
                  <a:cubicBezTo>
                    <a:pt x="92" y="265"/>
                    <a:pt x="92" y="265"/>
                    <a:pt x="92" y="265"/>
                  </a:cubicBezTo>
                  <a:cubicBezTo>
                    <a:pt x="92" y="265"/>
                    <a:pt x="92" y="265"/>
                    <a:pt x="92" y="265"/>
                  </a:cubicBezTo>
                  <a:cubicBezTo>
                    <a:pt x="92" y="265"/>
                    <a:pt x="96" y="265"/>
                    <a:pt x="96" y="265"/>
                  </a:cubicBezTo>
                  <a:cubicBezTo>
                    <a:pt x="97" y="265"/>
                    <a:pt x="97" y="265"/>
                    <a:pt x="97" y="265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95" y="255"/>
                    <a:pt x="96" y="259"/>
                    <a:pt x="97" y="262"/>
                  </a:cubicBezTo>
                  <a:cubicBezTo>
                    <a:pt x="98" y="264"/>
                    <a:pt x="101" y="264"/>
                    <a:pt x="102" y="262"/>
                  </a:cubicBezTo>
                  <a:cubicBezTo>
                    <a:pt x="102" y="262"/>
                    <a:pt x="101" y="261"/>
                    <a:pt x="101" y="261"/>
                  </a:cubicBezTo>
                  <a:cubicBezTo>
                    <a:pt x="101" y="259"/>
                    <a:pt x="94" y="249"/>
                    <a:pt x="92" y="248"/>
                  </a:cubicBezTo>
                  <a:moveTo>
                    <a:pt x="80" y="263"/>
                  </a:moveTo>
                  <a:cubicBezTo>
                    <a:pt x="80" y="263"/>
                    <a:pt x="80" y="263"/>
                    <a:pt x="80" y="263"/>
                  </a:cubicBezTo>
                  <a:cubicBezTo>
                    <a:pt x="82" y="263"/>
                    <a:pt x="83" y="264"/>
                    <a:pt x="84" y="265"/>
                  </a:cubicBezTo>
                  <a:cubicBezTo>
                    <a:pt x="85" y="259"/>
                    <a:pt x="87" y="254"/>
                    <a:pt x="88" y="249"/>
                  </a:cubicBezTo>
                  <a:cubicBezTo>
                    <a:pt x="88" y="247"/>
                    <a:pt x="80" y="261"/>
                    <a:pt x="80" y="263"/>
                  </a:cubicBezTo>
                  <a:moveTo>
                    <a:pt x="111" y="271"/>
                  </a:moveTo>
                  <a:cubicBezTo>
                    <a:pt x="110" y="270"/>
                    <a:pt x="110" y="270"/>
                    <a:pt x="109" y="270"/>
                  </a:cubicBezTo>
                  <a:cubicBezTo>
                    <a:pt x="107" y="270"/>
                    <a:pt x="107" y="270"/>
                    <a:pt x="107" y="270"/>
                  </a:cubicBezTo>
                  <a:cubicBezTo>
                    <a:pt x="107" y="270"/>
                    <a:pt x="108" y="271"/>
                    <a:pt x="109" y="271"/>
                  </a:cubicBezTo>
                  <a:cubicBezTo>
                    <a:pt x="109" y="272"/>
                    <a:pt x="109" y="273"/>
                    <a:pt x="109" y="274"/>
                  </a:cubicBezTo>
                  <a:cubicBezTo>
                    <a:pt x="109" y="274"/>
                    <a:pt x="109" y="274"/>
                    <a:pt x="109" y="274"/>
                  </a:cubicBezTo>
                  <a:cubicBezTo>
                    <a:pt x="110" y="274"/>
                    <a:pt x="110" y="274"/>
                    <a:pt x="110" y="274"/>
                  </a:cubicBezTo>
                  <a:cubicBezTo>
                    <a:pt x="111" y="273"/>
                    <a:pt x="111" y="273"/>
                    <a:pt x="111" y="273"/>
                  </a:cubicBezTo>
                  <a:cubicBezTo>
                    <a:pt x="111" y="272"/>
                    <a:pt x="111" y="272"/>
                    <a:pt x="111" y="271"/>
                  </a:cubicBezTo>
                  <a:moveTo>
                    <a:pt x="73" y="271"/>
                  </a:moveTo>
                  <a:cubicBezTo>
                    <a:pt x="74" y="270"/>
                    <a:pt x="74" y="270"/>
                    <a:pt x="75" y="270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76" y="270"/>
                    <a:pt x="76" y="271"/>
                    <a:pt x="75" y="271"/>
                  </a:cubicBezTo>
                  <a:cubicBezTo>
                    <a:pt x="75" y="272"/>
                    <a:pt x="75" y="273"/>
                    <a:pt x="75" y="274"/>
                  </a:cubicBezTo>
                  <a:cubicBezTo>
                    <a:pt x="75" y="274"/>
                    <a:pt x="75" y="274"/>
                    <a:pt x="75" y="274"/>
                  </a:cubicBezTo>
                  <a:cubicBezTo>
                    <a:pt x="73" y="274"/>
                    <a:pt x="73" y="274"/>
                    <a:pt x="73" y="274"/>
                  </a:cubicBezTo>
                  <a:cubicBezTo>
                    <a:pt x="73" y="273"/>
                    <a:pt x="73" y="273"/>
                    <a:pt x="73" y="273"/>
                  </a:cubicBezTo>
                  <a:cubicBezTo>
                    <a:pt x="73" y="272"/>
                    <a:pt x="73" y="272"/>
                    <a:pt x="73" y="271"/>
                  </a:cubicBezTo>
                  <a:moveTo>
                    <a:pt x="67" y="225"/>
                  </a:moveTo>
                  <a:cubicBezTo>
                    <a:pt x="67" y="225"/>
                    <a:pt x="67" y="225"/>
                    <a:pt x="67" y="225"/>
                  </a:cubicBezTo>
                  <a:close/>
                  <a:moveTo>
                    <a:pt x="103" y="171"/>
                  </a:move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91" y="53"/>
                  </a:moveTo>
                  <a:cubicBezTo>
                    <a:pt x="91" y="53"/>
                    <a:pt x="91" y="56"/>
                    <a:pt x="90" y="55"/>
                  </a:cubicBezTo>
                  <a:cubicBezTo>
                    <a:pt x="89" y="55"/>
                    <a:pt x="89" y="54"/>
                    <a:pt x="89" y="54"/>
                  </a:cubicBezTo>
                  <a:cubicBezTo>
                    <a:pt x="87" y="55"/>
                    <a:pt x="91" y="57"/>
                    <a:pt x="92" y="56"/>
                  </a:cubicBezTo>
                  <a:cubicBezTo>
                    <a:pt x="92" y="56"/>
                    <a:pt x="92" y="54"/>
                    <a:pt x="91" y="53"/>
                  </a:cubicBezTo>
                  <a:moveTo>
                    <a:pt x="42" y="62"/>
                  </a:moveTo>
                  <a:cubicBezTo>
                    <a:pt x="42" y="63"/>
                    <a:pt x="42" y="63"/>
                    <a:pt x="42" y="63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3" y="61"/>
                    <a:pt x="43" y="61"/>
                    <a:pt x="43" y="61"/>
                  </a:cubicBezTo>
                  <a:lnTo>
                    <a:pt x="42" y="62"/>
                  </a:lnTo>
                  <a:close/>
                  <a:moveTo>
                    <a:pt x="103" y="171"/>
                  </a:move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120" y="270"/>
                  </a:moveTo>
                  <a:cubicBezTo>
                    <a:pt x="122" y="270"/>
                    <a:pt x="123" y="271"/>
                    <a:pt x="124" y="272"/>
                  </a:cubicBezTo>
                  <a:cubicBezTo>
                    <a:pt x="123" y="273"/>
                    <a:pt x="123" y="274"/>
                    <a:pt x="122" y="274"/>
                  </a:cubicBezTo>
                  <a:cubicBezTo>
                    <a:pt x="120" y="274"/>
                    <a:pt x="121" y="271"/>
                    <a:pt x="120" y="270"/>
                  </a:cubicBezTo>
                  <a:moveTo>
                    <a:pt x="61" y="270"/>
                  </a:moveTo>
                  <a:cubicBezTo>
                    <a:pt x="60" y="270"/>
                    <a:pt x="58" y="271"/>
                    <a:pt x="58" y="272"/>
                  </a:cubicBezTo>
                  <a:cubicBezTo>
                    <a:pt x="58" y="273"/>
                    <a:pt x="58" y="274"/>
                    <a:pt x="59" y="274"/>
                  </a:cubicBezTo>
                  <a:cubicBezTo>
                    <a:pt x="61" y="274"/>
                    <a:pt x="61" y="271"/>
                    <a:pt x="61" y="270"/>
                  </a:cubicBezTo>
                  <a:moveTo>
                    <a:pt x="150" y="272"/>
                  </a:moveTo>
                  <a:cubicBezTo>
                    <a:pt x="149" y="272"/>
                    <a:pt x="148" y="272"/>
                    <a:pt x="148" y="27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7" y="270"/>
                    <a:pt x="148" y="266"/>
                    <a:pt x="148" y="266"/>
                  </a:cubicBezTo>
                  <a:cubicBezTo>
                    <a:pt x="148" y="266"/>
                    <a:pt x="148" y="265"/>
                    <a:pt x="148" y="265"/>
                  </a:cubicBezTo>
                  <a:cubicBezTo>
                    <a:pt x="148" y="265"/>
                    <a:pt x="148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8" y="263"/>
                    <a:pt x="148" y="263"/>
                  </a:cubicBezTo>
                  <a:cubicBezTo>
                    <a:pt x="148" y="262"/>
                    <a:pt x="148" y="261"/>
                    <a:pt x="148" y="260"/>
                  </a:cubicBezTo>
                  <a:cubicBezTo>
                    <a:pt x="148" y="260"/>
                    <a:pt x="150" y="259"/>
                    <a:pt x="150" y="259"/>
                  </a:cubicBezTo>
                  <a:cubicBezTo>
                    <a:pt x="150" y="259"/>
                    <a:pt x="150" y="259"/>
                    <a:pt x="150" y="259"/>
                  </a:cubicBezTo>
                  <a:cubicBezTo>
                    <a:pt x="151" y="259"/>
                    <a:pt x="151" y="260"/>
                    <a:pt x="151" y="260"/>
                  </a:cubicBezTo>
                  <a:cubicBezTo>
                    <a:pt x="151" y="260"/>
                    <a:pt x="151" y="262"/>
                    <a:pt x="151" y="262"/>
                  </a:cubicBezTo>
                  <a:cubicBezTo>
                    <a:pt x="151" y="265"/>
                    <a:pt x="151" y="265"/>
                    <a:pt x="151" y="265"/>
                  </a:cubicBezTo>
                  <a:cubicBezTo>
                    <a:pt x="150" y="265"/>
                    <a:pt x="151" y="267"/>
                    <a:pt x="150" y="267"/>
                  </a:cubicBezTo>
                  <a:cubicBezTo>
                    <a:pt x="150" y="267"/>
                    <a:pt x="150" y="267"/>
                    <a:pt x="150" y="267"/>
                  </a:cubicBezTo>
                  <a:cubicBezTo>
                    <a:pt x="150" y="267"/>
                    <a:pt x="151" y="268"/>
                    <a:pt x="151" y="268"/>
                  </a:cubicBezTo>
                  <a:cubicBezTo>
                    <a:pt x="151" y="268"/>
                    <a:pt x="151" y="268"/>
                    <a:pt x="151" y="268"/>
                  </a:cubicBezTo>
                  <a:cubicBezTo>
                    <a:pt x="152" y="268"/>
                    <a:pt x="152" y="269"/>
                    <a:pt x="152" y="269"/>
                  </a:cubicBezTo>
                  <a:cubicBezTo>
                    <a:pt x="152" y="271"/>
                    <a:pt x="153" y="270"/>
                    <a:pt x="151" y="270"/>
                  </a:cubicBezTo>
                  <a:cubicBezTo>
                    <a:pt x="151" y="270"/>
                    <a:pt x="151" y="270"/>
                    <a:pt x="151" y="270"/>
                  </a:cubicBezTo>
                  <a:cubicBezTo>
                    <a:pt x="151" y="270"/>
                    <a:pt x="151" y="270"/>
                    <a:pt x="151" y="270"/>
                  </a:cubicBezTo>
                  <a:cubicBezTo>
                    <a:pt x="151" y="270"/>
                    <a:pt x="151" y="269"/>
                    <a:pt x="151" y="269"/>
                  </a:cubicBezTo>
                  <a:cubicBezTo>
                    <a:pt x="151" y="269"/>
                    <a:pt x="150" y="269"/>
                    <a:pt x="150" y="268"/>
                  </a:cubicBezTo>
                  <a:cubicBezTo>
                    <a:pt x="148" y="268"/>
                    <a:pt x="150" y="270"/>
                    <a:pt x="150" y="272"/>
                  </a:cubicBezTo>
                  <a:moveTo>
                    <a:pt x="139" y="269"/>
                  </a:move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70"/>
                  </a:cubicBezTo>
                  <a:cubicBezTo>
                    <a:pt x="140" y="270"/>
                    <a:pt x="140" y="270"/>
                    <a:pt x="140" y="270"/>
                  </a:cubicBezTo>
                  <a:cubicBezTo>
                    <a:pt x="140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1"/>
                    <a:pt x="141" y="271"/>
                    <a:pt x="141" y="271"/>
                  </a:cubicBezTo>
                  <a:cubicBezTo>
                    <a:pt x="141" y="271"/>
                    <a:pt x="141" y="271"/>
                    <a:pt x="141" y="271"/>
                  </a:cubicBezTo>
                  <a:cubicBezTo>
                    <a:pt x="141" y="271"/>
                    <a:pt x="141" y="271"/>
                    <a:pt x="141" y="271"/>
                  </a:cubicBezTo>
                  <a:cubicBezTo>
                    <a:pt x="141" y="271"/>
                    <a:pt x="141" y="271"/>
                    <a:pt x="141" y="271"/>
                  </a:cubicBezTo>
                  <a:cubicBezTo>
                    <a:pt x="141" y="271"/>
                    <a:pt x="141" y="272"/>
                    <a:pt x="141" y="272"/>
                  </a:cubicBezTo>
                  <a:cubicBezTo>
                    <a:pt x="141" y="271"/>
                    <a:pt x="141" y="272"/>
                    <a:pt x="141" y="272"/>
                  </a:cubicBezTo>
                  <a:cubicBezTo>
                    <a:pt x="141" y="272"/>
                    <a:pt x="141" y="272"/>
                    <a:pt x="141" y="272"/>
                  </a:cubicBezTo>
                  <a:cubicBezTo>
                    <a:pt x="141" y="272"/>
                    <a:pt x="141" y="272"/>
                    <a:pt x="141" y="272"/>
                  </a:cubicBezTo>
                  <a:cubicBezTo>
                    <a:pt x="141" y="272"/>
                    <a:pt x="141" y="272"/>
                    <a:pt x="141" y="272"/>
                  </a:cubicBezTo>
                  <a:cubicBezTo>
                    <a:pt x="141" y="272"/>
                    <a:pt x="141" y="272"/>
                    <a:pt x="141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1"/>
                    <a:pt x="140" y="271"/>
                  </a:cubicBezTo>
                  <a:cubicBezTo>
                    <a:pt x="140" y="271"/>
                    <a:pt x="140" y="271"/>
                    <a:pt x="140" y="271"/>
                  </a:cubicBezTo>
                  <a:cubicBezTo>
                    <a:pt x="140" y="271"/>
                    <a:pt x="140" y="271"/>
                    <a:pt x="140" y="271"/>
                  </a:cubicBezTo>
                  <a:cubicBezTo>
                    <a:pt x="139" y="271"/>
                    <a:pt x="139" y="271"/>
                    <a:pt x="139" y="271"/>
                  </a:cubicBezTo>
                  <a:cubicBezTo>
                    <a:pt x="139" y="271"/>
                    <a:pt x="139" y="271"/>
                    <a:pt x="139" y="271"/>
                  </a:cubicBezTo>
                  <a:cubicBezTo>
                    <a:pt x="139" y="271"/>
                    <a:pt x="139" y="270"/>
                    <a:pt x="139" y="270"/>
                  </a:cubicBezTo>
                  <a:cubicBezTo>
                    <a:pt x="139" y="271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lnTo>
                    <a:pt x="139" y="269"/>
                  </a:lnTo>
                  <a:close/>
                  <a:moveTo>
                    <a:pt x="130" y="270"/>
                  </a:move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1"/>
                  </a:cubicBezTo>
                  <a:cubicBezTo>
                    <a:pt x="132" y="271"/>
                    <a:pt x="132" y="271"/>
                    <a:pt x="132" y="271"/>
                  </a:cubicBezTo>
                  <a:cubicBezTo>
                    <a:pt x="132" y="271"/>
                    <a:pt x="133" y="271"/>
                    <a:pt x="133" y="271"/>
                  </a:cubicBezTo>
                  <a:cubicBezTo>
                    <a:pt x="133" y="271"/>
                    <a:pt x="133" y="271"/>
                    <a:pt x="133" y="271"/>
                  </a:cubicBezTo>
                  <a:cubicBezTo>
                    <a:pt x="133" y="271"/>
                    <a:pt x="133" y="271"/>
                    <a:pt x="133" y="271"/>
                  </a:cubicBezTo>
                  <a:cubicBezTo>
                    <a:pt x="133" y="271"/>
                    <a:pt x="133" y="271"/>
                    <a:pt x="133" y="271"/>
                  </a:cubicBezTo>
                  <a:cubicBezTo>
                    <a:pt x="133" y="271"/>
                    <a:pt x="133" y="271"/>
                    <a:pt x="133" y="271"/>
                  </a:cubicBezTo>
                  <a:cubicBezTo>
                    <a:pt x="133" y="271"/>
                    <a:pt x="133" y="271"/>
                    <a:pt x="133" y="272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33" y="272"/>
                    <a:pt x="133" y="272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2"/>
                    <a:pt x="132" y="272"/>
                  </a:cubicBezTo>
                  <a:cubicBezTo>
                    <a:pt x="132" y="272"/>
                    <a:pt x="132" y="272"/>
                    <a:pt x="132" y="272"/>
                  </a:cubicBezTo>
                  <a:cubicBezTo>
                    <a:pt x="132" y="272"/>
                    <a:pt x="132" y="272"/>
                    <a:pt x="132" y="272"/>
                  </a:cubicBezTo>
                  <a:cubicBezTo>
                    <a:pt x="132" y="272"/>
                    <a:pt x="131" y="272"/>
                    <a:pt x="131" y="272"/>
                  </a:cubicBezTo>
                  <a:cubicBezTo>
                    <a:pt x="131" y="272"/>
                    <a:pt x="131" y="272"/>
                    <a:pt x="131" y="272"/>
                  </a:cubicBezTo>
                  <a:cubicBezTo>
                    <a:pt x="131" y="272"/>
                    <a:pt x="131" y="272"/>
                    <a:pt x="131" y="272"/>
                  </a:cubicBezTo>
                  <a:cubicBezTo>
                    <a:pt x="131" y="272"/>
                    <a:pt x="131" y="272"/>
                    <a:pt x="131" y="272"/>
                  </a:cubicBezTo>
                  <a:cubicBezTo>
                    <a:pt x="131" y="272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lnTo>
                    <a:pt x="130" y="270"/>
                  </a:lnTo>
                  <a:close/>
                  <a:moveTo>
                    <a:pt x="98" y="270"/>
                  </a:moveTo>
                  <a:cubicBezTo>
                    <a:pt x="99" y="270"/>
                    <a:pt x="99" y="270"/>
                    <a:pt x="99" y="270"/>
                  </a:cubicBezTo>
                  <a:cubicBezTo>
                    <a:pt x="99" y="270"/>
                    <a:pt x="99" y="271"/>
                    <a:pt x="99" y="271"/>
                  </a:cubicBezTo>
                  <a:cubicBezTo>
                    <a:pt x="99" y="271"/>
                    <a:pt x="99" y="271"/>
                    <a:pt x="99" y="271"/>
                  </a:cubicBezTo>
                  <a:cubicBezTo>
                    <a:pt x="99" y="271"/>
                    <a:pt x="99" y="271"/>
                    <a:pt x="99" y="271"/>
                  </a:cubicBezTo>
                  <a:cubicBezTo>
                    <a:pt x="100" y="271"/>
                    <a:pt x="100" y="271"/>
                    <a:pt x="100" y="271"/>
                  </a:cubicBezTo>
                  <a:cubicBezTo>
                    <a:pt x="100" y="271"/>
                    <a:pt x="100" y="271"/>
                    <a:pt x="100" y="271"/>
                  </a:cubicBezTo>
                  <a:cubicBezTo>
                    <a:pt x="100" y="271"/>
                    <a:pt x="100" y="271"/>
                    <a:pt x="100" y="271"/>
                  </a:cubicBezTo>
                  <a:cubicBezTo>
                    <a:pt x="100" y="271"/>
                    <a:pt x="100" y="271"/>
                    <a:pt x="100" y="271"/>
                  </a:cubicBezTo>
                  <a:cubicBezTo>
                    <a:pt x="100" y="271"/>
                    <a:pt x="100" y="271"/>
                    <a:pt x="100" y="271"/>
                  </a:cubicBezTo>
                  <a:cubicBezTo>
                    <a:pt x="100" y="271"/>
                    <a:pt x="100" y="272"/>
                    <a:pt x="100" y="272"/>
                  </a:cubicBezTo>
                  <a:cubicBezTo>
                    <a:pt x="100" y="272"/>
                    <a:pt x="100" y="272"/>
                    <a:pt x="100" y="272"/>
                  </a:cubicBezTo>
                  <a:cubicBezTo>
                    <a:pt x="100" y="272"/>
                    <a:pt x="100" y="273"/>
                    <a:pt x="100" y="273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100" y="273"/>
                    <a:pt x="100" y="274"/>
                    <a:pt x="100" y="274"/>
                  </a:cubicBezTo>
                  <a:cubicBezTo>
                    <a:pt x="99" y="274"/>
                    <a:pt x="99" y="274"/>
                    <a:pt x="99" y="274"/>
                  </a:cubicBezTo>
                  <a:cubicBezTo>
                    <a:pt x="99" y="274"/>
                    <a:pt x="99" y="274"/>
                    <a:pt x="99" y="274"/>
                  </a:cubicBezTo>
                  <a:cubicBezTo>
                    <a:pt x="99" y="274"/>
                    <a:pt x="99" y="274"/>
                    <a:pt x="99" y="274"/>
                  </a:cubicBezTo>
                  <a:cubicBezTo>
                    <a:pt x="99" y="274"/>
                    <a:pt x="98" y="274"/>
                    <a:pt x="98" y="274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8" y="271"/>
                    <a:pt x="98" y="271"/>
                  </a:cubicBezTo>
                  <a:cubicBezTo>
                    <a:pt x="98" y="271"/>
                    <a:pt x="98" y="271"/>
                    <a:pt x="98" y="271"/>
                  </a:cubicBezTo>
                  <a:cubicBezTo>
                    <a:pt x="98" y="271"/>
                    <a:pt x="98" y="271"/>
                    <a:pt x="98" y="271"/>
                  </a:cubicBezTo>
                  <a:cubicBezTo>
                    <a:pt x="98" y="271"/>
                    <a:pt x="98" y="271"/>
                    <a:pt x="98" y="271"/>
                  </a:cubicBezTo>
                  <a:cubicBezTo>
                    <a:pt x="98" y="270"/>
                    <a:pt x="98" y="270"/>
                    <a:pt x="98" y="270"/>
                  </a:cubicBezTo>
                  <a:cubicBezTo>
                    <a:pt x="98" y="270"/>
                    <a:pt x="98" y="270"/>
                    <a:pt x="98" y="270"/>
                  </a:cubicBezTo>
                  <a:close/>
                  <a:moveTo>
                    <a:pt x="89" y="271"/>
                  </a:moveTo>
                  <a:cubicBezTo>
                    <a:pt x="89" y="271"/>
                    <a:pt x="89" y="271"/>
                    <a:pt x="89" y="271"/>
                  </a:cubicBezTo>
                  <a:cubicBezTo>
                    <a:pt x="89" y="271"/>
                    <a:pt x="88" y="271"/>
                    <a:pt x="88" y="271"/>
                  </a:cubicBezTo>
                  <a:cubicBezTo>
                    <a:pt x="88" y="271"/>
                    <a:pt x="88" y="271"/>
                    <a:pt x="88" y="271"/>
                  </a:cubicBezTo>
                  <a:cubicBezTo>
                    <a:pt x="88" y="271"/>
                    <a:pt x="88" y="271"/>
                    <a:pt x="88" y="271"/>
                  </a:cubicBezTo>
                  <a:cubicBezTo>
                    <a:pt x="88" y="271"/>
                    <a:pt x="88" y="271"/>
                    <a:pt x="88" y="271"/>
                  </a:cubicBezTo>
                  <a:cubicBezTo>
                    <a:pt x="88" y="272"/>
                    <a:pt x="88" y="272"/>
                    <a:pt x="88" y="272"/>
                  </a:cubicBezTo>
                  <a:cubicBezTo>
                    <a:pt x="88" y="272"/>
                    <a:pt x="88" y="272"/>
                    <a:pt x="88" y="272"/>
                  </a:cubicBezTo>
                  <a:cubicBezTo>
                    <a:pt x="88" y="272"/>
                    <a:pt x="88" y="272"/>
                    <a:pt x="88" y="272"/>
                  </a:cubicBezTo>
                  <a:cubicBezTo>
                    <a:pt x="88" y="272"/>
                    <a:pt x="88" y="272"/>
                    <a:pt x="88" y="272"/>
                  </a:cubicBezTo>
                  <a:cubicBezTo>
                    <a:pt x="87" y="272"/>
                    <a:pt x="87" y="272"/>
                    <a:pt x="87" y="272"/>
                  </a:cubicBezTo>
                  <a:cubicBezTo>
                    <a:pt x="87" y="272"/>
                    <a:pt x="87" y="272"/>
                    <a:pt x="87" y="272"/>
                  </a:cubicBezTo>
                  <a:cubicBezTo>
                    <a:pt x="87" y="272"/>
                    <a:pt x="87" y="273"/>
                    <a:pt x="87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7" y="273"/>
                    <a:pt x="87" y="274"/>
                    <a:pt x="88" y="274"/>
                  </a:cubicBezTo>
                  <a:cubicBezTo>
                    <a:pt x="88" y="274"/>
                    <a:pt x="88" y="274"/>
                    <a:pt x="88" y="274"/>
                  </a:cubicBezTo>
                  <a:cubicBezTo>
                    <a:pt x="88" y="274"/>
                    <a:pt x="88" y="274"/>
                    <a:pt x="88" y="274"/>
                  </a:cubicBezTo>
                  <a:cubicBezTo>
                    <a:pt x="88" y="274"/>
                    <a:pt x="88" y="274"/>
                    <a:pt x="88" y="274"/>
                  </a:cubicBezTo>
                  <a:cubicBezTo>
                    <a:pt x="88" y="274"/>
                    <a:pt x="90" y="274"/>
                    <a:pt x="90" y="274"/>
                  </a:cubicBezTo>
                  <a:cubicBezTo>
                    <a:pt x="90" y="272"/>
                    <a:pt x="90" y="272"/>
                    <a:pt x="90" y="272"/>
                  </a:cubicBezTo>
                  <a:cubicBezTo>
                    <a:pt x="90" y="272"/>
                    <a:pt x="90" y="272"/>
                    <a:pt x="90" y="272"/>
                  </a:cubicBezTo>
                  <a:cubicBezTo>
                    <a:pt x="90" y="272"/>
                    <a:pt x="90" y="272"/>
                    <a:pt x="90" y="272"/>
                  </a:cubicBezTo>
                  <a:cubicBezTo>
                    <a:pt x="90" y="272"/>
                    <a:pt x="90" y="272"/>
                    <a:pt x="90" y="272"/>
                  </a:cubicBezTo>
                  <a:cubicBezTo>
                    <a:pt x="90" y="272"/>
                    <a:pt x="90" y="272"/>
                    <a:pt x="90" y="272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lnTo>
                    <a:pt x="89" y="271"/>
                  </a:lnTo>
                  <a:close/>
                  <a:moveTo>
                    <a:pt x="66" y="278"/>
                  </a:moveTo>
                  <a:cubicBezTo>
                    <a:pt x="65" y="278"/>
                    <a:pt x="65" y="278"/>
                    <a:pt x="65" y="278"/>
                  </a:cubicBezTo>
                  <a:cubicBezTo>
                    <a:pt x="65" y="279"/>
                    <a:pt x="65" y="279"/>
                    <a:pt x="65" y="279"/>
                  </a:cubicBezTo>
                  <a:cubicBezTo>
                    <a:pt x="65" y="279"/>
                    <a:pt x="65" y="279"/>
                    <a:pt x="65" y="279"/>
                  </a:cubicBezTo>
                  <a:cubicBezTo>
                    <a:pt x="65" y="279"/>
                    <a:pt x="65" y="279"/>
                    <a:pt x="65" y="279"/>
                  </a:cubicBezTo>
                  <a:cubicBezTo>
                    <a:pt x="65" y="280"/>
                    <a:pt x="65" y="280"/>
                    <a:pt x="65" y="280"/>
                  </a:cubicBezTo>
                  <a:cubicBezTo>
                    <a:pt x="66" y="280"/>
                    <a:pt x="65" y="280"/>
                    <a:pt x="65" y="281"/>
                  </a:cubicBezTo>
                  <a:cubicBezTo>
                    <a:pt x="66" y="281"/>
                    <a:pt x="66" y="281"/>
                    <a:pt x="66" y="281"/>
                  </a:cubicBezTo>
                  <a:cubicBezTo>
                    <a:pt x="66" y="281"/>
                    <a:pt x="66" y="281"/>
                    <a:pt x="66" y="281"/>
                  </a:cubicBezTo>
                  <a:cubicBezTo>
                    <a:pt x="66" y="281"/>
                    <a:pt x="66" y="281"/>
                    <a:pt x="66" y="281"/>
                  </a:cubicBezTo>
                  <a:cubicBezTo>
                    <a:pt x="66" y="281"/>
                    <a:pt x="66" y="282"/>
                    <a:pt x="66" y="282"/>
                  </a:cubicBezTo>
                  <a:cubicBezTo>
                    <a:pt x="67" y="282"/>
                    <a:pt x="67" y="282"/>
                    <a:pt x="67" y="282"/>
                  </a:cubicBezTo>
                  <a:cubicBezTo>
                    <a:pt x="67" y="282"/>
                    <a:pt x="67" y="282"/>
                    <a:pt x="67" y="282"/>
                  </a:cubicBezTo>
                  <a:cubicBezTo>
                    <a:pt x="67" y="282"/>
                    <a:pt x="67" y="282"/>
                    <a:pt x="67" y="282"/>
                  </a:cubicBezTo>
                  <a:cubicBezTo>
                    <a:pt x="68" y="282"/>
                    <a:pt x="68" y="282"/>
                    <a:pt x="68" y="282"/>
                  </a:cubicBezTo>
                  <a:cubicBezTo>
                    <a:pt x="68" y="282"/>
                    <a:pt x="68" y="282"/>
                    <a:pt x="68" y="282"/>
                  </a:cubicBezTo>
                  <a:cubicBezTo>
                    <a:pt x="68" y="282"/>
                    <a:pt x="69" y="281"/>
                    <a:pt x="68" y="281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68" y="279"/>
                    <a:pt x="68" y="279"/>
                    <a:pt x="68" y="279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70" y="279"/>
                    <a:pt x="70" y="280"/>
                    <a:pt x="70" y="280"/>
                  </a:cubicBezTo>
                  <a:cubicBezTo>
                    <a:pt x="70" y="280"/>
                    <a:pt x="70" y="280"/>
                    <a:pt x="70" y="280"/>
                  </a:cubicBezTo>
                  <a:cubicBezTo>
                    <a:pt x="70" y="280"/>
                    <a:pt x="70" y="280"/>
                    <a:pt x="70" y="280"/>
                  </a:cubicBezTo>
                  <a:cubicBezTo>
                    <a:pt x="70" y="280"/>
                    <a:pt x="70" y="280"/>
                    <a:pt x="70" y="280"/>
                  </a:cubicBezTo>
                  <a:cubicBezTo>
                    <a:pt x="70" y="280"/>
                    <a:pt x="70" y="281"/>
                    <a:pt x="71" y="281"/>
                  </a:cubicBezTo>
                  <a:cubicBezTo>
                    <a:pt x="70" y="280"/>
                    <a:pt x="70" y="281"/>
                    <a:pt x="71" y="281"/>
                  </a:cubicBezTo>
                  <a:cubicBezTo>
                    <a:pt x="71" y="281"/>
                    <a:pt x="71" y="281"/>
                    <a:pt x="71" y="281"/>
                  </a:cubicBezTo>
                  <a:cubicBezTo>
                    <a:pt x="71" y="281"/>
                    <a:pt x="71" y="281"/>
                    <a:pt x="71" y="281"/>
                  </a:cubicBezTo>
                  <a:cubicBezTo>
                    <a:pt x="71" y="281"/>
                    <a:pt x="71" y="281"/>
                    <a:pt x="71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1" y="282"/>
                    <a:pt x="72" y="282"/>
                    <a:pt x="72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2" y="282"/>
                    <a:pt x="73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1"/>
                    <a:pt x="74" y="281"/>
                  </a:cubicBezTo>
                  <a:cubicBezTo>
                    <a:pt x="74" y="281"/>
                    <a:pt x="74" y="281"/>
                    <a:pt x="74" y="281"/>
                  </a:cubicBezTo>
                  <a:cubicBezTo>
                    <a:pt x="74" y="281"/>
                    <a:pt x="74" y="280"/>
                    <a:pt x="74" y="280"/>
                  </a:cubicBezTo>
                  <a:cubicBezTo>
                    <a:pt x="74" y="280"/>
                    <a:pt x="74" y="280"/>
                    <a:pt x="74" y="280"/>
                  </a:cubicBezTo>
                  <a:cubicBezTo>
                    <a:pt x="74" y="280"/>
                    <a:pt x="74" y="280"/>
                    <a:pt x="74" y="280"/>
                  </a:cubicBezTo>
                  <a:cubicBezTo>
                    <a:pt x="74" y="280"/>
                    <a:pt x="75" y="280"/>
                    <a:pt x="75" y="280"/>
                  </a:cubicBezTo>
                  <a:cubicBezTo>
                    <a:pt x="75" y="280"/>
                    <a:pt x="75" y="280"/>
                    <a:pt x="75" y="280"/>
                  </a:cubicBezTo>
                  <a:cubicBezTo>
                    <a:pt x="75" y="279"/>
                    <a:pt x="76" y="280"/>
                    <a:pt x="76" y="280"/>
                  </a:cubicBezTo>
                  <a:cubicBezTo>
                    <a:pt x="76" y="280"/>
                    <a:pt x="76" y="281"/>
                    <a:pt x="76" y="281"/>
                  </a:cubicBezTo>
                  <a:cubicBezTo>
                    <a:pt x="76" y="281"/>
                    <a:pt x="76" y="281"/>
                    <a:pt x="76" y="281"/>
                  </a:cubicBezTo>
                  <a:cubicBezTo>
                    <a:pt x="76" y="281"/>
                    <a:pt x="76" y="281"/>
                    <a:pt x="76" y="281"/>
                  </a:cubicBezTo>
                  <a:cubicBezTo>
                    <a:pt x="77" y="281"/>
                    <a:pt x="77" y="281"/>
                    <a:pt x="77" y="281"/>
                  </a:cubicBezTo>
                  <a:cubicBezTo>
                    <a:pt x="77" y="281"/>
                    <a:pt x="77" y="281"/>
                    <a:pt x="77" y="281"/>
                  </a:cubicBezTo>
                  <a:cubicBezTo>
                    <a:pt x="77" y="282"/>
                    <a:pt x="78" y="282"/>
                    <a:pt x="79" y="282"/>
                  </a:cubicBezTo>
                  <a:cubicBezTo>
                    <a:pt x="79" y="282"/>
                    <a:pt x="79" y="282"/>
                    <a:pt x="79" y="282"/>
                  </a:cubicBezTo>
                  <a:cubicBezTo>
                    <a:pt x="79" y="282"/>
                    <a:pt x="79" y="281"/>
                    <a:pt x="79" y="281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80" y="281"/>
                    <a:pt x="80" y="280"/>
                    <a:pt x="80" y="280"/>
                  </a:cubicBezTo>
                  <a:cubicBezTo>
                    <a:pt x="81" y="281"/>
                    <a:pt x="81" y="281"/>
                    <a:pt x="81" y="281"/>
                  </a:cubicBezTo>
                  <a:cubicBezTo>
                    <a:pt x="81" y="281"/>
                    <a:pt x="81" y="281"/>
                    <a:pt x="81" y="281"/>
                  </a:cubicBezTo>
                  <a:cubicBezTo>
                    <a:pt x="81" y="281"/>
                    <a:pt x="81" y="281"/>
                    <a:pt x="81" y="281"/>
                  </a:cubicBezTo>
                  <a:cubicBezTo>
                    <a:pt x="81" y="281"/>
                    <a:pt x="81" y="281"/>
                    <a:pt x="81" y="281"/>
                  </a:cubicBezTo>
                  <a:cubicBezTo>
                    <a:pt x="81" y="281"/>
                    <a:pt x="81" y="281"/>
                    <a:pt x="81" y="281"/>
                  </a:cubicBezTo>
                  <a:cubicBezTo>
                    <a:pt x="81" y="282"/>
                    <a:pt x="82" y="282"/>
                    <a:pt x="82" y="282"/>
                  </a:cubicBezTo>
                  <a:cubicBezTo>
                    <a:pt x="82" y="282"/>
                    <a:pt x="82" y="282"/>
                    <a:pt x="83" y="282"/>
                  </a:cubicBezTo>
                  <a:cubicBezTo>
                    <a:pt x="83" y="282"/>
                    <a:pt x="83" y="282"/>
                    <a:pt x="83" y="282"/>
                  </a:cubicBezTo>
                  <a:cubicBezTo>
                    <a:pt x="83" y="282"/>
                    <a:pt x="83" y="282"/>
                    <a:pt x="83" y="282"/>
                  </a:cubicBezTo>
                  <a:cubicBezTo>
                    <a:pt x="85" y="282"/>
                    <a:pt x="84" y="281"/>
                    <a:pt x="84" y="280"/>
                  </a:cubicBezTo>
                  <a:cubicBezTo>
                    <a:pt x="84" y="279"/>
                    <a:pt x="85" y="280"/>
                    <a:pt x="85" y="280"/>
                  </a:cubicBezTo>
                  <a:cubicBezTo>
                    <a:pt x="86" y="280"/>
                    <a:pt x="86" y="280"/>
                    <a:pt x="86" y="280"/>
                  </a:cubicBezTo>
                  <a:cubicBezTo>
                    <a:pt x="86" y="280"/>
                    <a:pt x="86" y="282"/>
                    <a:pt x="86" y="282"/>
                  </a:cubicBezTo>
                  <a:cubicBezTo>
                    <a:pt x="86" y="282"/>
                    <a:pt x="86" y="282"/>
                    <a:pt x="86" y="282"/>
                  </a:cubicBezTo>
                  <a:cubicBezTo>
                    <a:pt x="86" y="282"/>
                    <a:pt x="86" y="282"/>
                    <a:pt x="86" y="282"/>
                  </a:cubicBezTo>
                  <a:cubicBezTo>
                    <a:pt x="86" y="282"/>
                    <a:pt x="86" y="282"/>
                    <a:pt x="86" y="282"/>
                  </a:cubicBezTo>
                  <a:cubicBezTo>
                    <a:pt x="87" y="282"/>
                    <a:pt x="87" y="283"/>
                    <a:pt x="88" y="283"/>
                  </a:cubicBezTo>
                  <a:cubicBezTo>
                    <a:pt x="88" y="282"/>
                    <a:pt x="88" y="282"/>
                    <a:pt x="88" y="282"/>
                  </a:cubicBezTo>
                  <a:cubicBezTo>
                    <a:pt x="88" y="282"/>
                    <a:pt x="88" y="282"/>
                    <a:pt x="88" y="282"/>
                  </a:cubicBezTo>
                  <a:cubicBezTo>
                    <a:pt x="88" y="282"/>
                    <a:pt x="88" y="282"/>
                    <a:pt x="88" y="282"/>
                  </a:cubicBezTo>
                  <a:cubicBezTo>
                    <a:pt x="89" y="282"/>
                    <a:pt x="88" y="282"/>
                    <a:pt x="89" y="282"/>
                  </a:cubicBezTo>
                  <a:cubicBezTo>
                    <a:pt x="89" y="282"/>
                    <a:pt x="89" y="282"/>
                    <a:pt x="89" y="282"/>
                  </a:cubicBezTo>
                  <a:cubicBezTo>
                    <a:pt x="89" y="281"/>
                    <a:pt x="89" y="281"/>
                    <a:pt x="89" y="281"/>
                  </a:cubicBezTo>
                  <a:cubicBezTo>
                    <a:pt x="89" y="281"/>
                    <a:pt x="89" y="281"/>
                    <a:pt x="89" y="281"/>
                  </a:cubicBezTo>
                  <a:cubicBezTo>
                    <a:pt x="89" y="281"/>
                    <a:pt x="89" y="280"/>
                    <a:pt x="89" y="280"/>
                  </a:cubicBezTo>
                  <a:cubicBezTo>
                    <a:pt x="89" y="280"/>
                    <a:pt x="89" y="280"/>
                    <a:pt x="89" y="280"/>
                  </a:cubicBezTo>
                  <a:cubicBezTo>
                    <a:pt x="89" y="280"/>
                    <a:pt x="89" y="280"/>
                    <a:pt x="89" y="280"/>
                  </a:cubicBezTo>
                  <a:cubicBezTo>
                    <a:pt x="90" y="280"/>
                    <a:pt x="90" y="280"/>
                    <a:pt x="90" y="280"/>
                  </a:cubicBezTo>
                  <a:cubicBezTo>
                    <a:pt x="90" y="280"/>
                    <a:pt x="90" y="281"/>
                    <a:pt x="90" y="282"/>
                  </a:cubicBezTo>
                  <a:cubicBezTo>
                    <a:pt x="90" y="282"/>
                    <a:pt x="90" y="282"/>
                    <a:pt x="90" y="282"/>
                  </a:cubicBezTo>
                  <a:cubicBezTo>
                    <a:pt x="90" y="282"/>
                    <a:pt x="90" y="282"/>
                    <a:pt x="90" y="282"/>
                  </a:cubicBezTo>
                  <a:cubicBezTo>
                    <a:pt x="90" y="282"/>
                    <a:pt x="90" y="282"/>
                    <a:pt x="90" y="282"/>
                  </a:cubicBezTo>
                  <a:cubicBezTo>
                    <a:pt x="90" y="282"/>
                    <a:pt x="91" y="282"/>
                    <a:pt x="91" y="282"/>
                  </a:cubicBezTo>
                  <a:cubicBezTo>
                    <a:pt x="90" y="282"/>
                    <a:pt x="91" y="282"/>
                    <a:pt x="91" y="282"/>
                  </a:cubicBezTo>
                  <a:cubicBezTo>
                    <a:pt x="91" y="282"/>
                    <a:pt x="91" y="282"/>
                    <a:pt x="91" y="282"/>
                  </a:cubicBezTo>
                  <a:cubicBezTo>
                    <a:pt x="91" y="282"/>
                    <a:pt x="91" y="282"/>
                    <a:pt x="91" y="282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92" y="282"/>
                    <a:pt x="92" y="281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4" y="280"/>
                    <a:pt x="94" y="280"/>
                  </a:cubicBezTo>
                  <a:cubicBezTo>
                    <a:pt x="94" y="280"/>
                    <a:pt x="94" y="280"/>
                    <a:pt x="94" y="280"/>
                  </a:cubicBezTo>
                  <a:cubicBezTo>
                    <a:pt x="94" y="280"/>
                    <a:pt x="94" y="282"/>
                    <a:pt x="95" y="282"/>
                  </a:cubicBezTo>
                  <a:cubicBezTo>
                    <a:pt x="94" y="280"/>
                    <a:pt x="94" y="282"/>
                    <a:pt x="95" y="282"/>
                  </a:cubicBezTo>
                  <a:cubicBezTo>
                    <a:pt x="95" y="282"/>
                    <a:pt x="96" y="282"/>
                    <a:pt x="96" y="282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98" y="281"/>
                    <a:pt x="98" y="280"/>
                    <a:pt x="98" y="280"/>
                  </a:cubicBezTo>
                  <a:cubicBezTo>
                    <a:pt x="98" y="280"/>
                    <a:pt x="98" y="280"/>
                    <a:pt x="98" y="280"/>
                  </a:cubicBezTo>
                  <a:cubicBezTo>
                    <a:pt x="98" y="280"/>
                    <a:pt x="98" y="280"/>
                    <a:pt x="98" y="280"/>
                  </a:cubicBezTo>
                  <a:cubicBezTo>
                    <a:pt x="98" y="280"/>
                    <a:pt x="99" y="280"/>
                    <a:pt x="99" y="280"/>
                  </a:cubicBezTo>
                  <a:cubicBezTo>
                    <a:pt x="99" y="280"/>
                    <a:pt x="99" y="280"/>
                    <a:pt x="99" y="280"/>
                  </a:cubicBezTo>
                  <a:cubicBezTo>
                    <a:pt x="99" y="280"/>
                    <a:pt x="99" y="280"/>
                    <a:pt x="99" y="280"/>
                  </a:cubicBezTo>
                  <a:cubicBezTo>
                    <a:pt x="99" y="280"/>
                    <a:pt x="99" y="280"/>
                    <a:pt x="99" y="281"/>
                  </a:cubicBezTo>
                  <a:cubicBezTo>
                    <a:pt x="99" y="281"/>
                    <a:pt x="99" y="281"/>
                    <a:pt x="99" y="281"/>
                  </a:cubicBezTo>
                  <a:cubicBezTo>
                    <a:pt x="100" y="281"/>
                    <a:pt x="100" y="282"/>
                    <a:pt x="101" y="282"/>
                  </a:cubicBezTo>
                  <a:cubicBezTo>
                    <a:pt x="101" y="282"/>
                    <a:pt x="101" y="282"/>
                    <a:pt x="101" y="282"/>
                  </a:cubicBezTo>
                  <a:cubicBezTo>
                    <a:pt x="101" y="282"/>
                    <a:pt x="103" y="282"/>
                    <a:pt x="103" y="282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104" y="280"/>
                    <a:pt x="104" y="280"/>
                    <a:pt x="104" y="280"/>
                  </a:cubicBezTo>
                  <a:cubicBezTo>
                    <a:pt x="104" y="280"/>
                    <a:pt x="104" y="280"/>
                    <a:pt x="104" y="280"/>
                  </a:cubicBezTo>
                  <a:cubicBezTo>
                    <a:pt x="104" y="280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6" y="282"/>
                    <a:pt x="106" y="282"/>
                  </a:cubicBezTo>
                  <a:cubicBezTo>
                    <a:pt x="106" y="282"/>
                    <a:pt x="107" y="282"/>
                    <a:pt x="107" y="282"/>
                  </a:cubicBezTo>
                  <a:cubicBezTo>
                    <a:pt x="107" y="282"/>
                    <a:pt x="107" y="280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9" y="282"/>
                    <a:pt x="109" y="282"/>
                  </a:cubicBezTo>
                  <a:cubicBezTo>
                    <a:pt x="109" y="282"/>
                    <a:pt x="109" y="282"/>
                    <a:pt x="109" y="282"/>
                  </a:cubicBezTo>
                  <a:cubicBezTo>
                    <a:pt x="109" y="282"/>
                    <a:pt x="109" y="282"/>
                    <a:pt x="109" y="282"/>
                  </a:cubicBezTo>
                  <a:cubicBezTo>
                    <a:pt x="109" y="282"/>
                    <a:pt x="109" y="282"/>
                    <a:pt x="109" y="282"/>
                  </a:cubicBezTo>
                  <a:cubicBezTo>
                    <a:pt x="109" y="282"/>
                    <a:pt x="111" y="282"/>
                    <a:pt x="111" y="282"/>
                  </a:cubicBezTo>
                  <a:cubicBezTo>
                    <a:pt x="111" y="282"/>
                    <a:pt x="111" y="281"/>
                    <a:pt x="111" y="281"/>
                  </a:cubicBezTo>
                  <a:cubicBezTo>
                    <a:pt x="111" y="281"/>
                    <a:pt x="111" y="281"/>
                    <a:pt x="111" y="281"/>
                  </a:cubicBezTo>
                  <a:cubicBezTo>
                    <a:pt x="111" y="281"/>
                    <a:pt x="111" y="280"/>
                    <a:pt x="111" y="280"/>
                  </a:cubicBezTo>
                  <a:cubicBezTo>
                    <a:pt x="111" y="280"/>
                    <a:pt x="111" y="280"/>
                    <a:pt x="111" y="280"/>
                  </a:cubicBezTo>
                  <a:cubicBezTo>
                    <a:pt x="111" y="280"/>
                    <a:pt x="111" y="280"/>
                    <a:pt x="111" y="280"/>
                  </a:cubicBezTo>
                  <a:cubicBezTo>
                    <a:pt x="111" y="280"/>
                    <a:pt x="111" y="280"/>
                    <a:pt x="111" y="280"/>
                  </a:cubicBezTo>
                  <a:cubicBezTo>
                    <a:pt x="111" y="280"/>
                    <a:pt x="111" y="280"/>
                    <a:pt x="111" y="280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0"/>
                    <a:pt x="112" y="281"/>
                    <a:pt x="112" y="281"/>
                  </a:cubicBezTo>
                  <a:cubicBezTo>
                    <a:pt x="113" y="281"/>
                    <a:pt x="113" y="282"/>
                    <a:pt x="113" y="282"/>
                  </a:cubicBezTo>
                  <a:cubicBezTo>
                    <a:pt x="113" y="282"/>
                    <a:pt x="114" y="282"/>
                    <a:pt x="114" y="282"/>
                  </a:cubicBezTo>
                  <a:cubicBezTo>
                    <a:pt x="115" y="282"/>
                    <a:pt x="115" y="282"/>
                    <a:pt x="115" y="282"/>
                  </a:cubicBezTo>
                  <a:cubicBezTo>
                    <a:pt x="115" y="282"/>
                    <a:pt x="115" y="282"/>
                    <a:pt x="115" y="282"/>
                  </a:cubicBezTo>
                  <a:cubicBezTo>
                    <a:pt x="116" y="282"/>
                    <a:pt x="116" y="282"/>
                    <a:pt x="116" y="282"/>
                  </a:cubicBezTo>
                  <a:cubicBezTo>
                    <a:pt x="116" y="282"/>
                    <a:pt x="116" y="282"/>
                    <a:pt x="116" y="281"/>
                  </a:cubicBezTo>
                  <a:cubicBezTo>
                    <a:pt x="116" y="281"/>
                    <a:pt x="116" y="279"/>
                    <a:pt x="116" y="279"/>
                  </a:cubicBezTo>
                  <a:cubicBezTo>
                    <a:pt x="116" y="279"/>
                    <a:pt x="116" y="279"/>
                    <a:pt x="116" y="279"/>
                  </a:cubicBezTo>
                  <a:cubicBezTo>
                    <a:pt x="116" y="279"/>
                    <a:pt x="116" y="278"/>
                    <a:pt x="116" y="278"/>
                  </a:cubicBezTo>
                  <a:cubicBezTo>
                    <a:pt x="110" y="278"/>
                    <a:pt x="103" y="279"/>
                    <a:pt x="96" y="279"/>
                  </a:cubicBezTo>
                  <a:cubicBezTo>
                    <a:pt x="88" y="279"/>
                    <a:pt x="80" y="279"/>
                    <a:pt x="72" y="278"/>
                  </a:cubicBezTo>
                  <a:lnTo>
                    <a:pt x="66" y="278"/>
                  </a:lnTo>
                  <a:close/>
                  <a:moveTo>
                    <a:pt x="90" y="239"/>
                  </a:moveTo>
                  <a:cubicBezTo>
                    <a:pt x="92" y="239"/>
                    <a:pt x="93" y="240"/>
                    <a:pt x="93" y="242"/>
                  </a:cubicBezTo>
                  <a:cubicBezTo>
                    <a:pt x="93" y="243"/>
                    <a:pt x="92" y="244"/>
                    <a:pt x="90" y="244"/>
                  </a:cubicBezTo>
                  <a:cubicBezTo>
                    <a:pt x="89" y="244"/>
                    <a:pt x="88" y="243"/>
                    <a:pt x="88" y="242"/>
                  </a:cubicBezTo>
                  <a:cubicBezTo>
                    <a:pt x="88" y="240"/>
                    <a:pt x="89" y="239"/>
                    <a:pt x="90" y="239"/>
                  </a:cubicBezTo>
                  <a:moveTo>
                    <a:pt x="91" y="236"/>
                  </a:moveTo>
                  <a:cubicBezTo>
                    <a:pt x="93" y="236"/>
                    <a:pt x="96" y="239"/>
                    <a:pt x="96" y="242"/>
                  </a:cubicBezTo>
                  <a:cubicBezTo>
                    <a:pt x="96" y="245"/>
                    <a:pt x="93" y="247"/>
                    <a:pt x="91" y="247"/>
                  </a:cubicBezTo>
                  <a:cubicBezTo>
                    <a:pt x="88" y="247"/>
                    <a:pt x="85" y="245"/>
                    <a:pt x="85" y="242"/>
                  </a:cubicBezTo>
                  <a:cubicBezTo>
                    <a:pt x="85" y="239"/>
                    <a:pt x="88" y="236"/>
                    <a:pt x="91" y="236"/>
                  </a:cubicBezTo>
                  <a:moveTo>
                    <a:pt x="91" y="215"/>
                  </a:moveTo>
                  <a:cubicBezTo>
                    <a:pt x="106" y="215"/>
                    <a:pt x="118" y="227"/>
                    <a:pt x="118" y="242"/>
                  </a:cubicBezTo>
                  <a:cubicBezTo>
                    <a:pt x="118" y="257"/>
                    <a:pt x="106" y="269"/>
                    <a:pt x="91" y="269"/>
                  </a:cubicBezTo>
                  <a:cubicBezTo>
                    <a:pt x="75" y="268"/>
                    <a:pt x="63" y="257"/>
                    <a:pt x="63" y="242"/>
                  </a:cubicBezTo>
                  <a:cubicBezTo>
                    <a:pt x="63" y="227"/>
                    <a:pt x="75" y="215"/>
                    <a:pt x="91" y="215"/>
                  </a:cubicBezTo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0" y="0"/>
            <a:ext cx="5971032" cy="3822192"/>
          </a:xfrm>
          <a:prstGeom prst="rect">
            <a:avLst/>
          </a:prstGeom>
          <a:solidFill>
            <a:srgbClr val="F79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7" name="Group 66"/>
          <p:cNvGrpSpPr/>
          <p:nvPr/>
        </p:nvGrpSpPr>
        <p:grpSpPr>
          <a:xfrm>
            <a:off x="0" y="659128"/>
            <a:ext cx="5970588" cy="3166555"/>
            <a:chOff x="0" y="659128"/>
            <a:chExt cx="5970588" cy="3166555"/>
          </a:xfrm>
        </p:grpSpPr>
        <p:pic>
          <p:nvPicPr>
            <p:cNvPr id="445462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366427" y="659128"/>
              <a:ext cx="1219088" cy="3163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5463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79813" y="659128"/>
              <a:ext cx="2390775" cy="161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5464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579813" y="2273108"/>
              <a:ext cx="2390775" cy="1552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5461" name="Picture 2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0" y="659128"/>
              <a:ext cx="2390775" cy="160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5465" name="Picture 25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0" y="2273108"/>
              <a:ext cx="2390775" cy="1552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" name="Rectangle 51"/>
          <p:cNvSpPr/>
          <p:nvPr/>
        </p:nvSpPr>
        <p:spPr>
          <a:xfrm>
            <a:off x="5969000" y="3802159"/>
            <a:ext cx="3175000" cy="2745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0" y="3802159"/>
            <a:ext cx="5971032" cy="274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5981700" y="4656997"/>
            <a:ext cx="3162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000" b="0" dirty="0" smtClean="0">
                <a:latin typeface="Annapurna SIL"/>
              </a:rPr>
              <a:t>October 26, 2014</a:t>
            </a:r>
            <a:endParaRPr lang="en-US" sz="2000" b="0" dirty="0"/>
          </a:p>
        </p:txBody>
      </p:sp>
      <p:sp>
        <p:nvSpPr>
          <p:cNvPr id="64" name="Rectangle 63"/>
          <p:cNvSpPr/>
          <p:nvPr/>
        </p:nvSpPr>
        <p:spPr>
          <a:xfrm>
            <a:off x="166116" y="4511853"/>
            <a:ext cx="5638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200" dirty="0">
                <a:solidFill>
                  <a:srgbClr val="FFFFFF"/>
                </a:solidFill>
              </a:rPr>
              <a:t>Discussion with Members of Parliament </a:t>
            </a:r>
            <a:endParaRPr lang="en-US" sz="2200" b="0" dirty="0">
              <a:solidFill>
                <a:schemeClr val="bg1"/>
              </a:solidFill>
            </a:endParaRPr>
          </a:p>
        </p:txBody>
      </p:sp>
      <p:sp>
        <p:nvSpPr>
          <p:cNvPr id="68" name="Freeform 161"/>
          <p:cNvSpPr>
            <a:spLocks/>
          </p:cNvSpPr>
          <p:nvPr/>
        </p:nvSpPr>
        <p:spPr bwMode="auto">
          <a:xfrm rot="10800000" flipV="1">
            <a:off x="6614828" y="3821113"/>
            <a:ext cx="1883345" cy="204788"/>
          </a:xfrm>
          <a:custGeom>
            <a:avLst/>
            <a:gdLst/>
            <a:ahLst/>
            <a:cxnLst>
              <a:cxn ang="0">
                <a:pos x="720" y="55"/>
              </a:cxn>
              <a:cxn ang="0">
                <a:pos x="641" y="65"/>
              </a:cxn>
              <a:cxn ang="0">
                <a:pos x="672" y="21"/>
              </a:cxn>
              <a:cxn ang="0">
                <a:pos x="674" y="44"/>
              </a:cxn>
              <a:cxn ang="0">
                <a:pos x="653" y="36"/>
              </a:cxn>
              <a:cxn ang="0">
                <a:pos x="664" y="36"/>
              </a:cxn>
              <a:cxn ang="0">
                <a:pos x="658" y="25"/>
              </a:cxn>
              <a:cxn ang="0">
                <a:pos x="646" y="64"/>
              </a:cxn>
              <a:cxn ang="0">
                <a:pos x="541" y="38"/>
              </a:cxn>
              <a:cxn ang="0">
                <a:pos x="486" y="24"/>
              </a:cxn>
              <a:cxn ang="0">
                <a:pos x="484" y="40"/>
              </a:cxn>
              <a:cxn ang="0">
                <a:pos x="473" y="37"/>
              </a:cxn>
              <a:cxn ang="0">
                <a:pos x="479" y="47"/>
              </a:cxn>
              <a:cxn ang="0">
                <a:pos x="498" y="37"/>
              </a:cxn>
              <a:cxn ang="0">
                <a:pos x="427" y="49"/>
              </a:cxn>
              <a:cxn ang="0">
                <a:pos x="414" y="6"/>
              </a:cxn>
              <a:cxn ang="0">
                <a:pos x="432" y="42"/>
              </a:cxn>
              <a:cxn ang="0">
                <a:pos x="407" y="30"/>
              </a:cxn>
              <a:cxn ang="0">
                <a:pos x="383" y="36"/>
              </a:cxn>
              <a:cxn ang="0">
                <a:pos x="402" y="23"/>
              </a:cxn>
              <a:cxn ang="0">
                <a:pos x="368" y="57"/>
              </a:cxn>
              <a:cxn ang="0">
                <a:pos x="334" y="23"/>
              </a:cxn>
              <a:cxn ang="0">
                <a:pos x="353" y="36"/>
              </a:cxn>
              <a:cxn ang="0">
                <a:pos x="329" y="30"/>
              </a:cxn>
              <a:cxn ang="0">
                <a:pos x="304" y="42"/>
              </a:cxn>
              <a:cxn ang="0">
                <a:pos x="322" y="6"/>
              </a:cxn>
              <a:cxn ang="0">
                <a:pos x="309" y="49"/>
              </a:cxn>
              <a:cxn ang="0">
                <a:pos x="238" y="37"/>
              </a:cxn>
              <a:cxn ang="0">
                <a:pos x="257" y="47"/>
              </a:cxn>
              <a:cxn ang="0">
                <a:pos x="263" y="37"/>
              </a:cxn>
              <a:cxn ang="0">
                <a:pos x="253" y="40"/>
              </a:cxn>
              <a:cxn ang="0">
                <a:pos x="250" y="24"/>
              </a:cxn>
              <a:cxn ang="0">
                <a:pos x="195" y="38"/>
              </a:cxn>
              <a:cxn ang="0">
                <a:pos x="91" y="64"/>
              </a:cxn>
              <a:cxn ang="0">
                <a:pos x="78" y="25"/>
              </a:cxn>
              <a:cxn ang="0">
                <a:pos x="72" y="36"/>
              </a:cxn>
              <a:cxn ang="0">
                <a:pos x="83" y="36"/>
              </a:cxn>
              <a:cxn ang="0">
                <a:pos x="62" y="44"/>
              </a:cxn>
              <a:cxn ang="0">
                <a:pos x="65" y="21"/>
              </a:cxn>
              <a:cxn ang="0">
                <a:pos x="95" y="65"/>
              </a:cxn>
              <a:cxn ang="0">
                <a:pos x="16" y="55"/>
              </a:cxn>
              <a:cxn ang="0">
                <a:pos x="0" y="50"/>
              </a:cxn>
              <a:cxn ang="0">
                <a:pos x="49" y="75"/>
              </a:cxn>
              <a:cxn ang="0">
                <a:pos x="217" y="49"/>
              </a:cxn>
              <a:cxn ang="0">
                <a:pos x="136" y="69"/>
              </a:cxn>
              <a:cxn ang="0">
                <a:pos x="142" y="74"/>
              </a:cxn>
              <a:cxn ang="0">
                <a:pos x="194" y="67"/>
              </a:cxn>
              <a:cxn ang="0">
                <a:pos x="189" y="78"/>
              </a:cxn>
              <a:cxn ang="0">
                <a:pos x="234" y="63"/>
              </a:cxn>
              <a:cxn ang="0">
                <a:pos x="284" y="78"/>
              </a:cxn>
              <a:cxn ang="0">
                <a:pos x="368" y="62"/>
              </a:cxn>
              <a:cxn ang="0">
                <a:pos x="368" y="62"/>
              </a:cxn>
              <a:cxn ang="0">
                <a:pos x="497" y="67"/>
              </a:cxn>
              <a:cxn ang="0">
                <a:pos x="541" y="68"/>
              </a:cxn>
              <a:cxn ang="0">
                <a:pos x="553" y="71"/>
              </a:cxn>
              <a:cxn ang="0">
                <a:pos x="506" y="60"/>
              </a:cxn>
              <a:cxn ang="0">
                <a:pos x="600" y="80"/>
              </a:cxn>
              <a:cxn ang="0">
                <a:pos x="595" y="72"/>
              </a:cxn>
              <a:cxn ang="0">
                <a:pos x="558" y="41"/>
              </a:cxn>
              <a:cxn ang="0">
                <a:pos x="722" y="57"/>
              </a:cxn>
              <a:cxn ang="0">
                <a:pos x="727" y="42"/>
              </a:cxn>
            </a:cxnLst>
            <a:rect l="0" t="0" r="r" b="b"/>
            <a:pathLst>
              <a:path w="736" h="80">
                <a:moveTo>
                  <a:pt x="727" y="42"/>
                </a:moveTo>
                <a:cubicBezTo>
                  <a:pt x="723" y="42"/>
                  <a:pt x="719" y="46"/>
                  <a:pt x="719" y="50"/>
                </a:cubicBezTo>
                <a:cubicBezTo>
                  <a:pt x="719" y="52"/>
                  <a:pt x="720" y="53"/>
                  <a:pt x="720" y="55"/>
                </a:cubicBezTo>
                <a:cubicBezTo>
                  <a:pt x="707" y="68"/>
                  <a:pt x="689" y="75"/>
                  <a:pt x="668" y="73"/>
                </a:cubicBezTo>
                <a:cubicBezTo>
                  <a:pt x="653" y="71"/>
                  <a:pt x="639" y="67"/>
                  <a:pt x="625" y="61"/>
                </a:cubicBezTo>
                <a:cubicBezTo>
                  <a:pt x="630" y="62"/>
                  <a:pt x="635" y="64"/>
                  <a:pt x="641" y="65"/>
                </a:cubicBezTo>
                <a:cubicBezTo>
                  <a:pt x="652" y="67"/>
                  <a:pt x="665" y="70"/>
                  <a:pt x="677" y="67"/>
                </a:cubicBezTo>
                <a:cubicBezTo>
                  <a:pt x="688" y="64"/>
                  <a:pt x="697" y="53"/>
                  <a:pt x="693" y="41"/>
                </a:cubicBezTo>
                <a:cubicBezTo>
                  <a:pt x="690" y="31"/>
                  <a:pt x="682" y="24"/>
                  <a:pt x="672" y="21"/>
                </a:cubicBezTo>
                <a:cubicBezTo>
                  <a:pt x="664" y="19"/>
                  <a:pt x="652" y="23"/>
                  <a:pt x="647" y="30"/>
                </a:cubicBezTo>
                <a:cubicBezTo>
                  <a:pt x="642" y="37"/>
                  <a:pt x="645" y="46"/>
                  <a:pt x="653" y="50"/>
                </a:cubicBezTo>
                <a:cubicBezTo>
                  <a:pt x="659" y="52"/>
                  <a:pt x="674" y="54"/>
                  <a:pt x="674" y="44"/>
                </a:cubicBezTo>
                <a:cubicBezTo>
                  <a:pt x="674" y="38"/>
                  <a:pt x="669" y="34"/>
                  <a:pt x="664" y="34"/>
                </a:cubicBezTo>
                <a:cubicBezTo>
                  <a:pt x="663" y="32"/>
                  <a:pt x="661" y="31"/>
                  <a:pt x="659" y="31"/>
                </a:cubicBezTo>
                <a:cubicBezTo>
                  <a:pt x="656" y="31"/>
                  <a:pt x="653" y="33"/>
                  <a:pt x="653" y="36"/>
                </a:cubicBezTo>
                <a:cubicBezTo>
                  <a:pt x="653" y="40"/>
                  <a:pt x="656" y="42"/>
                  <a:pt x="659" y="42"/>
                </a:cubicBezTo>
                <a:cubicBezTo>
                  <a:pt x="662" y="42"/>
                  <a:pt x="664" y="40"/>
                  <a:pt x="664" y="36"/>
                </a:cubicBezTo>
                <a:cubicBezTo>
                  <a:pt x="664" y="36"/>
                  <a:pt x="664" y="36"/>
                  <a:pt x="664" y="36"/>
                </a:cubicBezTo>
                <a:cubicBezTo>
                  <a:pt x="673" y="35"/>
                  <a:pt x="672" y="47"/>
                  <a:pt x="665" y="50"/>
                </a:cubicBezTo>
                <a:cubicBezTo>
                  <a:pt x="658" y="52"/>
                  <a:pt x="648" y="47"/>
                  <a:pt x="647" y="39"/>
                </a:cubicBezTo>
                <a:cubicBezTo>
                  <a:pt x="647" y="32"/>
                  <a:pt x="652" y="27"/>
                  <a:pt x="658" y="25"/>
                </a:cubicBezTo>
                <a:cubicBezTo>
                  <a:pt x="668" y="21"/>
                  <a:pt x="679" y="23"/>
                  <a:pt x="686" y="32"/>
                </a:cubicBezTo>
                <a:cubicBezTo>
                  <a:pt x="690" y="38"/>
                  <a:pt x="693" y="46"/>
                  <a:pt x="689" y="53"/>
                </a:cubicBezTo>
                <a:cubicBezTo>
                  <a:pt x="681" y="70"/>
                  <a:pt x="661" y="67"/>
                  <a:pt x="646" y="64"/>
                </a:cubicBezTo>
                <a:cubicBezTo>
                  <a:pt x="634" y="62"/>
                  <a:pt x="623" y="59"/>
                  <a:pt x="612" y="56"/>
                </a:cubicBezTo>
                <a:cubicBezTo>
                  <a:pt x="609" y="54"/>
                  <a:pt x="605" y="53"/>
                  <a:pt x="602" y="51"/>
                </a:cubicBezTo>
                <a:cubicBezTo>
                  <a:pt x="583" y="43"/>
                  <a:pt x="562" y="36"/>
                  <a:pt x="541" y="38"/>
                </a:cubicBezTo>
                <a:cubicBezTo>
                  <a:pt x="525" y="40"/>
                  <a:pt x="514" y="48"/>
                  <a:pt x="503" y="58"/>
                </a:cubicBezTo>
                <a:cubicBezTo>
                  <a:pt x="504" y="55"/>
                  <a:pt x="505" y="51"/>
                  <a:pt x="504" y="47"/>
                </a:cubicBezTo>
                <a:cubicBezTo>
                  <a:pt x="504" y="37"/>
                  <a:pt x="495" y="27"/>
                  <a:pt x="486" y="24"/>
                </a:cubicBezTo>
                <a:cubicBezTo>
                  <a:pt x="477" y="21"/>
                  <a:pt x="464" y="21"/>
                  <a:pt x="460" y="31"/>
                </a:cubicBezTo>
                <a:cubicBezTo>
                  <a:pt x="456" y="39"/>
                  <a:pt x="460" y="49"/>
                  <a:pt x="469" y="51"/>
                </a:cubicBezTo>
                <a:cubicBezTo>
                  <a:pt x="476" y="53"/>
                  <a:pt x="486" y="48"/>
                  <a:pt x="484" y="40"/>
                </a:cubicBezTo>
                <a:cubicBezTo>
                  <a:pt x="484" y="39"/>
                  <a:pt x="485" y="38"/>
                  <a:pt x="485" y="37"/>
                </a:cubicBezTo>
                <a:cubicBezTo>
                  <a:pt x="485" y="33"/>
                  <a:pt x="482" y="31"/>
                  <a:pt x="479" y="31"/>
                </a:cubicBezTo>
                <a:cubicBezTo>
                  <a:pt x="476" y="31"/>
                  <a:pt x="473" y="33"/>
                  <a:pt x="473" y="37"/>
                </a:cubicBezTo>
                <a:cubicBezTo>
                  <a:pt x="473" y="40"/>
                  <a:pt x="476" y="42"/>
                  <a:pt x="479" y="42"/>
                </a:cubicBezTo>
                <a:cubicBezTo>
                  <a:pt x="480" y="42"/>
                  <a:pt x="480" y="42"/>
                  <a:pt x="481" y="42"/>
                </a:cubicBezTo>
                <a:cubicBezTo>
                  <a:pt x="481" y="44"/>
                  <a:pt x="480" y="45"/>
                  <a:pt x="479" y="47"/>
                </a:cubicBezTo>
                <a:cubicBezTo>
                  <a:pt x="475" y="50"/>
                  <a:pt x="470" y="53"/>
                  <a:pt x="465" y="48"/>
                </a:cubicBezTo>
                <a:cubicBezTo>
                  <a:pt x="462" y="44"/>
                  <a:pt x="460" y="38"/>
                  <a:pt x="462" y="33"/>
                </a:cubicBezTo>
                <a:cubicBezTo>
                  <a:pt x="469" y="17"/>
                  <a:pt x="492" y="23"/>
                  <a:pt x="498" y="37"/>
                </a:cubicBezTo>
                <a:cubicBezTo>
                  <a:pt x="508" y="58"/>
                  <a:pt x="489" y="75"/>
                  <a:pt x="469" y="77"/>
                </a:cubicBezTo>
                <a:cubicBezTo>
                  <a:pt x="435" y="80"/>
                  <a:pt x="403" y="53"/>
                  <a:pt x="370" y="60"/>
                </a:cubicBezTo>
                <a:cubicBezTo>
                  <a:pt x="386" y="50"/>
                  <a:pt x="410" y="58"/>
                  <a:pt x="427" y="49"/>
                </a:cubicBezTo>
                <a:cubicBezTo>
                  <a:pt x="445" y="39"/>
                  <a:pt x="445" y="12"/>
                  <a:pt x="426" y="6"/>
                </a:cubicBezTo>
                <a:cubicBezTo>
                  <a:pt x="426" y="3"/>
                  <a:pt x="423" y="0"/>
                  <a:pt x="420" y="0"/>
                </a:cubicBezTo>
                <a:cubicBezTo>
                  <a:pt x="417" y="0"/>
                  <a:pt x="414" y="3"/>
                  <a:pt x="414" y="6"/>
                </a:cubicBezTo>
                <a:cubicBezTo>
                  <a:pt x="414" y="10"/>
                  <a:pt x="417" y="13"/>
                  <a:pt x="420" y="13"/>
                </a:cubicBezTo>
                <a:cubicBezTo>
                  <a:pt x="423" y="13"/>
                  <a:pt x="425" y="11"/>
                  <a:pt x="426" y="8"/>
                </a:cubicBezTo>
                <a:cubicBezTo>
                  <a:pt x="439" y="13"/>
                  <a:pt x="442" y="31"/>
                  <a:pt x="432" y="42"/>
                </a:cubicBezTo>
                <a:cubicBezTo>
                  <a:pt x="425" y="49"/>
                  <a:pt x="415" y="51"/>
                  <a:pt x="405" y="52"/>
                </a:cubicBezTo>
                <a:cubicBezTo>
                  <a:pt x="398" y="52"/>
                  <a:pt x="390" y="52"/>
                  <a:pt x="382" y="53"/>
                </a:cubicBezTo>
                <a:cubicBezTo>
                  <a:pt x="395" y="49"/>
                  <a:pt x="408" y="45"/>
                  <a:pt x="407" y="30"/>
                </a:cubicBezTo>
                <a:cubicBezTo>
                  <a:pt x="405" y="11"/>
                  <a:pt x="377" y="11"/>
                  <a:pt x="381" y="27"/>
                </a:cubicBezTo>
                <a:cubicBezTo>
                  <a:pt x="380" y="28"/>
                  <a:pt x="379" y="29"/>
                  <a:pt x="379" y="31"/>
                </a:cubicBezTo>
                <a:cubicBezTo>
                  <a:pt x="379" y="33"/>
                  <a:pt x="381" y="36"/>
                  <a:pt x="383" y="36"/>
                </a:cubicBezTo>
                <a:cubicBezTo>
                  <a:pt x="386" y="36"/>
                  <a:pt x="388" y="33"/>
                  <a:pt x="388" y="31"/>
                </a:cubicBezTo>
                <a:cubicBezTo>
                  <a:pt x="388" y="28"/>
                  <a:pt x="386" y="26"/>
                  <a:pt x="384" y="26"/>
                </a:cubicBezTo>
                <a:cubicBezTo>
                  <a:pt x="382" y="16"/>
                  <a:pt x="398" y="14"/>
                  <a:pt x="402" y="23"/>
                </a:cubicBezTo>
                <a:cubicBezTo>
                  <a:pt x="404" y="27"/>
                  <a:pt x="404" y="30"/>
                  <a:pt x="403" y="34"/>
                </a:cubicBezTo>
                <a:cubicBezTo>
                  <a:pt x="401" y="43"/>
                  <a:pt x="395" y="47"/>
                  <a:pt x="386" y="50"/>
                </a:cubicBezTo>
                <a:cubicBezTo>
                  <a:pt x="380" y="52"/>
                  <a:pt x="373" y="54"/>
                  <a:pt x="368" y="57"/>
                </a:cubicBezTo>
                <a:cubicBezTo>
                  <a:pt x="363" y="54"/>
                  <a:pt x="356" y="52"/>
                  <a:pt x="350" y="50"/>
                </a:cubicBezTo>
                <a:cubicBezTo>
                  <a:pt x="342" y="47"/>
                  <a:pt x="336" y="43"/>
                  <a:pt x="333" y="34"/>
                </a:cubicBezTo>
                <a:cubicBezTo>
                  <a:pt x="332" y="30"/>
                  <a:pt x="332" y="27"/>
                  <a:pt x="334" y="23"/>
                </a:cubicBezTo>
                <a:cubicBezTo>
                  <a:pt x="338" y="14"/>
                  <a:pt x="354" y="16"/>
                  <a:pt x="352" y="26"/>
                </a:cubicBezTo>
                <a:cubicBezTo>
                  <a:pt x="350" y="26"/>
                  <a:pt x="348" y="28"/>
                  <a:pt x="348" y="31"/>
                </a:cubicBezTo>
                <a:cubicBezTo>
                  <a:pt x="348" y="33"/>
                  <a:pt x="350" y="36"/>
                  <a:pt x="353" y="36"/>
                </a:cubicBezTo>
                <a:cubicBezTo>
                  <a:pt x="355" y="36"/>
                  <a:pt x="357" y="33"/>
                  <a:pt x="357" y="31"/>
                </a:cubicBezTo>
                <a:cubicBezTo>
                  <a:pt x="357" y="29"/>
                  <a:pt x="357" y="28"/>
                  <a:pt x="355" y="27"/>
                </a:cubicBezTo>
                <a:cubicBezTo>
                  <a:pt x="359" y="11"/>
                  <a:pt x="331" y="11"/>
                  <a:pt x="329" y="30"/>
                </a:cubicBezTo>
                <a:cubicBezTo>
                  <a:pt x="328" y="45"/>
                  <a:pt x="341" y="49"/>
                  <a:pt x="354" y="53"/>
                </a:cubicBezTo>
                <a:cubicBezTo>
                  <a:pt x="346" y="52"/>
                  <a:pt x="338" y="52"/>
                  <a:pt x="331" y="52"/>
                </a:cubicBezTo>
                <a:cubicBezTo>
                  <a:pt x="321" y="51"/>
                  <a:pt x="311" y="49"/>
                  <a:pt x="304" y="42"/>
                </a:cubicBezTo>
                <a:cubicBezTo>
                  <a:pt x="294" y="31"/>
                  <a:pt x="297" y="13"/>
                  <a:pt x="310" y="8"/>
                </a:cubicBezTo>
                <a:cubicBezTo>
                  <a:pt x="311" y="11"/>
                  <a:pt x="313" y="13"/>
                  <a:pt x="316" y="13"/>
                </a:cubicBezTo>
                <a:cubicBezTo>
                  <a:pt x="320" y="13"/>
                  <a:pt x="322" y="10"/>
                  <a:pt x="322" y="6"/>
                </a:cubicBezTo>
                <a:cubicBezTo>
                  <a:pt x="322" y="3"/>
                  <a:pt x="320" y="0"/>
                  <a:pt x="316" y="0"/>
                </a:cubicBezTo>
                <a:cubicBezTo>
                  <a:pt x="313" y="0"/>
                  <a:pt x="310" y="3"/>
                  <a:pt x="310" y="6"/>
                </a:cubicBezTo>
                <a:cubicBezTo>
                  <a:pt x="291" y="12"/>
                  <a:pt x="291" y="39"/>
                  <a:pt x="309" y="49"/>
                </a:cubicBezTo>
                <a:cubicBezTo>
                  <a:pt x="326" y="58"/>
                  <a:pt x="350" y="50"/>
                  <a:pt x="366" y="60"/>
                </a:cubicBezTo>
                <a:cubicBezTo>
                  <a:pt x="333" y="53"/>
                  <a:pt x="301" y="80"/>
                  <a:pt x="267" y="77"/>
                </a:cubicBezTo>
                <a:cubicBezTo>
                  <a:pt x="247" y="75"/>
                  <a:pt x="228" y="58"/>
                  <a:pt x="238" y="37"/>
                </a:cubicBezTo>
                <a:cubicBezTo>
                  <a:pt x="244" y="23"/>
                  <a:pt x="267" y="17"/>
                  <a:pt x="274" y="33"/>
                </a:cubicBezTo>
                <a:cubicBezTo>
                  <a:pt x="276" y="38"/>
                  <a:pt x="274" y="44"/>
                  <a:pt x="271" y="48"/>
                </a:cubicBezTo>
                <a:cubicBezTo>
                  <a:pt x="266" y="53"/>
                  <a:pt x="261" y="50"/>
                  <a:pt x="257" y="47"/>
                </a:cubicBezTo>
                <a:cubicBezTo>
                  <a:pt x="256" y="45"/>
                  <a:pt x="255" y="44"/>
                  <a:pt x="255" y="42"/>
                </a:cubicBezTo>
                <a:cubicBezTo>
                  <a:pt x="256" y="42"/>
                  <a:pt x="256" y="42"/>
                  <a:pt x="257" y="42"/>
                </a:cubicBezTo>
                <a:cubicBezTo>
                  <a:pt x="260" y="42"/>
                  <a:pt x="263" y="40"/>
                  <a:pt x="263" y="37"/>
                </a:cubicBezTo>
                <a:cubicBezTo>
                  <a:pt x="263" y="33"/>
                  <a:pt x="260" y="31"/>
                  <a:pt x="257" y="31"/>
                </a:cubicBezTo>
                <a:cubicBezTo>
                  <a:pt x="254" y="31"/>
                  <a:pt x="251" y="33"/>
                  <a:pt x="251" y="37"/>
                </a:cubicBezTo>
                <a:cubicBezTo>
                  <a:pt x="251" y="38"/>
                  <a:pt x="252" y="39"/>
                  <a:pt x="253" y="40"/>
                </a:cubicBezTo>
                <a:cubicBezTo>
                  <a:pt x="250" y="48"/>
                  <a:pt x="260" y="53"/>
                  <a:pt x="267" y="51"/>
                </a:cubicBezTo>
                <a:cubicBezTo>
                  <a:pt x="277" y="49"/>
                  <a:pt x="280" y="39"/>
                  <a:pt x="277" y="31"/>
                </a:cubicBezTo>
                <a:cubicBezTo>
                  <a:pt x="272" y="21"/>
                  <a:pt x="259" y="21"/>
                  <a:pt x="250" y="24"/>
                </a:cubicBezTo>
                <a:cubicBezTo>
                  <a:pt x="241" y="27"/>
                  <a:pt x="232" y="37"/>
                  <a:pt x="232" y="47"/>
                </a:cubicBezTo>
                <a:cubicBezTo>
                  <a:pt x="232" y="51"/>
                  <a:pt x="232" y="55"/>
                  <a:pt x="233" y="58"/>
                </a:cubicBezTo>
                <a:cubicBezTo>
                  <a:pt x="222" y="48"/>
                  <a:pt x="211" y="40"/>
                  <a:pt x="195" y="38"/>
                </a:cubicBezTo>
                <a:cubicBezTo>
                  <a:pt x="174" y="36"/>
                  <a:pt x="153" y="43"/>
                  <a:pt x="135" y="51"/>
                </a:cubicBezTo>
                <a:cubicBezTo>
                  <a:pt x="131" y="53"/>
                  <a:pt x="128" y="54"/>
                  <a:pt x="124" y="56"/>
                </a:cubicBezTo>
                <a:cubicBezTo>
                  <a:pt x="113" y="59"/>
                  <a:pt x="102" y="62"/>
                  <a:pt x="91" y="64"/>
                </a:cubicBezTo>
                <a:cubicBezTo>
                  <a:pt x="75" y="67"/>
                  <a:pt x="55" y="70"/>
                  <a:pt x="47" y="53"/>
                </a:cubicBezTo>
                <a:cubicBezTo>
                  <a:pt x="44" y="46"/>
                  <a:pt x="46" y="38"/>
                  <a:pt x="50" y="32"/>
                </a:cubicBezTo>
                <a:cubicBezTo>
                  <a:pt x="57" y="23"/>
                  <a:pt x="68" y="21"/>
                  <a:pt x="78" y="25"/>
                </a:cubicBezTo>
                <a:cubicBezTo>
                  <a:pt x="84" y="27"/>
                  <a:pt x="89" y="32"/>
                  <a:pt x="89" y="39"/>
                </a:cubicBezTo>
                <a:cubicBezTo>
                  <a:pt x="88" y="47"/>
                  <a:pt x="78" y="52"/>
                  <a:pt x="71" y="50"/>
                </a:cubicBezTo>
                <a:cubicBezTo>
                  <a:pt x="64" y="47"/>
                  <a:pt x="63" y="35"/>
                  <a:pt x="72" y="36"/>
                </a:cubicBezTo>
                <a:cubicBezTo>
                  <a:pt x="72" y="36"/>
                  <a:pt x="72" y="36"/>
                  <a:pt x="72" y="36"/>
                </a:cubicBezTo>
                <a:cubicBezTo>
                  <a:pt x="72" y="40"/>
                  <a:pt x="74" y="42"/>
                  <a:pt x="78" y="42"/>
                </a:cubicBezTo>
                <a:cubicBezTo>
                  <a:pt x="81" y="42"/>
                  <a:pt x="83" y="40"/>
                  <a:pt x="83" y="36"/>
                </a:cubicBezTo>
                <a:cubicBezTo>
                  <a:pt x="83" y="33"/>
                  <a:pt x="81" y="31"/>
                  <a:pt x="78" y="31"/>
                </a:cubicBezTo>
                <a:cubicBezTo>
                  <a:pt x="75" y="31"/>
                  <a:pt x="73" y="32"/>
                  <a:pt x="72" y="34"/>
                </a:cubicBezTo>
                <a:cubicBezTo>
                  <a:pt x="67" y="34"/>
                  <a:pt x="62" y="38"/>
                  <a:pt x="62" y="44"/>
                </a:cubicBezTo>
                <a:cubicBezTo>
                  <a:pt x="63" y="54"/>
                  <a:pt x="77" y="52"/>
                  <a:pt x="83" y="50"/>
                </a:cubicBezTo>
                <a:cubicBezTo>
                  <a:pt x="91" y="46"/>
                  <a:pt x="95" y="37"/>
                  <a:pt x="89" y="30"/>
                </a:cubicBezTo>
                <a:cubicBezTo>
                  <a:pt x="84" y="23"/>
                  <a:pt x="73" y="19"/>
                  <a:pt x="65" y="21"/>
                </a:cubicBezTo>
                <a:cubicBezTo>
                  <a:pt x="54" y="24"/>
                  <a:pt x="46" y="31"/>
                  <a:pt x="43" y="41"/>
                </a:cubicBezTo>
                <a:cubicBezTo>
                  <a:pt x="39" y="53"/>
                  <a:pt x="48" y="64"/>
                  <a:pt x="59" y="67"/>
                </a:cubicBezTo>
                <a:cubicBezTo>
                  <a:pt x="71" y="70"/>
                  <a:pt x="84" y="67"/>
                  <a:pt x="95" y="65"/>
                </a:cubicBezTo>
                <a:cubicBezTo>
                  <a:pt x="101" y="64"/>
                  <a:pt x="106" y="62"/>
                  <a:pt x="112" y="61"/>
                </a:cubicBezTo>
                <a:cubicBezTo>
                  <a:pt x="97" y="67"/>
                  <a:pt x="83" y="71"/>
                  <a:pt x="68" y="73"/>
                </a:cubicBezTo>
                <a:cubicBezTo>
                  <a:pt x="47" y="75"/>
                  <a:pt x="30" y="68"/>
                  <a:pt x="16" y="55"/>
                </a:cubicBezTo>
                <a:cubicBezTo>
                  <a:pt x="17" y="53"/>
                  <a:pt x="17" y="52"/>
                  <a:pt x="17" y="50"/>
                </a:cubicBezTo>
                <a:cubicBezTo>
                  <a:pt x="17" y="46"/>
                  <a:pt x="13" y="42"/>
                  <a:pt x="9" y="42"/>
                </a:cubicBezTo>
                <a:cubicBezTo>
                  <a:pt x="4" y="42"/>
                  <a:pt x="0" y="46"/>
                  <a:pt x="0" y="50"/>
                </a:cubicBezTo>
                <a:cubicBezTo>
                  <a:pt x="0" y="55"/>
                  <a:pt x="4" y="59"/>
                  <a:pt x="9" y="59"/>
                </a:cubicBezTo>
                <a:cubicBezTo>
                  <a:pt x="11" y="59"/>
                  <a:pt x="12" y="58"/>
                  <a:pt x="14" y="57"/>
                </a:cubicBezTo>
                <a:cubicBezTo>
                  <a:pt x="23" y="67"/>
                  <a:pt x="35" y="73"/>
                  <a:pt x="49" y="75"/>
                </a:cubicBezTo>
                <a:cubicBezTo>
                  <a:pt x="70" y="78"/>
                  <a:pt x="91" y="72"/>
                  <a:pt x="109" y="64"/>
                </a:cubicBezTo>
                <a:cubicBezTo>
                  <a:pt x="132" y="56"/>
                  <a:pt x="153" y="44"/>
                  <a:pt x="178" y="41"/>
                </a:cubicBezTo>
                <a:cubicBezTo>
                  <a:pt x="192" y="39"/>
                  <a:pt x="205" y="41"/>
                  <a:pt x="217" y="49"/>
                </a:cubicBezTo>
                <a:cubicBezTo>
                  <a:pt x="219" y="50"/>
                  <a:pt x="222" y="52"/>
                  <a:pt x="225" y="55"/>
                </a:cubicBezTo>
                <a:cubicBezTo>
                  <a:pt x="199" y="46"/>
                  <a:pt x="165" y="64"/>
                  <a:pt x="141" y="72"/>
                </a:cubicBezTo>
                <a:cubicBezTo>
                  <a:pt x="140" y="70"/>
                  <a:pt x="138" y="69"/>
                  <a:pt x="136" y="69"/>
                </a:cubicBezTo>
                <a:cubicBezTo>
                  <a:pt x="133" y="69"/>
                  <a:pt x="130" y="71"/>
                  <a:pt x="130" y="74"/>
                </a:cubicBezTo>
                <a:cubicBezTo>
                  <a:pt x="130" y="78"/>
                  <a:pt x="133" y="80"/>
                  <a:pt x="136" y="80"/>
                </a:cubicBezTo>
                <a:cubicBezTo>
                  <a:pt x="139" y="80"/>
                  <a:pt x="142" y="78"/>
                  <a:pt x="142" y="74"/>
                </a:cubicBezTo>
                <a:cubicBezTo>
                  <a:pt x="142" y="74"/>
                  <a:pt x="141" y="74"/>
                  <a:pt x="141" y="73"/>
                </a:cubicBezTo>
                <a:cubicBezTo>
                  <a:pt x="168" y="64"/>
                  <a:pt x="205" y="44"/>
                  <a:pt x="230" y="60"/>
                </a:cubicBezTo>
                <a:cubicBezTo>
                  <a:pt x="218" y="57"/>
                  <a:pt x="205" y="61"/>
                  <a:pt x="194" y="67"/>
                </a:cubicBezTo>
                <a:cubicBezTo>
                  <a:pt x="193" y="66"/>
                  <a:pt x="191" y="65"/>
                  <a:pt x="189" y="65"/>
                </a:cubicBezTo>
                <a:cubicBezTo>
                  <a:pt x="186" y="65"/>
                  <a:pt x="183" y="68"/>
                  <a:pt x="183" y="71"/>
                </a:cubicBezTo>
                <a:cubicBezTo>
                  <a:pt x="183" y="75"/>
                  <a:pt x="186" y="78"/>
                  <a:pt x="189" y="78"/>
                </a:cubicBezTo>
                <a:cubicBezTo>
                  <a:pt x="193" y="78"/>
                  <a:pt x="196" y="75"/>
                  <a:pt x="196" y="71"/>
                </a:cubicBezTo>
                <a:cubicBezTo>
                  <a:pt x="196" y="70"/>
                  <a:pt x="196" y="69"/>
                  <a:pt x="195" y="68"/>
                </a:cubicBezTo>
                <a:cubicBezTo>
                  <a:pt x="207" y="61"/>
                  <a:pt x="221" y="57"/>
                  <a:pt x="234" y="63"/>
                </a:cubicBezTo>
                <a:cubicBezTo>
                  <a:pt x="234" y="63"/>
                  <a:pt x="234" y="63"/>
                  <a:pt x="234" y="63"/>
                </a:cubicBezTo>
                <a:cubicBezTo>
                  <a:pt x="236" y="64"/>
                  <a:pt x="238" y="66"/>
                  <a:pt x="239" y="67"/>
                </a:cubicBezTo>
                <a:cubicBezTo>
                  <a:pt x="250" y="77"/>
                  <a:pt x="270" y="80"/>
                  <a:pt x="284" y="78"/>
                </a:cubicBezTo>
                <a:cubicBezTo>
                  <a:pt x="311" y="73"/>
                  <a:pt x="339" y="54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9" y="62"/>
                </a:cubicBezTo>
                <a:cubicBezTo>
                  <a:pt x="397" y="54"/>
                  <a:pt x="425" y="73"/>
                  <a:pt x="452" y="78"/>
                </a:cubicBezTo>
                <a:cubicBezTo>
                  <a:pt x="466" y="80"/>
                  <a:pt x="486" y="77"/>
                  <a:pt x="497" y="67"/>
                </a:cubicBezTo>
                <a:cubicBezTo>
                  <a:pt x="499" y="66"/>
                  <a:pt x="500" y="64"/>
                  <a:pt x="502" y="63"/>
                </a:cubicBezTo>
                <a:cubicBezTo>
                  <a:pt x="502" y="63"/>
                  <a:pt x="502" y="63"/>
                  <a:pt x="502" y="63"/>
                </a:cubicBezTo>
                <a:cubicBezTo>
                  <a:pt x="516" y="57"/>
                  <a:pt x="529" y="61"/>
                  <a:pt x="541" y="68"/>
                </a:cubicBezTo>
                <a:cubicBezTo>
                  <a:pt x="541" y="69"/>
                  <a:pt x="540" y="70"/>
                  <a:pt x="540" y="71"/>
                </a:cubicBezTo>
                <a:cubicBezTo>
                  <a:pt x="540" y="75"/>
                  <a:pt x="543" y="78"/>
                  <a:pt x="547" y="78"/>
                </a:cubicBezTo>
                <a:cubicBezTo>
                  <a:pt x="551" y="78"/>
                  <a:pt x="553" y="75"/>
                  <a:pt x="553" y="71"/>
                </a:cubicBezTo>
                <a:cubicBezTo>
                  <a:pt x="553" y="68"/>
                  <a:pt x="551" y="65"/>
                  <a:pt x="547" y="65"/>
                </a:cubicBezTo>
                <a:cubicBezTo>
                  <a:pt x="545" y="65"/>
                  <a:pt x="543" y="66"/>
                  <a:pt x="542" y="67"/>
                </a:cubicBezTo>
                <a:cubicBezTo>
                  <a:pt x="531" y="61"/>
                  <a:pt x="518" y="57"/>
                  <a:pt x="506" y="60"/>
                </a:cubicBezTo>
                <a:cubicBezTo>
                  <a:pt x="531" y="44"/>
                  <a:pt x="568" y="64"/>
                  <a:pt x="595" y="73"/>
                </a:cubicBezTo>
                <a:cubicBezTo>
                  <a:pt x="595" y="74"/>
                  <a:pt x="595" y="74"/>
                  <a:pt x="595" y="74"/>
                </a:cubicBezTo>
                <a:cubicBezTo>
                  <a:pt x="595" y="78"/>
                  <a:pt x="597" y="80"/>
                  <a:pt x="600" y="80"/>
                </a:cubicBezTo>
                <a:cubicBezTo>
                  <a:pt x="603" y="80"/>
                  <a:pt x="606" y="78"/>
                  <a:pt x="606" y="74"/>
                </a:cubicBezTo>
                <a:cubicBezTo>
                  <a:pt x="606" y="71"/>
                  <a:pt x="603" y="69"/>
                  <a:pt x="600" y="69"/>
                </a:cubicBezTo>
                <a:cubicBezTo>
                  <a:pt x="598" y="69"/>
                  <a:pt x="596" y="70"/>
                  <a:pt x="595" y="72"/>
                </a:cubicBezTo>
                <a:cubicBezTo>
                  <a:pt x="571" y="64"/>
                  <a:pt x="537" y="46"/>
                  <a:pt x="511" y="55"/>
                </a:cubicBezTo>
                <a:cubicBezTo>
                  <a:pt x="514" y="52"/>
                  <a:pt x="517" y="50"/>
                  <a:pt x="519" y="49"/>
                </a:cubicBezTo>
                <a:cubicBezTo>
                  <a:pt x="531" y="41"/>
                  <a:pt x="544" y="39"/>
                  <a:pt x="558" y="41"/>
                </a:cubicBezTo>
                <a:cubicBezTo>
                  <a:pt x="583" y="44"/>
                  <a:pt x="604" y="56"/>
                  <a:pt x="627" y="64"/>
                </a:cubicBezTo>
                <a:cubicBezTo>
                  <a:pt x="646" y="72"/>
                  <a:pt x="667" y="78"/>
                  <a:pt x="687" y="75"/>
                </a:cubicBezTo>
                <a:cubicBezTo>
                  <a:pt x="701" y="73"/>
                  <a:pt x="713" y="67"/>
                  <a:pt x="722" y="57"/>
                </a:cubicBezTo>
                <a:cubicBezTo>
                  <a:pt x="724" y="58"/>
                  <a:pt x="726" y="59"/>
                  <a:pt x="727" y="59"/>
                </a:cubicBezTo>
                <a:cubicBezTo>
                  <a:pt x="732" y="59"/>
                  <a:pt x="736" y="55"/>
                  <a:pt x="736" y="50"/>
                </a:cubicBezTo>
                <a:cubicBezTo>
                  <a:pt x="736" y="46"/>
                  <a:pt x="732" y="42"/>
                  <a:pt x="727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="" xmlns:p14="http://schemas.microsoft.com/office/powerpoint/2010/main" val="11344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40509334"/>
              </p:ext>
            </p:extLst>
          </p:nvPr>
        </p:nvGraphicFramePr>
        <p:xfrm>
          <a:off x="0" y="0"/>
          <a:ext cx="161984" cy="134979"/>
        </p:xfrm>
        <a:graphic>
          <a:graphicData uri="http://schemas.openxmlformats.org/presentationml/2006/ole">
            <p:oleObj spid="_x0000_s643094" name="think-cell Slide" r:id="rId6" imgW="360" imgH="360" progId="">
              <p:embed/>
            </p:oleObj>
          </a:graphicData>
        </a:graphic>
      </p:graphicFrame>
      <p:sp>
        <p:nvSpPr>
          <p:cNvPr id="25" name="Rectangle 2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61984" cy="1349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b="1" dirty="0" err="1" smtClean="0">
              <a:solidFill>
                <a:srgbClr val="000000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100944" y="574214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Objectives of SAGY</a:t>
            </a:r>
            <a:endParaRPr lang="x-none" sz="14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100944" y="1141845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SAGY : The Approach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100944" y="1709476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Key Aspects of SAGY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100944" y="2277107"/>
            <a:ext cx="4942113" cy="480131"/>
          </a:xfrm>
          <a:prstGeom prst="roundRect">
            <a:avLst/>
          </a:prstGeom>
          <a:solidFill>
            <a:schemeClr val="accent3"/>
          </a:solidFill>
        </p:spPr>
        <p:txBody>
          <a:bodyPr wrap="none" anchor="ctr">
            <a:no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nnapurna SIL"/>
              </a:rPr>
              <a:t>Timeline of Implementation</a:t>
            </a:r>
            <a:endParaRPr lang="x-none" sz="140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100944" y="2844738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Role of MP</a:t>
            </a:r>
            <a:endParaRPr lang="x-none" sz="1400" b="0" dirty="0"/>
          </a:p>
        </p:txBody>
      </p:sp>
      <p:sp>
        <p:nvSpPr>
          <p:cNvPr id="24" name="Rounded Rectangle 23"/>
          <p:cNvSpPr/>
          <p:nvPr/>
        </p:nvSpPr>
        <p:spPr>
          <a:xfrm>
            <a:off x="2100944" y="3412369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Institutional Structure</a:t>
            </a:r>
            <a:endParaRPr lang="x-none" sz="1400" b="0" dirty="0"/>
          </a:p>
        </p:txBody>
      </p:sp>
      <p:sp>
        <p:nvSpPr>
          <p:cNvPr id="26" name="Rounded Rectangle 25"/>
          <p:cNvSpPr/>
          <p:nvPr/>
        </p:nvSpPr>
        <p:spPr>
          <a:xfrm>
            <a:off x="2100944" y="3980000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What MPs could do through this scheme</a:t>
            </a:r>
            <a:endParaRPr lang="x-none" sz="1400" b="0" dirty="0"/>
          </a:p>
        </p:txBody>
      </p:sp>
      <p:sp>
        <p:nvSpPr>
          <p:cNvPr id="27" name="Rounded Rectangle 26"/>
          <p:cNvSpPr/>
          <p:nvPr/>
        </p:nvSpPr>
        <p:spPr>
          <a:xfrm>
            <a:off x="2100944" y="4547633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The Goal</a:t>
            </a:r>
            <a:endParaRPr lang="x-none" sz="1400" b="0" dirty="0"/>
          </a:p>
        </p:txBody>
      </p:sp>
      <p:grpSp>
        <p:nvGrpSpPr>
          <p:cNvPr id="2" name="Group 14"/>
          <p:cNvGrpSpPr/>
          <p:nvPr/>
        </p:nvGrpSpPr>
        <p:grpSpPr>
          <a:xfrm>
            <a:off x="1509712" y="2297890"/>
            <a:ext cx="5408613" cy="429126"/>
            <a:chOff x="1509712" y="599716"/>
            <a:chExt cx="5408613" cy="429126"/>
          </a:xfrm>
        </p:grpSpPr>
        <p:pic>
          <p:nvPicPr>
            <p:cNvPr id="29" name="Picture 28" descr="Untitled-2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79432" y="599716"/>
              <a:ext cx="938893" cy="429126"/>
            </a:xfrm>
            <a:prstGeom prst="rect">
              <a:avLst/>
            </a:prstGeom>
          </p:spPr>
        </p:pic>
        <p:pic>
          <p:nvPicPr>
            <p:cNvPr id="30" name="Picture 29" descr="Untitled-2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 flipH="1">
              <a:off x="1509712" y="649973"/>
              <a:ext cx="636503" cy="328613"/>
            </a:xfrm>
            <a:prstGeom prst="rect">
              <a:avLst/>
            </a:prstGeom>
          </p:spPr>
        </p:pic>
      </p:grpSp>
    </p:spTree>
    <p:custDataLst>
      <p:tags r:id="rId2"/>
    </p:custDataLst>
    <p:extLst>
      <p:ext uri="{BB962C8B-B14F-4D97-AF65-F5344CB8AC3E}">
        <p14:creationId xmlns="" xmlns:p14="http://schemas.microsoft.com/office/powerpoint/2010/main" val="11344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SAGY : Timeline of implementation</a:t>
            </a:r>
            <a:endParaRPr lang="x-none" dirty="0"/>
          </a:p>
        </p:txBody>
      </p:sp>
      <p:graphicFrame>
        <p:nvGraphicFramePr>
          <p:cNvPr id="11" name="Group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08779045"/>
              </p:ext>
            </p:extLst>
          </p:nvPr>
        </p:nvGraphicFramePr>
        <p:xfrm>
          <a:off x="187325" y="766763"/>
          <a:ext cx="8778875" cy="4240670"/>
        </p:xfrm>
        <a:graphic>
          <a:graphicData uri="http://schemas.openxmlformats.org/drawingml/2006/table">
            <a:tbl>
              <a:tblPr/>
              <a:tblGrid>
                <a:gridCol w="6143036"/>
                <a:gridCol w="2635839"/>
              </a:tblGrid>
              <a:tr h="4240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1" dirty="0" smtClean="0">
                          <a:solidFill>
                            <a:srgbClr val="FFFFFF"/>
                          </a:solidFill>
                          <a:latin typeface="+mj-lt"/>
                        </a:rPr>
                        <a:t>Item of Work</a:t>
                      </a:r>
                      <a:endParaRPr sz="1400" dirty="0">
                        <a:latin typeface="+mj-lt"/>
                      </a:endParaRPr>
                    </a:p>
                  </a:txBody>
                  <a:tcPr marL="68571" marR="68571" marT="38100" marB="381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400" b="1" dirty="0" smtClean="0">
                          <a:solidFill>
                            <a:srgbClr val="FFFFFF"/>
                          </a:solidFill>
                          <a:latin typeface="+mj-lt"/>
                        </a:rPr>
                        <a:t>Time from Date of Launch</a:t>
                      </a:r>
                      <a:endParaRPr sz="1400" dirty="0">
                        <a:latin typeface="+mj-lt"/>
                      </a:endParaRPr>
                    </a:p>
                  </a:txBody>
                  <a:tcPr marL="68571" marR="68571" marT="38100" marB="38100" anchor="ctr"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240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Selection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of </a:t>
                      </a:r>
                      <a:r>
                        <a:rPr lang="en-GB" sz="1400" b="0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Adarsh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Gram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One Month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0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Awareness generation on the Scheme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Two months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40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Environment creation and social mobilisation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Three months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0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Initialisation of first stage activities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Three months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40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Review of first stage activities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Five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months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0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Completion of preparation of Village Development Plan (VDP)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Seven months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40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Approvals and sanctions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Eight months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40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Activities to Begin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Nine months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40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Review of progress of VDP at Gram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Sabha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level and District level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One year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(twelve months)</a:t>
                      </a:r>
                      <a:endParaRPr sz="1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71" marR="68571" marT="38100" marB="38100" anchor="ctr">
                    <a:lnL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9715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40509334"/>
              </p:ext>
            </p:extLst>
          </p:nvPr>
        </p:nvGraphicFramePr>
        <p:xfrm>
          <a:off x="0" y="0"/>
          <a:ext cx="161984" cy="134979"/>
        </p:xfrm>
        <a:graphic>
          <a:graphicData uri="http://schemas.openxmlformats.org/presentationml/2006/ole">
            <p:oleObj spid="_x0000_s648214" name="think-cell Slide" r:id="rId6" imgW="360" imgH="360" progId="">
              <p:embed/>
            </p:oleObj>
          </a:graphicData>
        </a:graphic>
      </p:graphicFrame>
      <p:sp>
        <p:nvSpPr>
          <p:cNvPr id="25" name="Rectangle 2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61984" cy="1349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b="1" dirty="0" err="1" smtClean="0">
              <a:solidFill>
                <a:srgbClr val="000000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100944" y="574214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Objectives of SAGY</a:t>
            </a:r>
            <a:endParaRPr lang="x-none" sz="14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100944" y="1141845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SAGY : The Approach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100944" y="1709476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Key Aspects of SAGY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100944" y="2277107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Timeline of Implementation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100944" y="2844738"/>
            <a:ext cx="4942113" cy="480131"/>
          </a:xfrm>
          <a:prstGeom prst="roundRect">
            <a:avLst/>
          </a:prstGeom>
          <a:solidFill>
            <a:schemeClr val="accent3"/>
          </a:solidFill>
        </p:spPr>
        <p:txBody>
          <a:bodyPr wrap="none" anchor="ctr">
            <a:no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nnapurna SIL"/>
              </a:rPr>
              <a:t>Role of MP</a:t>
            </a:r>
            <a:endParaRPr lang="x-none" sz="140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100944" y="3412369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Institutional Structure	</a:t>
            </a:r>
            <a:endParaRPr lang="x-none" sz="1400" b="0" dirty="0"/>
          </a:p>
        </p:txBody>
      </p:sp>
      <p:sp>
        <p:nvSpPr>
          <p:cNvPr id="26" name="Rounded Rectangle 25"/>
          <p:cNvSpPr/>
          <p:nvPr/>
        </p:nvSpPr>
        <p:spPr>
          <a:xfrm>
            <a:off x="2100944" y="3980000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What MPs could do through this scheme	 </a:t>
            </a:r>
            <a:endParaRPr lang="x-none" sz="1400" b="0" dirty="0"/>
          </a:p>
        </p:txBody>
      </p:sp>
      <p:sp>
        <p:nvSpPr>
          <p:cNvPr id="27" name="Rounded Rectangle 26"/>
          <p:cNvSpPr/>
          <p:nvPr/>
        </p:nvSpPr>
        <p:spPr>
          <a:xfrm>
            <a:off x="2100944" y="4547633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The Goal</a:t>
            </a:r>
            <a:endParaRPr lang="x-none" sz="1400" b="0" dirty="0"/>
          </a:p>
        </p:txBody>
      </p:sp>
      <p:grpSp>
        <p:nvGrpSpPr>
          <p:cNvPr id="2" name="Group 14"/>
          <p:cNvGrpSpPr/>
          <p:nvPr/>
        </p:nvGrpSpPr>
        <p:grpSpPr>
          <a:xfrm>
            <a:off x="1509712" y="2863947"/>
            <a:ext cx="5408613" cy="429126"/>
            <a:chOff x="1509712" y="599716"/>
            <a:chExt cx="5408613" cy="429126"/>
          </a:xfrm>
        </p:grpSpPr>
        <p:pic>
          <p:nvPicPr>
            <p:cNvPr id="29" name="Picture 28" descr="Untitled-2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79432" y="599716"/>
              <a:ext cx="938893" cy="429126"/>
            </a:xfrm>
            <a:prstGeom prst="rect">
              <a:avLst/>
            </a:prstGeom>
          </p:spPr>
        </p:pic>
        <p:pic>
          <p:nvPicPr>
            <p:cNvPr id="30" name="Picture 29" descr="Untitled-2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 flipH="1">
              <a:off x="1509712" y="649973"/>
              <a:ext cx="636503" cy="328613"/>
            </a:xfrm>
            <a:prstGeom prst="rect">
              <a:avLst/>
            </a:prstGeom>
          </p:spPr>
        </p:pic>
      </p:grpSp>
    </p:spTree>
    <p:custDataLst>
      <p:tags r:id="rId2"/>
    </p:custDataLst>
    <p:extLst>
      <p:ext uri="{BB962C8B-B14F-4D97-AF65-F5344CB8AC3E}">
        <p14:creationId xmlns="" xmlns:p14="http://schemas.microsoft.com/office/powerpoint/2010/main" val="11344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SAGY : Role of MP</a:t>
            </a:r>
            <a:endParaRPr lang="x-none" dirty="0"/>
          </a:p>
        </p:txBody>
      </p:sp>
      <p:grpSp>
        <p:nvGrpSpPr>
          <p:cNvPr id="8" name="Group 7"/>
          <p:cNvGrpSpPr/>
          <p:nvPr/>
        </p:nvGrpSpPr>
        <p:grpSpPr>
          <a:xfrm>
            <a:off x="187326" y="766763"/>
            <a:ext cx="8778875" cy="1947672"/>
            <a:chOff x="187326" y="766763"/>
            <a:chExt cx="8778875" cy="1947672"/>
          </a:xfrm>
        </p:grpSpPr>
        <p:sp>
          <p:nvSpPr>
            <p:cNvPr id="11" name="Rectangle 10"/>
            <p:cNvSpPr/>
            <p:nvPr/>
          </p:nvSpPr>
          <p:spPr bwMode="auto">
            <a:xfrm>
              <a:off x="187326" y="766763"/>
              <a:ext cx="6692445" cy="1947672"/>
            </a:xfrm>
            <a:prstGeom prst="rect">
              <a:avLst/>
            </a:prstGeom>
            <a:solidFill>
              <a:srgbClr val="FFFAD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4240" tIns="84240" rIns="84240" bIns="842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1" indent="-457200">
                <a:buFont typeface="+mj-lt"/>
                <a:buAutoNum type="arabicPeriod"/>
              </a:pPr>
              <a:r>
                <a:rPr lang="en-IN" sz="1400" dirty="0">
                  <a:solidFill>
                    <a:srgbClr val="000000"/>
                  </a:solidFill>
                </a:rPr>
                <a:t>Identify and select the Adarsh Gram- Clause 11 of the guidelines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IN" sz="1400" b="0" dirty="0">
                  <a:solidFill>
                    <a:srgbClr val="000000"/>
                  </a:solidFill>
                </a:rPr>
                <a:t>3000-5000 Population (plain areas) ; 1000-3000 Population (Hilly difficult and tribal areas)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IN" sz="1400" b="0" dirty="0">
                  <a:solidFill>
                    <a:srgbClr val="000000"/>
                  </a:solidFill>
                </a:rPr>
                <a:t>If not possible, average population size of the panchayats in the constituency will be kept in view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IN" sz="1400" b="0" dirty="0">
                  <a:solidFill>
                    <a:srgbClr val="000000"/>
                  </a:solidFill>
                </a:rPr>
                <a:t>A full GP will be identified and not part of it.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IN" sz="1400" b="0" dirty="0">
                  <a:solidFill>
                    <a:srgbClr val="000000"/>
                  </a:solidFill>
                </a:rPr>
                <a:t>The selection process shall be completed by 10-11-2014. District Magistrates may be intimated regarding the identified GPs.</a:t>
              </a:r>
            </a:p>
          </p:txBody>
        </p:sp>
        <p:pic>
          <p:nvPicPr>
            <p:cNvPr id="603138" name="Picture 2" descr="https://encrypted-tbn3.gstatic.com/images?q=tbn:ANd9GcTeUR7MW3ulifbt1x4Lz0FvIuai2-NZ5qNaRjWOFn-DE4HDh_Is4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981277" y="766763"/>
              <a:ext cx="1984924" cy="1947672"/>
            </a:xfrm>
            <a:prstGeom prst="rect">
              <a:avLst/>
            </a:prstGeom>
            <a:noFill/>
          </p:spPr>
        </p:pic>
      </p:grpSp>
      <p:grpSp>
        <p:nvGrpSpPr>
          <p:cNvPr id="9" name="Group 8"/>
          <p:cNvGrpSpPr/>
          <p:nvPr/>
        </p:nvGrpSpPr>
        <p:grpSpPr>
          <a:xfrm>
            <a:off x="187326" y="2709333"/>
            <a:ext cx="8778874" cy="2494036"/>
            <a:chOff x="187326" y="2709333"/>
            <a:chExt cx="8778874" cy="2494036"/>
          </a:xfrm>
        </p:grpSpPr>
        <p:sp>
          <p:nvSpPr>
            <p:cNvPr id="4" name="Rectangle 3"/>
            <p:cNvSpPr/>
            <p:nvPr/>
          </p:nvSpPr>
          <p:spPr bwMode="auto">
            <a:xfrm>
              <a:off x="187326" y="2709333"/>
              <a:ext cx="6692445" cy="24940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84240" tIns="84240" rIns="84240" bIns="842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22238" indent="-342900">
                <a:buFont typeface="+mj-lt"/>
                <a:buAutoNum type="arabicPeriod" startAt="2"/>
              </a:pPr>
              <a:r>
                <a:rPr lang="en-IN" sz="1400" dirty="0">
                  <a:solidFill>
                    <a:srgbClr val="000000"/>
                  </a:solidFill>
                </a:rPr>
                <a:t>Guidelines </a:t>
              </a:r>
              <a:endParaRPr lang="en-US" sz="1400" dirty="0"/>
            </a:p>
            <a:p>
              <a:pPr marL="693738" lvl="1" indent="-457200">
                <a:buFont typeface="Arial" panose="020B0604020202020204" pitchFamily="34" charset="0"/>
                <a:buChar char="•"/>
              </a:pPr>
              <a:r>
                <a:rPr lang="en-US" sz="1400" b="0" dirty="0"/>
                <a:t>The MP will identify one GP to be taken up immediately and two others to be taken up a little later</a:t>
              </a:r>
            </a:p>
            <a:p>
              <a:pPr marL="693738" lvl="1" indent="-457200">
                <a:buFont typeface="Arial" panose="020B0604020202020204" pitchFamily="34" charset="0"/>
                <a:buChar char="•"/>
              </a:pPr>
              <a:r>
                <a:rPr lang="en-US" sz="1400" b="0" dirty="0"/>
                <a:t>LS MP has to choose a GP from within his / her constituency and RS MP, GP from the rural area of a district of his / her choice in the state from which he /she is elected.</a:t>
              </a:r>
            </a:p>
            <a:p>
              <a:pPr marL="693738" lvl="1" indent="-457200">
                <a:buFont typeface="Arial" panose="020B0604020202020204" pitchFamily="34" charset="0"/>
                <a:buChar char="•"/>
              </a:pPr>
              <a:r>
                <a:rPr lang="en-US" sz="1400" b="0" dirty="0"/>
                <a:t>Nominated MPs may choose GP from the rural area from any district of the country</a:t>
              </a:r>
            </a:p>
            <a:p>
              <a:pPr marL="693738" lvl="1" indent="-457200">
                <a:buFont typeface="Arial" panose="020B0604020202020204" pitchFamily="34" charset="0"/>
                <a:buChar char="•"/>
              </a:pPr>
              <a:r>
                <a:rPr lang="en-US" sz="1400" b="0" dirty="0"/>
                <a:t>In case of urban constituency (where there are no GPs), MP will identify a GP from a nearby rural constituency.</a:t>
              </a:r>
            </a:p>
            <a:p>
              <a:pPr marL="693738" lvl="1" indent="-457200">
                <a:buFont typeface="Arial" panose="020B0604020202020204" pitchFamily="34" charset="0"/>
                <a:buChar char="•"/>
              </a:pPr>
              <a:r>
                <a:rPr lang="en-US" sz="1400" b="0" dirty="0"/>
                <a:t>MP will not identify a </a:t>
              </a:r>
              <a:r>
                <a:rPr lang="en-US" sz="1400" b="0" dirty="0" err="1"/>
                <a:t>Panchayat</a:t>
              </a:r>
              <a:r>
                <a:rPr lang="en-US" sz="1400" b="0" dirty="0"/>
                <a:t> to which he/she or his/her spouse belongs.</a:t>
              </a:r>
            </a:p>
          </p:txBody>
        </p:sp>
        <p:pic>
          <p:nvPicPr>
            <p:cNvPr id="603140" name="Picture 4" descr="https://encrypted-tbn2.gstatic.com/images?q=tbn:ANd9GcSRR6PSjE7GCJ-ywy0adtcGxYC_v5Vs6ymzpuj4BwhV59C3xTPRsg"/>
            <p:cNvPicPr>
              <a:picLocks noChangeAspect="1" noChangeArrowheads="1"/>
            </p:cNvPicPr>
            <p:nvPr/>
          </p:nvPicPr>
          <p:blipFill>
            <a:blip r:embed="rId3" cstate="print"/>
            <a:srcRect r="31417"/>
            <a:stretch>
              <a:fillRect/>
            </a:stretch>
          </p:blipFill>
          <p:spPr bwMode="auto">
            <a:xfrm>
              <a:off x="6981952" y="2798497"/>
              <a:ext cx="1984248" cy="240487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411819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40509334"/>
              </p:ext>
            </p:extLst>
          </p:nvPr>
        </p:nvGraphicFramePr>
        <p:xfrm>
          <a:off x="0" y="0"/>
          <a:ext cx="161984" cy="134979"/>
        </p:xfrm>
        <a:graphic>
          <a:graphicData uri="http://schemas.openxmlformats.org/presentationml/2006/ole">
            <p:oleObj spid="_x0000_s652311" name="think-cell Slide" r:id="rId6" imgW="360" imgH="360" progId="">
              <p:embed/>
            </p:oleObj>
          </a:graphicData>
        </a:graphic>
      </p:graphicFrame>
      <p:sp>
        <p:nvSpPr>
          <p:cNvPr id="25" name="Rectangle 2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61984" cy="1349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b="1" dirty="0" err="1" smtClean="0">
              <a:solidFill>
                <a:srgbClr val="000000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2100944" y="3412369"/>
            <a:ext cx="4942113" cy="480131"/>
          </a:xfrm>
          <a:prstGeom prst="roundRect">
            <a:avLst/>
          </a:prstGeom>
          <a:solidFill>
            <a:schemeClr val="accent3"/>
          </a:solidFill>
        </p:spPr>
        <p:txBody>
          <a:bodyPr wrap="none" anchor="ctr">
            <a:no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nnapurna SIL"/>
              </a:rPr>
              <a:t>Institutional Structure </a:t>
            </a:r>
            <a:endParaRPr lang="x-none" sz="1400" dirty="0">
              <a:solidFill>
                <a:schemeClr val="bg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100944" y="3980000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/>
              <a:t>What MPs could do through this scheme	</a:t>
            </a:r>
            <a:endParaRPr lang="x-none" sz="1400" b="0" dirty="0"/>
          </a:p>
        </p:txBody>
      </p:sp>
      <p:sp>
        <p:nvSpPr>
          <p:cNvPr id="27" name="Rounded Rectangle 26"/>
          <p:cNvSpPr/>
          <p:nvPr/>
        </p:nvSpPr>
        <p:spPr>
          <a:xfrm>
            <a:off x="2100944" y="4547633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The Goal</a:t>
            </a:r>
            <a:endParaRPr lang="x-none" sz="1400" b="0" dirty="0"/>
          </a:p>
        </p:txBody>
      </p:sp>
      <p:grpSp>
        <p:nvGrpSpPr>
          <p:cNvPr id="2" name="Group 14"/>
          <p:cNvGrpSpPr/>
          <p:nvPr/>
        </p:nvGrpSpPr>
        <p:grpSpPr>
          <a:xfrm>
            <a:off x="1509712" y="3451775"/>
            <a:ext cx="5408613" cy="429126"/>
            <a:chOff x="1509712" y="599716"/>
            <a:chExt cx="5408613" cy="429126"/>
          </a:xfrm>
        </p:grpSpPr>
        <p:pic>
          <p:nvPicPr>
            <p:cNvPr id="29" name="Picture 28" descr="Untitled-2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79432" y="599716"/>
              <a:ext cx="938893" cy="429126"/>
            </a:xfrm>
            <a:prstGeom prst="rect">
              <a:avLst/>
            </a:prstGeom>
          </p:spPr>
        </p:pic>
        <p:pic>
          <p:nvPicPr>
            <p:cNvPr id="30" name="Picture 29" descr="Untitled-2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 flipH="1">
              <a:off x="1509712" y="649973"/>
              <a:ext cx="636503" cy="328613"/>
            </a:xfrm>
            <a:prstGeom prst="rect">
              <a:avLst/>
            </a:prstGeom>
          </p:spPr>
        </p:pic>
      </p:grpSp>
      <p:sp>
        <p:nvSpPr>
          <p:cNvPr id="15" name="Rounded Rectangle 14"/>
          <p:cNvSpPr/>
          <p:nvPr/>
        </p:nvSpPr>
        <p:spPr>
          <a:xfrm>
            <a:off x="2100944" y="574214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Objectives of SAGY</a:t>
            </a:r>
            <a:endParaRPr lang="x-none" sz="14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100944" y="1141845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SAGY : The Approach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100944" y="1709476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Key Aspects of SAGY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100944" y="2277107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Timeline of Implementation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100944" y="2869773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Role of MP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</p:spTree>
    <p:custDataLst>
      <p:tags r:id="rId2"/>
    </p:custDataLst>
    <p:extLst>
      <p:ext uri="{BB962C8B-B14F-4D97-AF65-F5344CB8AC3E}">
        <p14:creationId xmlns="" xmlns:p14="http://schemas.microsoft.com/office/powerpoint/2010/main" val="11344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Institutional Structure</a:t>
            </a:r>
            <a:endParaRPr lang="x-none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87325" y="767526"/>
            <a:ext cx="3416760" cy="3904488"/>
          </a:xfrm>
          <a:prstGeom prst="rect">
            <a:avLst/>
          </a:prstGeom>
          <a:solidFill>
            <a:srgbClr val="FFD34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algn="just">
              <a:lnSpc>
                <a:spcPct val="150000"/>
              </a:lnSpc>
              <a:buFont typeface="Arial"/>
              <a:buChar char="•"/>
            </a:pPr>
            <a:r>
              <a:rPr lang="en-US" sz="1500" b="0" dirty="0"/>
              <a:t>MPs will guide and lead the initiative</a:t>
            </a:r>
          </a:p>
          <a:p>
            <a:pPr marL="285750" indent="-285750" algn="just">
              <a:lnSpc>
                <a:spcPct val="150000"/>
              </a:lnSpc>
              <a:buFont typeface="Arial"/>
              <a:buChar char="•"/>
            </a:pPr>
            <a:r>
              <a:rPr lang="en-US" sz="1500" b="0" dirty="0"/>
              <a:t>Chief Secretary will ensure convergence and coordination with Departments at the state level.</a:t>
            </a:r>
          </a:p>
          <a:p>
            <a:pPr marL="285750" indent="-285750" algn="just">
              <a:lnSpc>
                <a:spcPct val="150000"/>
              </a:lnSpc>
              <a:buFont typeface="Arial"/>
              <a:buChar char="•"/>
            </a:pPr>
            <a:r>
              <a:rPr lang="en-US" sz="1500" b="0" dirty="0"/>
              <a:t>Collector will be the Nodal Officer at the District level. He will be assisted by a Charge Officer nominated specifically for facilitating the implementation of SAGY.</a:t>
            </a:r>
          </a:p>
        </p:txBody>
      </p:sp>
      <p:pic>
        <p:nvPicPr>
          <p:cNvPr id="598022" name="Picture 6" descr="http://cms.kiva.org.s3.amazonaws.com/sites/default/files/kivablog/rsz_1rsz_screen_shot_2013-10-02_at_40049_p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6500" y="766763"/>
            <a:ext cx="5219700" cy="3905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3974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40509334"/>
              </p:ext>
            </p:extLst>
          </p:nvPr>
        </p:nvGraphicFramePr>
        <p:xfrm>
          <a:off x="0" y="0"/>
          <a:ext cx="161984" cy="134979"/>
        </p:xfrm>
        <a:graphic>
          <a:graphicData uri="http://schemas.openxmlformats.org/presentationml/2006/ole">
            <p:oleObj spid="_x0000_s657430" name="think-cell Slide" r:id="rId6" imgW="360" imgH="360" progId="">
              <p:embed/>
            </p:oleObj>
          </a:graphicData>
        </a:graphic>
      </p:graphicFrame>
      <p:sp>
        <p:nvSpPr>
          <p:cNvPr id="25" name="Rectangle 2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61984" cy="1349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b="1" dirty="0" err="1" smtClean="0">
              <a:solidFill>
                <a:srgbClr val="000000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100944" y="3980000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What MPs could do through this scheme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100944" y="4547633"/>
            <a:ext cx="4942113" cy="480131"/>
          </a:xfrm>
          <a:prstGeom prst="roundRect">
            <a:avLst/>
          </a:prstGeom>
          <a:solidFill>
            <a:schemeClr val="accent3"/>
          </a:solidFill>
        </p:spPr>
        <p:txBody>
          <a:bodyPr wrap="none" anchor="ctr">
            <a:no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nnapurna SIL"/>
              </a:rPr>
              <a:t>The Goal</a:t>
            </a:r>
            <a:endParaRPr lang="x-none" sz="1400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1509712" y="4583889"/>
            <a:ext cx="5408613" cy="429126"/>
            <a:chOff x="1509712" y="599716"/>
            <a:chExt cx="5408613" cy="429126"/>
          </a:xfrm>
        </p:grpSpPr>
        <p:pic>
          <p:nvPicPr>
            <p:cNvPr id="29" name="Picture 28" descr="Untitled-2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79432" y="599716"/>
              <a:ext cx="938893" cy="429126"/>
            </a:xfrm>
            <a:prstGeom prst="rect">
              <a:avLst/>
            </a:prstGeom>
          </p:spPr>
        </p:pic>
        <p:pic>
          <p:nvPicPr>
            <p:cNvPr id="30" name="Picture 29" descr="Untitled-2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 flipH="1">
              <a:off x="1509712" y="649973"/>
              <a:ext cx="636503" cy="328613"/>
            </a:xfrm>
            <a:prstGeom prst="rect">
              <a:avLst/>
            </a:prstGeom>
          </p:spPr>
        </p:pic>
      </p:grpSp>
      <p:sp>
        <p:nvSpPr>
          <p:cNvPr id="16" name="Rounded Rectangle 15"/>
          <p:cNvSpPr/>
          <p:nvPr/>
        </p:nvSpPr>
        <p:spPr>
          <a:xfrm>
            <a:off x="2100944" y="574214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Objectives of SAGY</a:t>
            </a:r>
            <a:endParaRPr lang="x-none" sz="14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100944" y="1141845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SAGY : The Approach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100944" y="1709476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Key Aspects of SAGY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100944" y="2277107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Timeline of Implementation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100944" y="2869773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Role of MP	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084011" y="3428573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Institutional Structure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</p:spTree>
    <p:custDataLst>
      <p:tags r:id="rId2"/>
    </p:custDataLst>
    <p:extLst>
      <p:ext uri="{BB962C8B-B14F-4D97-AF65-F5344CB8AC3E}">
        <p14:creationId xmlns="" xmlns:p14="http://schemas.microsoft.com/office/powerpoint/2010/main" val="11344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SAGY : The Goal</a:t>
            </a:r>
            <a:endParaRPr lang="x-none" dirty="0"/>
          </a:p>
        </p:txBody>
      </p:sp>
      <p:grpSp>
        <p:nvGrpSpPr>
          <p:cNvPr id="12" name="Group 11"/>
          <p:cNvGrpSpPr/>
          <p:nvPr/>
        </p:nvGrpSpPr>
        <p:grpSpPr>
          <a:xfrm>
            <a:off x="187325" y="766763"/>
            <a:ext cx="8778875" cy="2022415"/>
            <a:chOff x="187325" y="766763"/>
            <a:chExt cx="8778875" cy="2022415"/>
          </a:xfrm>
        </p:grpSpPr>
        <p:sp>
          <p:nvSpPr>
            <p:cNvPr id="6" name="Rectangle 5"/>
            <p:cNvSpPr/>
            <p:nvPr/>
          </p:nvSpPr>
          <p:spPr bwMode="auto">
            <a:xfrm>
              <a:off x="187325" y="766763"/>
              <a:ext cx="4362595" cy="2022415"/>
            </a:xfrm>
            <a:prstGeom prst="rect">
              <a:avLst/>
            </a:prstGeom>
            <a:solidFill>
              <a:srgbClr val="FFD34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b="0" dirty="0"/>
                <a:t>To develop three </a:t>
              </a:r>
              <a:r>
                <a:rPr lang="en-US" sz="1600" b="0" dirty="0" err="1"/>
                <a:t>Adarsh</a:t>
              </a:r>
              <a:r>
                <a:rPr lang="en-US" sz="1600" b="0" dirty="0"/>
                <a:t> Grams by March 2019, of which one would be achieved by 2016.</a:t>
              </a:r>
            </a:p>
          </p:txBody>
        </p:sp>
        <p:pic>
          <p:nvPicPr>
            <p:cNvPr id="591874" name="Picture 2" descr="http://www.robinwyatt.org/photography/wp-content/uploads/rockefeller-foundation-speed-renewable-energy-rural-electrification-india-bihar-women-self-help-group-shg-3345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3605" y="766763"/>
              <a:ext cx="4362595" cy="2020824"/>
            </a:xfrm>
            <a:prstGeom prst="rect">
              <a:avLst/>
            </a:prstGeom>
            <a:noFill/>
          </p:spPr>
        </p:pic>
      </p:grpSp>
      <p:grpSp>
        <p:nvGrpSpPr>
          <p:cNvPr id="13" name="Group 12"/>
          <p:cNvGrpSpPr/>
          <p:nvPr/>
        </p:nvGrpSpPr>
        <p:grpSpPr>
          <a:xfrm>
            <a:off x="187325" y="2843498"/>
            <a:ext cx="8778875" cy="2022416"/>
            <a:chOff x="187325" y="2843498"/>
            <a:chExt cx="8778875" cy="2022416"/>
          </a:xfrm>
        </p:grpSpPr>
        <p:sp>
          <p:nvSpPr>
            <p:cNvPr id="7" name="Rectangle 6"/>
            <p:cNvSpPr/>
            <p:nvPr/>
          </p:nvSpPr>
          <p:spPr bwMode="auto">
            <a:xfrm>
              <a:off x="4603605" y="2843498"/>
              <a:ext cx="4362595" cy="202241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indent="-171450">
                <a:lnSpc>
                  <a:spcPct val="120000"/>
                </a:lnSpc>
                <a:spcAft>
                  <a:spcPts val="1000"/>
                </a:spcAft>
                <a:buSzPct val="100000"/>
                <a:buFont typeface="Arial" pitchFamily="34" charset="0"/>
                <a:buChar char="•"/>
              </a:pPr>
              <a:r>
                <a:rPr lang="en-US" sz="1600" b="0" dirty="0"/>
                <a:t>Thereafter, 5 such </a:t>
              </a:r>
              <a:r>
                <a:rPr lang="en-US" sz="1600" b="0" dirty="0" err="1"/>
                <a:t>Adarsh</a:t>
              </a:r>
              <a:r>
                <a:rPr lang="en-US" sz="1600" b="0" dirty="0"/>
                <a:t> Grams (one per year) will be selected and developed by 2024.</a:t>
              </a:r>
            </a:p>
            <a:p>
              <a:pPr marL="171450" indent="-171450">
                <a:lnSpc>
                  <a:spcPct val="120000"/>
                </a:lnSpc>
                <a:spcAft>
                  <a:spcPts val="1000"/>
                </a:spcAft>
                <a:buSzPct val="100000"/>
                <a:buFont typeface="Arial" pitchFamily="34" charset="0"/>
                <a:buChar char="•"/>
              </a:pPr>
              <a:endParaRPr lang="x-none" sz="1600" b="0" dirty="0" smtClean="0">
                <a:solidFill>
                  <a:srgbClr val="000000"/>
                </a:solidFill>
                <a:latin typeface="Annapurna SIL"/>
              </a:endParaRPr>
            </a:p>
          </p:txBody>
        </p:sp>
        <p:pic>
          <p:nvPicPr>
            <p:cNvPr id="5918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17" t="20815" r="255" b="6237"/>
            <a:stretch>
              <a:fillRect/>
            </a:stretch>
          </p:blipFill>
          <p:spPr bwMode="auto">
            <a:xfrm>
              <a:off x="187325" y="2845090"/>
              <a:ext cx="4361816" cy="2020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="" xmlns:p14="http://schemas.microsoft.com/office/powerpoint/2010/main" val="30309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5969000" y="0"/>
            <a:ext cx="3175000" cy="3825683"/>
          </a:xfrm>
          <a:prstGeom prst="rect">
            <a:avLst/>
          </a:prstGeom>
          <a:solidFill>
            <a:srgbClr val="F79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2" name="Object 21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40509334"/>
              </p:ext>
            </p:extLst>
          </p:nvPr>
        </p:nvGraphicFramePr>
        <p:xfrm>
          <a:off x="0" y="0"/>
          <a:ext cx="161984" cy="134979"/>
        </p:xfrm>
        <a:graphic>
          <a:graphicData uri="http://schemas.openxmlformats.org/presentationml/2006/ole">
            <p:oleObj spid="_x0000_s658454" name="think-cell Slide" r:id="rId6" imgW="360" imgH="360" progId="">
              <p:embed/>
            </p:oleObj>
          </a:graphicData>
        </a:graphic>
      </p:graphicFrame>
      <p:sp>
        <p:nvSpPr>
          <p:cNvPr id="25" name="Rectangle 2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61984" cy="1349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b="1" dirty="0" err="1" smtClean="0">
              <a:solidFill>
                <a:srgbClr val="000000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261100" y="2754039"/>
            <a:ext cx="2590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SAGY</a:t>
            </a:r>
            <a:endParaRPr lang="en-US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9"/>
          <p:cNvGrpSpPr/>
          <p:nvPr/>
        </p:nvGrpSpPr>
        <p:grpSpPr>
          <a:xfrm>
            <a:off x="6912769" y="396612"/>
            <a:ext cx="1287462" cy="2235463"/>
            <a:chOff x="376238" y="-303213"/>
            <a:chExt cx="2787650" cy="4840288"/>
          </a:xfrm>
        </p:grpSpPr>
        <p:sp>
          <p:nvSpPr>
            <p:cNvPr id="3" name="Freeform 19"/>
            <p:cNvSpPr>
              <a:spLocks noEditPoints="1"/>
            </p:cNvSpPr>
            <p:nvPr/>
          </p:nvSpPr>
          <p:spPr bwMode="auto">
            <a:xfrm>
              <a:off x="544513" y="4143375"/>
              <a:ext cx="2452688" cy="393700"/>
            </a:xfrm>
            <a:custGeom>
              <a:avLst/>
              <a:gdLst/>
              <a:ahLst/>
              <a:cxnLst>
                <a:cxn ang="0">
                  <a:pos x="41" y="15"/>
                </a:cxn>
                <a:cxn ang="0">
                  <a:pos x="37" y="18"/>
                </a:cxn>
                <a:cxn ang="0">
                  <a:pos x="44" y="11"/>
                </a:cxn>
                <a:cxn ang="0">
                  <a:pos x="86" y="9"/>
                </a:cxn>
                <a:cxn ang="0">
                  <a:pos x="84" y="26"/>
                </a:cxn>
                <a:cxn ang="0">
                  <a:pos x="70" y="11"/>
                </a:cxn>
                <a:cxn ang="0">
                  <a:pos x="66" y="26"/>
                </a:cxn>
                <a:cxn ang="0">
                  <a:pos x="57" y="11"/>
                </a:cxn>
                <a:cxn ang="0">
                  <a:pos x="63" y="20"/>
                </a:cxn>
                <a:cxn ang="0">
                  <a:pos x="56" y="22"/>
                </a:cxn>
                <a:cxn ang="0">
                  <a:pos x="52" y="18"/>
                </a:cxn>
                <a:cxn ang="0">
                  <a:pos x="54" y="11"/>
                </a:cxn>
                <a:cxn ang="0">
                  <a:pos x="47" y="11"/>
                </a:cxn>
                <a:cxn ang="0">
                  <a:pos x="44" y="21"/>
                </a:cxn>
                <a:cxn ang="0">
                  <a:pos x="34" y="16"/>
                </a:cxn>
                <a:cxn ang="0">
                  <a:pos x="30" y="24"/>
                </a:cxn>
                <a:cxn ang="0">
                  <a:pos x="28" y="14"/>
                </a:cxn>
                <a:cxn ang="0">
                  <a:pos x="37" y="14"/>
                </a:cxn>
                <a:cxn ang="0">
                  <a:pos x="37" y="11"/>
                </a:cxn>
                <a:cxn ang="0">
                  <a:pos x="23" y="11"/>
                </a:cxn>
                <a:cxn ang="0">
                  <a:pos x="20" y="26"/>
                </a:cxn>
                <a:cxn ang="0">
                  <a:pos x="10" y="11"/>
                </a:cxn>
                <a:cxn ang="0">
                  <a:pos x="16" y="16"/>
                </a:cxn>
                <a:cxn ang="0">
                  <a:pos x="10" y="18"/>
                </a:cxn>
                <a:cxn ang="0">
                  <a:pos x="12" y="26"/>
                </a:cxn>
                <a:cxn ang="0">
                  <a:pos x="5" y="16"/>
                </a:cxn>
                <a:cxn ang="0">
                  <a:pos x="7" y="11"/>
                </a:cxn>
                <a:cxn ang="0">
                  <a:pos x="21" y="9"/>
                </a:cxn>
                <a:cxn ang="0">
                  <a:pos x="34" y="9"/>
                </a:cxn>
                <a:cxn ang="0">
                  <a:pos x="65" y="9"/>
                </a:cxn>
                <a:cxn ang="0">
                  <a:pos x="55" y="0"/>
                </a:cxn>
                <a:cxn ang="0">
                  <a:pos x="66" y="9"/>
                </a:cxn>
                <a:cxn ang="0">
                  <a:pos x="80" y="18"/>
                </a:cxn>
                <a:cxn ang="0">
                  <a:pos x="74" y="17"/>
                </a:cxn>
                <a:cxn ang="0">
                  <a:pos x="80" y="18"/>
                </a:cxn>
                <a:cxn ang="0">
                  <a:pos x="73" y="21"/>
                </a:cxn>
                <a:cxn ang="0">
                  <a:pos x="76" y="13"/>
                </a:cxn>
                <a:cxn ang="0">
                  <a:pos x="118" y="16"/>
                </a:cxn>
                <a:cxn ang="0">
                  <a:pos x="114" y="22"/>
                </a:cxn>
                <a:cxn ang="0">
                  <a:pos x="103" y="15"/>
                </a:cxn>
                <a:cxn ang="0">
                  <a:pos x="112" y="18"/>
                </a:cxn>
                <a:cxn ang="0">
                  <a:pos x="110" y="14"/>
                </a:cxn>
                <a:cxn ang="0">
                  <a:pos x="131" y="11"/>
                </a:cxn>
                <a:cxn ang="0">
                  <a:pos x="133" y="16"/>
                </a:cxn>
                <a:cxn ang="0">
                  <a:pos x="132" y="19"/>
                </a:cxn>
                <a:cxn ang="0">
                  <a:pos x="131" y="11"/>
                </a:cxn>
                <a:cxn ang="0">
                  <a:pos x="147" y="3"/>
                </a:cxn>
                <a:cxn ang="0">
                  <a:pos x="153" y="3"/>
                </a:cxn>
                <a:cxn ang="0">
                  <a:pos x="161" y="11"/>
                </a:cxn>
                <a:cxn ang="0">
                  <a:pos x="154" y="24"/>
                </a:cxn>
                <a:cxn ang="0">
                  <a:pos x="143" y="11"/>
                </a:cxn>
                <a:cxn ang="0">
                  <a:pos x="137" y="24"/>
                </a:cxn>
                <a:cxn ang="0">
                  <a:pos x="127" y="17"/>
                </a:cxn>
                <a:cxn ang="0">
                  <a:pos x="131" y="13"/>
                </a:cxn>
                <a:cxn ang="0">
                  <a:pos x="125" y="11"/>
                </a:cxn>
                <a:cxn ang="0">
                  <a:pos x="122" y="26"/>
                </a:cxn>
                <a:cxn ang="0">
                  <a:pos x="104" y="11"/>
                </a:cxn>
                <a:cxn ang="0">
                  <a:pos x="124" y="9"/>
                </a:cxn>
                <a:cxn ang="0">
                  <a:pos x="156" y="9"/>
                </a:cxn>
                <a:cxn ang="0">
                  <a:pos x="147" y="19"/>
                </a:cxn>
                <a:cxn ang="0">
                  <a:pos x="144" y="17"/>
                </a:cxn>
                <a:cxn ang="0">
                  <a:pos x="154" y="16"/>
                </a:cxn>
              </a:cxnLst>
              <a:rect l="0" t="0" r="r" b="b"/>
              <a:pathLst>
                <a:path w="161" h="26">
                  <a:moveTo>
                    <a:pt x="38" y="11"/>
                  </a:moveTo>
                  <a:cubicBezTo>
                    <a:pt x="39" y="11"/>
                    <a:pt x="40" y="12"/>
                    <a:pt x="40" y="13"/>
                  </a:cubicBezTo>
                  <a:cubicBezTo>
                    <a:pt x="41" y="14"/>
                    <a:pt x="41" y="14"/>
                    <a:pt x="41" y="15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7"/>
                    <a:pt x="37" y="18"/>
                    <a:pt x="37" y="18"/>
                  </a:cubicBezTo>
                  <a:cubicBezTo>
                    <a:pt x="37" y="19"/>
                    <a:pt x="37" y="19"/>
                    <a:pt x="39" y="19"/>
                  </a:cubicBezTo>
                  <a:cubicBezTo>
                    <a:pt x="41" y="19"/>
                    <a:pt x="42" y="19"/>
                    <a:pt x="44" y="18"/>
                  </a:cubicBezTo>
                  <a:cubicBezTo>
                    <a:pt x="44" y="11"/>
                    <a:pt x="44" y="11"/>
                    <a:pt x="44" y="11"/>
                  </a:cubicBezTo>
                  <a:lnTo>
                    <a:pt x="38" y="11"/>
                  </a:lnTo>
                  <a:close/>
                  <a:moveTo>
                    <a:pt x="69" y="9"/>
                  </a:moveTo>
                  <a:cubicBezTo>
                    <a:pt x="86" y="9"/>
                    <a:pt x="86" y="9"/>
                    <a:pt x="86" y="9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2"/>
                    <a:pt x="57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8"/>
                    <a:pt x="52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3" y="22"/>
                    <a:pt x="42" y="22"/>
                    <a:pt x="41" y="22"/>
                  </a:cubicBezTo>
                  <a:cubicBezTo>
                    <a:pt x="38" y="22"/>
                    <a:pt x="36" y="20"/>
                    <a:pt x="34" y="1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8" y="16"/>
                    <a:pt x="27" y="17"/>
                    <a:pt x="27" y="19"/>
                  </a:cubicBezTo>
                  <a:cubicBezTo>
                    <a:pt x="27" y="20"/>
                    <a:pt x="28" y="22"/>
                    <a:pt x="30" y="24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5" y="22"/>
                    <a:pt x="24" y="19"/>
                    <a:pt x="24" y="17"/>
                  </a:cubicBezTo>
                  <a:cubicBezTo>
                    <a:pt x="24" y="15"/>
                    <a:pt x="25" y="14"/>
                    <a:pt x="28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8" y="14"/>
                    <a:pt x="38" y="14"/>
                    <a:pt x="38" y="13"/>
                  </a:cubicBezTo>
                  <a:cubicBezTo>
                    <a:pt x="38" y="13"/>
                    <a:pt x="38" y="12"/>
                    <a:pt x="38" y="12"/>
                  </a:cubicBezTo>
                  <a:cubicBezTo>
                    <a:pt x="37" y="12"/>
                    <a:pt x="37" y="11"/>
                    <a:pt x="37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4" y="17"/>
                    <a:pt x="15" y="17"/>
                    <a:pt x="16" y="1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3" y="19"/>
                  </a:cubicBezTo>
                  <a:cubicBezTo>
                    <a:pt x="12" y="19"/>
                    <a:pt x="11" y="19"/>
                    <a:pt x="10" y="18"/>
                  </a:cubicBezTo>
                  <a:cubicBezTo>
                    <a:pt x="9" y="19"/>
                    <a:pt x="9" y="20"/>
                    <a:pt x="8" y="20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3" y="17"/>
                    <a:pt x="3" y="17"/>
                  </a:cubicBezTo>
                  <a:cubicBezTo>
                    <a:pt x="3" y="16"/>
                    <a:pt x="4" y="16"/>
                    <a:pt x="5" y="16"/>
                  </a:cubicBezTo>
                  <a:cubicBezTo>
                    <a:pt x="5" y="16"/>
                    <a:pt x="6" y="16"/>
                    <a:pt x="6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2" y="5"/>
                    <a:pt x="60" y="3"/>
                    <a:pt x="58" y="3"/>
                  </a:cubicBezTo>
                  <a:cubicBezTo>
                    <a:pt x="57" y="3"/>
                    <a:pt x="57" y="3"/>
                    <a:pt x="56" y="3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6" y="0"/>
                    <a:pt x="56" y="0"/>
                  </a:cubicBezTo>
                  <a:cubicBezTo>
                    <a:pt x="58" y="0"/>
                    <a:pt x="60" y="1"/>
                    <a:pt x="62" y="3"/>
                  </a:cubicBezTo>
                  <a:cubicBezTo>
                    <a:pt x="64" y="4"/>
                    <a:pt x="65" y="6"/>
                    <a:pt x="66" y="9"/>
                  </a:cubicBezTo>
                  <a:cubicBezTo>
                    <a:pt x="68" y="9"/>
                    <a:pt x="68" y="9"/>
                    <a:pt x="68" y="9"/>
                  </a:cubicBezTo>
                  <a:lnTo>
                    <a:pt x="69" y="9"/>
                  </a:lnTo>
                  <a:close/>
                  <a:moveTo>
                    <a:pt x="80" y="18"/>
                  </a:moveTo>
                  <a:cubicBezTo>
                    <a:pt x="80" y="17"/>
                    <a:pt x="80" y="17"/>
                    <a:pt x="80" y="17"/>
                  </a:cubicBezTo>
                  <a:cubicBezTo>
                    <a:pt x="79" y="16"/>
                    <a:pt x="78" y="16"/>
                    <a:pt x="77" y="16"/>
                  </a:cubicBezTo>
                  <a:cubicBezTo>
                    <a:pt x="76" y="16"/>
                    <a:pt x="75" y="16"/>
                    <a:pt x="74" y="17"/>
                  </a:cubicBezTo>
                  <a:cubicBezTo>
                    <a:pt x="74" y="17"/>
                    <a:pt x="73" y="18"/>
                    <a:pt x="73" y="19"/>
                  </a:cubicBezTo>
                  <a:cubicBezTo>
                    <a:pt x="73" y="20"/>
                    <a:pt x="74" y="20"/>
                    <a:pt x="75" y="20"/>
                  </a:cubicBezTo>
                  <a:cubicBezTo>
                    <a:pt x="76" y="20"/>
                    <a:pt x="78" y="19"/>
                    <a:pt x="80" y="18"/>
                  </a:cubicBezTo>
                  <a:moveTo>
                    <a:pt x="81" y="21"/>
                  </a:moveTo>
                  <a:cubicBezTo>
                    <a:pt x="80" y="22"/>
                    <a:pt x="78" y="23"/>
                    <a:pt x="77" y="23"/>
                  </a:cubicBezTo>
                  <a:cubicBezTo>
                    <a:pt x="76" y="23"/>
                    <a:pt x="74" y="22"/>
                    <a:pt x="73" y="21"/>
                  </a:cubicBezTo>
                  <a:cubicBezTo>
                    <a:pt x="71" y="20"/>
                    <a:pt x="70" y="19"/>
                    <a:pt x="70" y="17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3" y="13"/>
                    <a:pt x="75" y="13"/>
                    <a:pt x="76" y="13"/>
                  </a:cubicBezTo>
                  <a:cubicBezTo>
                    <a:pt x="78" y="13"/>
                    <a:pt x="79" y="14"/>
                    <a:pt x="81" y="16"/>
                  </a:cubicBezTo>
                  <a:lnTo>
                    <a:pt x="81" y="21"/>
                  </a:lnTo>
                  <a:close/>
                  <a:moveTo>
                    <a:pt x="118" y="16"/>
                  </a:moveTo>
                  <a:cubicBezTo>
                    <a:pt x="112" y="16"/>
                    <a:pt x="112" y="16"/>
                    <a:pt x="112" y="16"/>
                  </a:cubicBezTo>
                  <a:cubicBezTo>
                    <a:pt x="114" y="17"/>
                    <a:pt x="115" y="19"/>
                    <a:pt x="115" y="20"/>
                  </a:cubicBezTo>
                  <a:cubicBezTo>
                    <a:pt x="115" y="21"/>
                    <a:pt x="115" y="22"/>
                    <a:pt x="114" y="22"/>
                  </a:cubicBezTo>
                  <a:cubicBezTo>
                    <a:pt x="114" y="23"/>
                    <a:pt x="113" y="23"/>
                    <a:pt x="112" y="23"/>
                  </a:cubicBezTo>
                  <a:cubicBezTo>
                    <a:pt x="111" y="23"/>
                    <a:pt x="109" y="22"/>
                    <a:pt x="107" y="20"/>
                  </a:cubicBezTo>
                  <a:cubicBezTo>
                    <a:pt x="106" y="19"/>
                    <a:pt x="105" y="18"/>
                    <a:pt x="103" y="15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6" y="18"/>
                    <a:pt x="108" y="20"/>
                    <a:pt x="110" y="20"/>
                  </a:cubicBezTo>
                  <a:cubicBezTo>
                    <a:pt x="112" y="20"/>
                    <a:pt x="112" y="19"/>
                    <a:pt x="112" y="18"/>
                  </a:cubicBezTo>
                  <a:cubicBezTo>
                    <a:pt x="112" y="17"/>
                    <a:pt x="111" y="16"/>
                    <a:pt x="109" y="15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9" y="14"/>
                    <a:pt x="110" y="14"/>
                    <a:pt x="110" y="14"/>
                  </a:cubicBezTo>
                  <a:cubicBezTo>
                    <a:pt x="118" y="14"/>
                    <a:pt x="118" y="14"/>
                    <a:pt x="118" y="14"/>
                  </a:cubicBezTo>
                  <a:lnTo>
                    <a:pt x="118" y="16"/>
                  </a:lnTo>
                  <a:close/>
                  <a:moveTo>
                    <a:pt x="131" y="11"/>
                  </a:moveTo>
                  <a:cubicBezTo>
                    <a:pt x="132" y="11"/>
                    <a:pt x="132" y="12"/>
                    <a:pt x="133" y="13"/>
                  </a:cubicBezTo>
                  <a:cubicBezTo>
                    <a:pt x="134" y="14"/>
                    <a:pt x="134" y="14"/>
                    <a:pt x="134" y="15"/>
                  </a:cubicBezTo>
                  <a:cubicBezTo>
                    <a:pt x="134" y="16"/>
                    <a:pt x="134" y="16"/>
                    <a:pt x="133" y="16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0" y="17"/>
                    <a:pt x="129" y="18"/>
                    <a:pt x="129" y="18"/>
                  </a:cubicBezTo>
                  <a:cubicBezTo>
                    <a:pt x="129" y="19"/>
                    <a:pt x="130" y="19"/>
                    <a:pt x="132" y="19"/>
                  </a:cubicBezTo>
                  <a:cubicBezTo>
                    <a:pt x="133" y="19"/>
                    <a:pt x="135" y="19"/>
                    <a:pt x="137" y="18"/>
                  </a:cubicBezTo>
                  <a:cubicBezTo>
                    <a:pt x="137" y="11"/>
                    <a:pt x="137" y="11"/>
                    <a:pt x="137" y="11"/>
                  </a:cubicBezTo>
                  <a:lnTo>
                    <a:pt x="131" y="11"/>
                  </a:lnTo>
                  <a:close/>
                  <a:moveTo>
                    <a:pt x="156" y="9"/>
                  </a:moveTo>
                  <a:cubicBezTo>
                    <a:pt x="153" y="5"/>
                    <a:pt x="151" y="3"/>
                    <a:pt x="149" y="3"/>
                  </a:cubicBezTo>
                  <a:cubicBezTo>
                    <a:pt x="148" y="3"/>
                    <a:pt x="148" y="3"/>
                    <a:pt x="147" y="3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7" y="0"/>
                    <a:pt x="147" y="0"/>
                  </a:cubicBezTo>
                  <a:cubicBezTo>
                    <a:pt x="149" y="0"/>
                    <a:pt x="151" y="1"/>
                    <a:pt x="153" y="3"/>
                  </a:cubicBezTo>
                  <a:cubicBezTo>
                    <a:pt x="155" y="4"/>
                    <a:pt x="156" y="6"/>
                    <a:pt x="157" y="9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1" y="11"/>
                    <a:pt x="161" y="11"/>
                    <a:pt x="161" y="11"/>
                  </a:cubicBezTo>
                  <a:cubicBezTo>
                    <a:pt x="158" y="11"/>
                    <a:pt x="158" y="11"/>
                    <a:pt x="158" y="11"/>
                  </a:cubicBezTo>
                  <a:cubicBezTo>
                    <a:pt x="158" y="26"/>
                    <a:pt x="158" y="26"/>
                    <a:pt x="158" y="26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4" y="11"/>
                    <a:pt x="154" y="11"/>
                    <a:pt x="15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136" y="22"/>
                    <a:pt x="135" y="22"/>
                    <a:pt x="133" y="22"/>
                  </a:cubicBezTo>
                  <a:cubicBezTo>
                    <a:pt x="131" y="22"/>
                    <a:pt x="128" y="20"/>
                    <a:pt x="127" y="17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1" y="14"/>
                    <a:pt x="131" y="14"/>
                    <a:pt x="131" y="13"/>
                  </a:cubicBezTo>
                  <a:cubicBezTo>
                    <a:pt x="131" y="13"/>
                    <a:pt x="131" y="12"/>
                    <a:pt x="131" y="12"/>
                  </a:cubicBezTo>
                  <a:cubicBezTo>
                    <a:pt x="130" y="12"/>
                    <a:pt x="130" y="11"/>
                    <a:pt x="129" y="11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2" y="9"/>
                    <a:pt x="142" y="9"/>
                    <a:pt x="142" y="9"/>
                  </a:cubicBezTo>
                  <a:lnTo>
                    <a:pt x="156" y="9"/>
                  </a:lnTo>
                  <a:close/>
                  <a:moveTo>
                    <a:pt x="154" y="16"/>
                  </a:moveTo>
                  <a:cubicBezTo>
                    <a:pt x="150" y="16"/>
                    <a:pt x="150" y="16"/>
                    <a:pt x="150" y="16"/>
                  </a:cubicBezTo>
                  <a:cubicBezTo>
                    <a:pt x="148" y="16"/>
                    <a:pt x="147" y="17"/>
                    <a:pt x="147" y="19"/>
                  </a:cubicBezTo>
                  <a:cubicBezTo>
                    <a:pt x="147" y="20"/>
                    <a:pt x="148" y="22"/>
                    <a:pt x="150" y="24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6" y="22"/>
                    <a:pt x="144" y="19"/>
                    <a:pt x="144" y="17"/>
                  </a:cubicBezTo>
                  <a:cubicBezTo>
                    <a:pt x="144" y="15"/>
                    <a:pt x="146" y="14"/>
                    <a:pt x="149" y="14"/>
                  </a:cubicBezTo>
                  <a:cubicBezTo>
                    <a:pt x="154" y="14"/>
                    <a:pt x="154" y="14"/>
                    <a:pt x="154" y="14"/>
                  </a:cubicBezTo>
                  <a:lnTo>
                    <a:pt x="154" y="16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460" name="Freeform 20"/>
            <p:cNvSpPr>
              <a:spLocks noEditPoints="1"/>
            </p:cNvSpPr>
            <p:nvPr/>
          </p:nvSpPr>
          <p:spPr bwMode="auto">
            <a:xfrm>
              <a:off x="376238" y="-303213"/>
              <a:ext cx="2787650" cy="4311650"/>
            </a:xfrm>
            <a:custGeom>
              <a:avLst/>
              <a:gdLst/>
              <a:ahLst/>
              <a:cxnLst>
                <a:cxn ang="0">
                  <a:pos x="146" y="201"/>
                </a:cxn>
                <a:cxn ang="0">
                  <a:pos x="96" y="71"/>
                </a:cxn>
                <a:cxn ang="0">
                  <a:pos x="110" y="65"/>
                </a:cxn>
                <a:cxn ang="0">
                  <a:pos x="72" y="13"/>
                </a:cxn>
                <a:cxn ang="0">
                  <a:pos x="66" y="25"/>
                </a:cxn>
                <a:cxn ang="0">
                  <a:pos x="74" y="18"/>
                </a:cxn>
                <a:cxn ang="0">
                  <a:pos x="88" y="40"/>
                </a:cxn>
                <a:cxn ang="0">
                  <a:pos x="110" y="39"/>
                </a:cxn>
                <a:cxn ang="0">
                  <a:pos x="146" y="56"/>
                </a:cxn>
                <a:cxn ang="0">
                  <a:pos x="156" y="68"/>
                </a:cxn>
                <a:cxn ang="0">
                  <a:pos x="126" y="91"/>
                </a:cxn>
                <a:cxn ang="0">
                  <a:pos x="165" y="71"/>
                </a:cxn>
                <a:cxn ang="0">
                  <a:pos x="144" y="82"/>
                </a:cxn>
                <a:cxn ang="0">
                  <a:pos x="131" y="123"/>
                </a:cxn>
                <a:cxn ang="0">
                  <a:pos x="139" y="146"/>
                </a:cxn>
                <a:cxn ang="0">
                  <a:pos x="45" y="36"/>
                </a:cxn>
                <a:cxn ang="0">
                  <a:pos x="7" y="64"/>
                </a:cxn>
                <a:cxn ang="0">
                  <a:pos x="36" y="71"/>
                </a:cxn>
                <a:cxn ang="0">
                  <a:pos x="36" y="109"/>
                </a:cxn>
                <a:cxn ang="0">
                  <a:pos x="51" y="79"/>
                </a:cxn>
                <a:cxn ang="0">
                  <a:pos x="27" y="107"/>
                </a:cxn>
                <a:cxn ang="0">
                  <a:pos x="36" y="121"/>
                </a:cxn>
                <a:cxn ang="0">
                  <a:pos x="104" y="81"/>
                </a:cxn>
                <a:cxn ang="0">
                  <a:pos x="107" y="95"/>
                </a:cxn>
                <a:cxn ang="0">
                  <a:pos x="83" y="116"/>
                </a:cxn>
                <a:cxn ang="0">
                  <a:pos x="78" y="140"/>
                </a:cxn>
                <a:cxn ang="0">
                  <a:pos x="97" y="140"/>
                </a:cxn>
                <a:cxn ang="0">
                  <a:pos x="137" y="255"/>
                </a:cxn>
                <a:cxn ang="0">
                  <a:pos x="147" y="229"/>
                </a:cxn>
                <a:cxn ang="0">
                  <a:pos x="28" y="232"/>
                </a:cxn>
                <a:cxn ang="0">
                  <a:pos x="55" y="267"/>
                </a:cxn>
                <a:cxn ang="0">
                  <a:pos x="61" y="232"/>
                </a:cxn>
                <a:cxn ang="0">
                  <a:pos x="45" y="239"/>
                </a:cxn>
                <a:cxn ang="0">
                  <a:pos x="152" y="235"/>
                </a:cxn>
                <a:cxn ang="0">
                  <a:pos x="22" y="250"/>
                </a:cxn>
                <a:cxn ang="0">
                  <a:pos x="83" y="271"/>
                </a:cxn>
                <a:cxn ang="0">
                  <a:pos x="119" y="173"/>
                </a:cxn>
                <a:cxn ang="0">
                  <a:pos x="41" y="203"/>
                </a:cxn>
                <a:cxn ang="0">
                  <a:pos x="108" y="207"/>
                </a:cxn>
                <a:cxn ang="0">
                  <a:pos x="63" y="201"/>
                </a:cxn>
                <a:cxn ang="0">
                  <a:pos x="49" y="186"/>
                </a:cxn>
                <a:cxn ang="0">
                  <a:pos x="22" y="209"/>
                </a:cxn>
                <a:cxn ang="0">
                  <a:pos x="152" y="210"/>
                </a:cxn>
                <a:cxn ang="0">
                  <a:pos x="69" y="230"/>
                </a:cxn>
                <a:cxn ang="0">
                  <a:pos x="94" y="219"/>
                </a:cxn>
                <a:cxn ang="0">
                  <a:pos x="102" y="221"/>
                </a:cxn>
                <a:cxn ang="0">
                  <a:pos x="81" y="230"/>
                </a:cxn>
                <a:cxn ang="0">
                  <a:pos x="104" y="224"/>
                </a:cxn>
                <a:cxn ang="0">
                  <a:pos x="71" y="235"/>
                </a:cxn>
                <a:cxn ang="0">
                  <a:pos x="107" y="231"/>
                </a:cxn>
                <a:cxn ang="0">
                  <a:pos x="111" y="231"/>
                </a:cxn>
                <a:cxn ang="0">
                  <a:pos x="113" y="240"/>
                </a:cxn>
                <a:cxn ang="0">
                  <a:pos x="114" y="242"/>
                </a:cxn>
                <a:cxn ang="0">
                  <a:pos x="108" y="247"/>
                </a:cxn>
                <a:cxn ang="0">
                  <a:pos x="96" y="265"/>
                </a:cxn>
                <a:cxn ang="0">
                  <a:pos x="50" y="66"/>
                </a:cxn>
                <a:cxn ang="0">
                  <a:pos x="141" y="270"/>
                </a:cxn>
                <a:cxn ang="0">
                  <a:pos x="133" y="273"/>
                </a:cxn>
                <a:cxn ang="0">
                  <a:pos x="98" y="271"/>
                </a:cxn>
                <a:cxn ang="0">
                  <a:pos x="69" y="279"/>
                </a:cxn>
                <a:cxn ang="0">
                  <a:pos x="88" y="282"/>
                </a:cxn>
                <a:cxn ang="0">
                  <a:pos x="104" y="282"/>
                </a:cxn>
                <a:cxn ang="0">
                  <a:pos x="118" y="242"/>
                </a:cxn>
              </a:cxnLst>
              <a:rect l="0" t="0" r="r" b="b"/>
              <a:pathLst>
                <a:path w="183" h="285">
                  <a:moveTo>
                    <a:pt x="89" y="2"/>
                  </a:moveTo>
                  <a:cubicBezTo>
                    <a:pt x="88" y="0"/>
                    <a:pt x="84" y="0"/>
                    <a:pt x="83" y="2"/>
                  </a:cubicBezTo>
                  <a:cubicBezTo>
                    <a:pt x="81" y="1"/>
                    <a:pt x="79" y="1"/>
                    <a:pt x="77" y="3"/>
                  </a:cubicBezTo>
                  <a:cubicBezTo>
                    <a:pt x="75" y="2"/>
                    <a:pt x="73" y="3"/>
                    <a:pt x="71" y="4"/>
                  </a:cubicBezTo>
                  <a:cubicBezTo>
                    <a:pt x="63" y="3"/>
                    <a:pt x="61" y="6"/>
                    <a:pt x="61" y="12"/>
                  </a:cubicBezTo>
                  <a:cubicBezTo>
                    <a:pt x="62" y="15"/>
                    <a:pt x="62" y="17"/>
                    <a:pt x="62" y="19"/>
                  </a:cubicBezTo>
                  <a:cubicBezTo>
                    <a:pt x="60" y="22"/>
                    <a:pt x="59" y="22"/>
                    <a:pt x="58" y="2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27"/>
                    <a:pt x="49" y="24"/>
                    <a:pt x="45" y="24"/>
                  </a:cubicBezTo>
                  <a:cubicBezTo>
                    <a:pt x="43" y="18"/>
                    <a:pt x="34" y="16"/>
                    <a:pt x="30" y="22"/>
                  </a:cubicBezTo>
                  <a:cubicBezTo>
                    <a:pt x="26" y="21"/>
                    <a:pt x="24" y="23"/>
                    <a:pt x="23" y="25"/>
                  </a:cubicBezTo>
                  <a:cubicBezTo>
                    <a:pt x="21" y="27"/>
                    <a:pt x="20" y="28"/>
                    <a:pt x="20" y="31"/>
                  </a:cubicBezTo>
                  <a:cubicBezTo>
                    <a:pt x="16" y="38"/>
                    <a:pt x="7" y="33"/>
                    <a:pt x="7" y="46"/>
                  </a:cubicBezTo>
                  <a:cubicBezTo>
                    <a:pt x="5" y="49"/>
                    <a:pt x="0" y="52"/>
                    <a:pt x="0" y="57"/>
                  </a:cubicBezTo>
                  <a:cubicBezTo>
                    <a:pt x="0" y="61"/>
                    <a:pt x="1" y="62"/>
                    <a:pt x="3" y="63"/>
                  </a:cubicBezTo>
                  <a:cubicBezTo>
                    <a:pt x="3" y="63"/>
                    <a:pt x="4" y="66"/>
                    <a:pt x="5" y="66"/>
                  </a:cubicBezTo>
                  <a:cubicBezTo>
                    <a:pt x="7" y="69"/>
                    <a:pt x="8" y="67"/>
                    <a:pt x="9" y="69"/>
                  </a:cubicBezTo>
                  <a:cubicBezTo>
                    <a:pt x="10" y="71"/>
                    <a:pt x="10" y="74"/>
                    <a:pt x="12" y="75"/>
                  </a:cubicBezTo>
                  <a:cubicBezTo>
                    <a:pt x="12" y="75"/>
                    <a:pt x="12" y="77"/>
                    <a:pt x="13" y="77"/>
                  </a:cubicBezTo>
                  <a:cubicBezTo>
                    <a:pt x="14" y="77"/>
                    <a:pt x="14" y="77"/>
                    <a:pt x="15" y="79"/>
                  </a:cubicBezTo>
                  <a:cubicBezTo>
                    <a:pt x="16" y="84"/>
                    <a:pt x="22" y="83"/>
                    <a:pt x="24" y="81"/>
                  </a:cubicBezTo>
                  <a:cubicBezTo>
                    <a:pt x="24" y="79"/>
                    <a:pt x="24" y="79"/>
                    <a:pt x="25" y="78"/>
                  </a:cubicBezTo>
                  <a:cubicBezTo>
                    <a:pt x="26" y="76"/>
                    <a:pt x="27" y="77"/>
                    <a:pt x="26" y="79"/>
                  </a:cubicBezTo>
                  <a:cubicBezTo>
                    <a:pt x="25" y="80"/>
                    <a:pt x="27" y="81"/>
                    <a:pt x="26" y="82"/>
                  </a:cubicBezTo>
                  <a:cubicBezTo>
                    <a:pt x="25" y="84"/>
                    <a:pt x="24" y="83"/>
                    <a:pt x="23" y="89"/>
                  </a:cubicBezTo>
                  <a:cubicBezTo>
                    <a:pt x="23" y="91"/>
                    <a:pt x="19" y="92"/>
                    <a:pt x="21" y="98"/>
                  </a:cubicBezTo>
                  <a:cubicBezTo>
                    <a:pt x="18" y="100"/>
                    <a:pt x="17" y="103"/>
                    <a:pt x="20" y="108"/>
                  </a:cubicBezTo>
                  <a:cubicBezTo>
                    <a:pt x="18" y="111"/>
                    <a:pt x="20" y="114"/>
                    <a:pt x="21" y="117"/>
                  </a:cubicBezTo>
                  <a:cubicBezTo>
                    <a:pt x="21" y="119"/>
                    <a:pt x="21" y="121"/>
                    <a:pt x="22" y="121"/>
                  </a:cubicBezTo>
                  <a:cubicBezTo>
                    <a:pt x="23" y="126"/>
                    <a:pt x="25" y="128"/>
                    <a:pt x="27" y="129"/>
                  </a:cubicBezTo>
                  <a:cubicBezTo>
                    <a:pt x="27" y="133"/>
                    <a:pt x="29" y="136"/>
                    <a:pt x="32" y="135"/>
                  </a:cubicBezTo>
                  <a:cubicBezTo>
                    <a:pt x="31" y="143"/>
                    <a:pt x="34" y="143"/>
                    <a:pt x="36" y="143"/>
                  </a:cubicBezTo>
                  <a:cubicBezTo>
                    <a:pt x="34" y="147"/>
                    <a:pt x="39" y="169"/>
                    <a:pt x="38" y="175"/>
                  </a:cubicBezTo>
                  <a:cubicBezTo>
                    <a:pt x="36" y="178"/>
                    <a:pt x="39" y="196"/>
                    <a:pt x="32" y="199"/>
                  </a:cubicBezTo>
                  <a:cubicBezTo>
                    <a:pt x="28" y="197"/>
                    <a:pt x="24" y="198"/>
                    <a:pt x="23" y="204"/>
                  </a:cubicBezTo>
                  <a:cubicBezTo>
                    <a:pt x="23" y="205"/>
                    <a:pt x="20" y="206"/>
                    <a:pt x="19" y="211"/>
                  </a:cubicBezTo>
                  <a:cubicBezTo>
                    <a:pt x="19" y="213"/>
                    <a:pt x="19" y="215"/>
                    <a:pt x="20" y="216"/>
                  </a:cubicBezTo>
                  <a:cubicBezTo>
                    <a:pt x="19" y="216"/>
                    <a:pt x="16" y="218"/>
                    <a:pt x="16" y="221"/>
                  </a:cubicBezTo>
                  <a:cubicBezTo>
                    <a:pt x="13" y="220"/>
                    <a:pt x="11" y="224"/>
                    <a:pt x="12" y="227"/>
                  </a:cubicBezTo>
                  <a:cubicBezTo>
                    <a:pt x="10" y="228"/>
                    <a:pt x="10" y="230"/>
                    <a:pt x="10" y="235"/>
                  </a:cubicBezTo>
                  <a:cubicBezTo>
                    <a:pt x="10" y="236"/>
                    <a:pt x="10" y="238"/>
                    <a:pt x="10" y="240"/>
                  </a:cubicBezTo>
                  <a:cubicBezTo>
                    <a:pt x="9" y="240"/>
                    <a:pt x="7" y="241"/>
                    <a:pt x="7" y="245"/>
                  </a:cubicBezTo>
                  <a:cubicBezTo>
                    <a:pt x="7" y="247"/>
                    <a:pt x="8" y="248"/>
                    <a:pt x="10" y="248"/>
                  </a:cubicBezTo>
                  <a:cubicBezTo>
                    <a:pt x="11" y="254"/>
                    <a:pt x="10" y="260"/>
                    <a:pt x="13" y="264"/>
                  </a:cubicBezTo>
                  <a:cubicBezTo>
                    <a:pt x="16" y="273"/>
                    <a:pt x="25" y="272"/>
                    <a:pt x="31" y="272"/>
                  </a:cubicBezTo>
                  <a:cubicBezTo>
                    <a:pt x="28" y="278"/>
                    <a:pt x="31" y="285"/>
                    <a:pt x="42" y="285"/>
                  </a:cubicBezTo>
                  <a:cubicBezTo>
                    <a:pt x="90" y="285"/>
                    <a:pt x="90" y="285"/>
                    <a:pt x="90" y="285"/>
                  </a:cubicBezTo>
                  <a:cubicBezTo>
                    <a:pt x="138" y="285"/>
                    <a:pt x="138" y="285"/>
                    <a:pt x="138" y="285"/>
                  </a:cubicBezTo>
                  <a:cubicBezTo>
                    <a:pt x="146" y="282"/>
                    <a:pt x="147" y="278"/>
                    <a:pt x="146" y="273"/>
                  </a:cubicBezTo>
                  <a:cubicBezTo>
                    <a:pt x="151" y="273"/>
                    <a:pt x="160" y="270"/>
                    <a:pt x="162" y="263"/>
                  </a:cubicBezTo>
                  <a:cubicBezTo>
                    <a:pt x="166" y="261"/>
                    <a:pt x="167" y="254"/>
                    <a:pt x="168" y="248"/>
                  </a:cubicBezTo>
                  <a:cubicBezTo>
                    <a:pt x="170" y="248"/>
                    <a:pt x="171" y="246"/>
                    <a:pt x="171" y="244"/>
                  </a:cubicBezTo>
                  <a:cubicBezTo>
                    <a:pt x="171" y="240"/>
                    <a:pt x="171" y="239"/>
                    <a:pt x="168" y="239"/>
                  </a:cubicBezTo>
                  <a:cubicBezTo>
                    <a:pt x="169" y="237"/>
                    <a:pt x="168" y="235"/>
                    <a:pt x="168" y="234"/>
                  </a:cubicBezTo>
                  <a:cubicBezTo>
                    <a:pt x="168" y="230"/>
                    <a:pt x="167" y="227"/>
                    <a:pt x="164" y="226"/>
                  </a:cubicBezTo>
                  <a:cubicBezTo>
                    <a:pt x="163" y="223"/>
                    <a:pt x="162" y="222"/>
                    <a:pt x="162" y="222"/>
                  </a:cubicBezTo>
                  <a:cubicBezTo>
                    <a:pt x="162" y="220"/>
                    <a:pt x="161" y="219"/>
                    <a:pt x="160" y="219"/>
                  </a:cubicBezTo>
                  <a:cubicBezTo>
                    <a:pt x="159" y="218"/>
                    <a:pt x="158" y="217"/>
                    <a:pt x="158" y="216"/>
                  </a:cubicBezTo>
                  <a:cubicBezTo>
                    <a:pt x="159" y="215"/>
                    <a:pt x="160" y="214"/>
                    <a:pt x="160" y="212"/>
                  </a:cubicBezTo>
                  <a:cubicBezTo>
                    <a:pt x="159" y="207"/>
                    <a:pt x="155" y="209"/>
                    <a:pt x="155" y="204"/>
                  </a:cubicBezTo>
                  <a:cubicBezTo>
                    <a:pt x="153" y="201"/>
                    <a:pt x="150" y="200"/>
                    <a:pt x="146" y="201"/>
                  </a:cubicBezTo>
                  <a:cubicBezTo>
                    <a:pt x="145" y="201"/>
                    <a:pt x="144" y="200"/>
                    <a:pt x="143" y="199"/>
                  </a:cubicBezTo>
                  <a:cubicBezTo>
                    <a:pt x="141" y="195"/>
                    <a:pt x="141" y="187"/>
                    <a:pt x="138" y="182"/>
                  </a:cubicBezTo>
                  <a:cubicBezTo>
                    <a:pt x="139" y="178"/>
                    <a:pt x="140" y="174"/>
                    <a:pt x="141" y="170"/>
                  </a:cubicBezTo>
                  <a:cubicBezTo>
                    <a:pt x="142" y="162"/>
                    <a:pt x="141" y="157"/>
                    <a:pt x="142" y="150"/>
                  </a:cubicBezTo>
                  <a:cubicBezTo>
                    <a:pt x="143" y="149"/>
                    <a:pt x="144" y="148"/>
                    <a:pt x="144" y="146"/>
                  </a:cubicBezTo>
                  <a:cubicBezTo>
                    <a:pt x="145" y="145"/>
                    <a:pt x="145" y="143"/>
                    <a:pt x="145" y="142"/>
                  </a:cubicBezTo>
                  <a:cubicBezTo>
                    <a:pt x="147" y="141"/>
                    <a:pt x="149" y="139"/>
                    <a:pt x="149" y="136"/>
                  </a:cubicBezTo>
                  <a:cubicBezTo>
                    <a:pt x="151" y="134"/>
                    <a:pt x="151" y="133"/>
                    <a:pt x="151" y="131"/>
                  </a:cubicBezTo>
                  <a:cubicBezTo>
                    <a:pt x="154" y="129"/>
                    <a:pt x="156" y="128"/>
                    <a:pt x="155" y="123"/>
                  </a:cubicBezTo>
                  <a:cubicBezTo>
                    <a:pt x="158" y="120"/>
                    <a:pt x="159" y="117"/>
                    <a:pt x="158" y="113"/>
                  </a:cubicBezTo>
                  <a:cubicBezTo>
                    <a:pt x="161" y="109"/>
                    <a:pt x="162" y="105"/>
                    <a:pt x="159" y="103"/>
                  </a:cubicBezTo>
                  <a:cubicBezTo>
                    <a:pt x="161" y="97"/>
                    <a:pt x="159" y="96"/>
                    <a:pt x="159" y="94"/>
                  </a:cubicBezTo>
                  <a:cubicBezTo>
                    <a:pt x="160" y="91"/>
                    <a:pt x="158" y="88"/>
                    <a:pt x="156" y="87"/>
                  </a:cubicBezTo>
                  <a:cubicBezTo>
                    <a:pt x="156" y="86"/>
                    <a:pt x="156" y="85"/>
                    <a:pt x="156" y="84"/>
                  </a:cubicBezTo>
                  <a:cubicBezTo>
                    <a:pt x="155" y="83"/>
                    <a:pt x="154" y="81"/>
                    <a:pt x="153" y="80"/>
                  </a:cubicBezTo>
                  <a:cubicBezTo>
                    <a:pt x="153" y="78"/>
                    <a:pt x="155" y="77"/>
                    <a:pt x="156" y="79"/>
                  </a:cubicBezTo>
                  <a:cubicBezTo>
                    <a:pt x="156" y="80"/>
                    <a:pt x="156" y="80"/>
                    <a:pt x="157" y="82"/>
                  </a:cubicBezTo>
                  <a:cubicBezTo>
                    <a:pt x="158" y="85"/>
                    <a:pt x="163" y="87"/>
                    <a:pt x="165" y="82"/>
                  </a:cubicBezTo>
                  <a:cubicBezTo>
                    <a:pt x="166" y="81"/>
                    <a:pt x="166" y="80"/>
                    <a:pt x="167" y="79"/>
                  </a:cubicBezTo>
                  <a:cubicBezTo>
                    <a:pt x="171" y="78"/>
                    <a:pt x="171" y="74"/>
                    <a:pt x="172" y="72"/>
                  </a:cubicBezTo>
                  <a:cubicBezTo>
                    <a:pt x="175" y="72"/>
                    <a:pt x="175" y="70"/>
                    <a:pt x="176" y="70"/>
                  </a:cubicBezTo>
                  <a:cubicBezTo>
                    <a:pt x="176" y="69"/>
                    <a:pt x="177" y="69"/>
                    <a:pt x="177" y="68"/>
                  </a:cubicBezTo>
                  <a:cubicBezTo>
                    <a:pt x="178" y="68"/>
                    <a:pt x="179" y="67"/>
                    <a:pt x="180" y="66"/>
                  </a:cubicBezTo>
                  <a:cubicBezTo>
                    <a:pt x="182" y="65"/>
                    <a:pt x="183" y="63"/>
                    <a:pt x="183" y="61"/>
                  </a:cubicBezTo>
                  <a:cubicBezTo>
                    <a:pt x="183" y="55"/>
                    <a:pt x="177" y="52"/>
                    <a:pt x="176" y="48"/>
                  </a:cubicBezTo>
                  <a:cubicBezTo>
                    <a:pt x="177" y="33"/>
                    <a:pt x="168" y="40"/>
                    <a:pt x="163" y="35"/>
                  </a:cubicBezTo>
                  <a:cubicBezTo>
                    <a:pt x="163" y="24"/>
                    <a:pt x="145" y="16"/>
                    <a:pt x="135" y="30"/>
                  </a:cubicBezTo>
                  <a:cubicBezTo>
                    <a:pt x="130" y="29"/>
                    <a:pt x="128" y="31"/>
                    <a:pt x="127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5" y="26"/>
                    <a:pt x="124" y="25"/>
                    <a:pt x="121" y="23"/>
                  </a:cubicBezTo>
                  <a:cubicBezTo>
                    <a:pt x="121" y="22"/>
                    <a:pt x="121" y="22"/>
                    <a:pt x="121" y="22"/>
                  </a:cubicBezTo>
                  <a:cubicBezTo>
                    <a:pt x="122" y="19"/>
                    <a:pt x="122" y="17"/>
                    <a:pt x="121" y="16"/>
                  </a:cubicBezTo>
                  <a:cubicBezTo>
                    <a:pt x="121" y="14"/>
                    <a:pt x="121" y="12"/>
                    <a:pt x="118" y="11"/>
                  </a:cubicBezTo>
                  <a:cubicBezTo>
                    <a:pt x="120" y="4"/>
                    <a:pt x="116" y="1"/>
                    <a:pt x="107" y="2"/>
                  </a:cubicBezTo>
                  <a:cubicBezTo>
                    <a:pt x="105" y="1"/>
                    <a:pt x="103" y="1"/>
                    <a:pt x="101" y="2"/>
                  </a:cubicBezTo>
                  <a:cubicBezTo>
                    <a:pt x="99" y="1"/>
                    <a:pt x="96" y="1"/>
                    <a:pt x="94" y="2"/>
                  </a:cubicBezTo>
                  <a:cubicBezTo>
                    <a:pt x="93" y="1"/>
                    <a:pt x="90" y="2"/>
                    <a:pt x="89" y="2"/>
                  </a:cubicBezTo>
                  <a:moveTo>
                    <a:pt x="93" y="71"/>
                  </a:moveTo>
                  <a:cubicBezTo>
                    <a:pt x="94" y="72"/>
                    <a:pt x="95" y="73"/>
                    <a:pt x="95" y="75"/>
                  </a:cubicBezTo>
                  <a:cubicBezTo>
                    <a:pt x="95" y="77"/>
                    <a:pt x="95" y="76"/>
                    <a:pt x="94" y="77"/>
                  </a:cubicBezTo>
                  <a:cubicBezTo>
                    <a:pt x="93" y="76"/>
                    <a:pt x="93" y="76"/>
                    <a:pt x="92" y="76"/>
                  </a:cubicBezTo>
                  <a:cubicBezTo>
                    <a:pt x="92" y="77"/>
                    <a:pt x="92" y="77"/>
                    <a:pt x="92" y="77"/>
                  </a:cubicBezTo>
                  <a:cubicBezTo>
                    <a:pt x="91" y="76"/>
                    <a:pt x="89" y="77"/>
                    <a:pt x="89" y="75"/>
                  </a:cubicBezTo>
                  <a:cubicBezTo>
                    <a:pt x="89" y="73"/>
                    <a:pt x="90" y="73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72"/>
                    <a:pt x="89" y="73"/>
                    <a:pt x="88" y="74"/>
                  </a:cubicBezTo>
                  <a:cubicBezTo>
                    <a:pt x="87" y="74"/>
                    <a:pt x="89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4"/>
                    <a:pt x="86" y="72"/>
                    <a:pt x="86" y="71"/>
                  </a:cubicBezTo>
                  <a:cubicBezTo>
                    <a:pt x="86" y="71"/>
                    <a:pt x="85" y="71"/>
                    <a:pt x="85" y="71"/>
                  </a:cubicBezTo>
                  <a:cubicBezTo>
                    <a:pt x="85" y="72"/>
                    <a:pt x="84" y="73"/>
                    <a:pt x="84" y="74"/>
                  </a:cubicBezTo>
                  <a:cubicBezTo>
                    <a:pt x="84" y="76"/>
                    <a:pt x="86" y="78"/>
                    <a:pt x="87" y="78"/>
                  </a:cubicBezTo>
                  <a:cubicBezTo>
                    <a:pt x="88" y="79"/>
                    <a:pt x="89" y="79"/>
                    <a:pt x="90" y="78"/>
                  </a:cubicBezTo>
                  <a:cubicBezTo>
                    <a:pt x="91" y="78"/>
                    <a:pt x="92" y="78"/>
                    <a:pt x="92" y="78"/>
                  </a:cubicBezTo>
                  <a:cubicBezTo>
                    <a:pt x="94" y="78"/>
                    <a:pt x="93" y="78"/>
                    <a:pt x="96" y="78"/>
                  </a:cubicBezTo>
                  <a:cubicBezTo>
                    <a:pt x="97" y="78"/>
                    <a:pt x="97" y="79"/>
                    <a:pt x="98" y="78"/>
                  </a:cubicBezTo>
                  <a:cubicBezTo>
                    <a:pt x="100" y="78"/>
                    <a:pt x="100" y="77"/>
                    <a:pt x="100" y="77"/>
                  </a:cubicBezTo>
                  <a:cubicBezTo>
                    <a:pt x="101" y="76"/>
                    <a:pt x="101" y="74"/>
                    <a:pt x="100" y="73"/>
                  </a:cubicBezTo>
                  <a:cubicBezTo>
                    <a:pt x="100" y="72"/>
                    <a:pt x="100" y="71"/>
                    <a:pt x="99" y="71"/>
                  </a:cubicBezTo>
                  <a:cubicBezTo>
                    <a:pt x="98" y="74"/>
                    <a:pt x="98" y="74"/>
                    <a:pt x="98" y="74"/>
                  </a:cubicBezTo>
                  <a:cubicBezTo>
                    <a:pt x="97" y="73"/>
                    <a:pt x="97" y="72"/>
                    <a:pt x="96" y="71"/>
                  </a:cubicBezTo>
                  <a:cubicBezTo>
                    <a:pt x="95" y="71"/>
                    <a:pt x="95" y="72"/>
                    <a:pt x="94" y="72"/>
                  </a:cubicBezTo>
                  <a:cubicBezTo>
                    <a:pt x="94" y="72"/>
                    <a:pt x="94" y="71"/>
                    <a:pt x="94" y="71"/>
                  </a:cubicBezTo>
                  <a:cubicBezTo>
                    <a:pt x="94" y="71"/>
                    <a:pt x="94" y="71"/>
                    <a:pt x="94" y="71"/>
                  </a:cubicBezTo>
                  <a:lnTo>
                    <a:pt x="93" y="71"/>
                  </a:lnTo>
                  <a:close/>
                  <a:moveTo>
                    <a:pt x="107" y="68"/>
                  </a:moveTo>
                  <a:cubicBezTo>
                    <a:pt x="106" y="69"/>
                    <a:pt x="106" y="69"/>
                    <a:pt x="106" y="71"/>
                  </a:cubicBezTo>
                  <a:cubicBezTo>
                    <a:pt x="105" y="71"/>
                    <a:pt x="105" y="70"/>
                    <a:pt x="105" y="70"/>
                  </a:cubicBezTo>
                  <a:cubicBezTo>
                    <a:pt x="104" y="69"/>
                    <a:pt x="104" y="71"/>
                    <a:pt x="104" y="71"/>
                  </a:cubicBezTo>
                  <a:cubicBezTo>
                    <a:pt x="104" y="73"/>
                    <a:pt x="103" y="71"/>
                    <a:pt x="102" y="71"/>
                  </a:cubicBezTo>
                  <a:cubicBezTo>
                    <a:pt x="102" y="71"/>
                    <a:pt x="101" y="71"/>
                    <a:pt x="101" y="72"/>
                  </a:cubicBezTo>
                  <a:cubicBezTo>
                    <a:pt x="102" y="73"/>
                    <a:pt x="103" y="74"/>
                    <a:pt x="103" y="76"/>
                  </a:cubicBezTo>
                  <a:cubicBezTo>
                    <a:pt x="103" y="76"/>
                    <a:pt x="102" y="78"/>
                    <a:pt x="101" y="78"/>
                  </a:cubicBezTo>
                  <a:cubicBezTo>
                    <a:pt x="100" y="79"/>
                    <a:pt x="101" y="78"/>
                    <a:pt x="102" y="79"/>
                  </a:cubicBezTo>
                  <a:cubicBezTo>
                    <a:pt x="103" y="79"/>
                    <a:pt x="105" y="78"/>
                    <a:pt x="106" y="77"/>
                  </a:cubicBezTo>
                  <a:cubicBezTo>
                    <a:pt x="107" y="77"/>
                    <a:pt x="108" y="74"/>
                    <a:pt x="107" y="73"/>
                  </a:cubicBezTo>
                  <a:cubicBezTo>
                    <a:pt x="107" y="72"/>
                    <a:pt x="107" y="71"/>
                    <a:pt x="107" y="71"/>
                  </a:cubicBezTo>
                  <a:cubicBezTo>
                    <a:pt x="107" y="71"/>
                    <a:pt x="108" y="71"/>
                    <a:pt x="108" y="71"/>
                  </a:cubicBezTo>
                  <a:cubicBezTo>
                    <a:pt x="108" y="69"/>
                    <a:pt x="107" y="69"/>
                    <a:pt x="107" y="68"/>
                  </a:cubicBezTo>
                  <a:moveTo>
                    <a:pt x="76" y="68"/>
                  </a:moveTo>
                  <a:cubicBezTo>
                    <a:pt x="74" y="68"/>
                    <a:pt x="73" y="70"/>
                    <a:pt x="74" y="71"/>
                  </a:cubicBezTo>
                  <a:cubicBezTo>
                    <a:pt x="74" y="72"/>
                    <a:pt x="76" y="73"/>
                    <a:pt x="76" y="73"/>
                  </a:cubicBezTo>
                  <a:cubicBezTo>
                    <a:pt x="77" y="74"/>
                    <a:pt x="77" y="76"/>
                    <a:pt x="79" y="77"/>
                  </a:cubicBezTo>
                  <a:cubicBezTo>
                    <a:pt x="80" y="78"/>
                    <a:pt x="82" y="79"/>
                    <a:pt x="82" y="77"/>
                  </a:cubicBezTo>
                  <a:cubicBezTo>
                    <a:pt x="82" y="76"/>
                    <a:pt x="81" y="75"/>
                    <a:pt x="82" y="74"/>
                  </a:cubicBezTo>
                  <a:cubicBezTo>
                    <a:pt x="83" y="73"/>
                    <a:pt x="83" y="72"/>
                    <a:pt x="84" y="71"/>
                  </a:cubicBezTo>
                  <a:cubicBezTo>
                    <a:pt x="83" y="69"/>
                    <a:pt x="83" y="71"/>
                    <a:pt x="82" y="71"/>
                  </a:cubicBezTo>
                  <a:cubicBezTo>
                    <a:pt x="82" y="72"/>
                    <a:pt x="81" y="72"/>
                    <a:pt x="81" y="71"/>
                  </a:cubicBezTo>
                  <a:cubicBezTo>
                    <a:pt x="81" y="70"/>
                    <a:pt x="80" y="70"/>
                    <a:pt x="80" y="71"/>
                  </a:cubicBezTo>
                  <a:cubicBezTo>
                    <a:pt x="79" y="73"/>
                    <a:pt x="79" y="68"/>
                    <a:pt x="78" y="68"/>
                  </a:cubicBezTo>
                  <a:cubicBezTo>
                    <a:pt x="78" y="69"/>
                    <a:pt x="77" y="70"/>
                    <a:pt x="77" y="69"/>
                  </a:cubicBezTo>
                  <a:cubicBezTo>
                    <a:pt x="76" y="68"/>
                    <a:pt x="77" y="68"/>
                    <a:pt x="76" y="68"/>
                  </a:cubicBezTo>
                  <a:moveTo>
                    <a:pt x="63" y="58"/>
                  </a:moveTo>
                  <a:cubicBezTo>
                    <a:pt x="62" y="60"/>
                    <a:pt x="63" y="63"/>
                    <a:pt x="65" y="64"/>
                  </a:cubicBezTo>
                  <a:cubicBezTo>
                    <a:pt x="66" y="65"/>
                    <a:pt x="68" y="65"/>
                    <a:pt x="68" y="67"/>
                  </a:cubicBezTo>
                  <a:cubicBezTo>
                    <a:pt x="68" y="70"/>
                    <a:pt x="70" y="71"/>
                    <a:pt x="72" y="72"/>
                  </a:cubicBezTo>
                  <a:cubicBezTo>
                    <a:pt x="72" y="72"/>
                    <a:pt x="72" y="71"/>
                    <a:pt x="72" y="71"/>
                  </a:cubicBezTo>
                  <a:cubicBezTo>
                    <a:pt x="72" y="70"/>
                    <a:pt x="72" y="67"/>
                    <a:pt x="74" y="67"/>
                  </a:cubicBezTo>
                  <a:cubicBezTo>
                    <a:pt x="75" y="67"/>
                    <a:pt x="76" y="67"/>
                    <a:pt x="76" y="66"/>
                  </a:cubicBezTo>
                  <a:cubicBezTo>
                    <a:pt x="77" y="65"/>
                    <a:pt x="76" y="64"/>
                    <a:pt x="76" y="64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4" y="65"/>
                    <a:pt x="74" y="66"/>
                    <a:pt x="74" y="64"/>
                  </a:cubicBezTo>
                  <a:cubicBezTo>
                    <a:pt x="74" y="63"/>
                    <a:pt x="74" y="61"/>
                    <a:pt x="73" y="62"/>
                  </a:cubicBezTo>
                  <a:cubicBezTo>
                    <a:pt x="72" y="62"/>
                    <a:pt x="72" y="64"/>
                    <a:pt x="72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1" y="62"/>
                    <a:pt x="70" y="60"/>
                    <a:pt x="70" y="58"/>
                  </a:cubicBezTo>
                  <a:cubicBezTo>
                    <a:pt x="69" y="58"/>
                    <a:pt x="68" y="62"/>
                    <a:pt x="67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3" y="58"/>
                    <a:pt x="63" y="58"/>
                    <a:pt x="63" y="58"/>
                  </a:cubicBezTo>
                  <a:close/>
                  <a:moveTo>
                    <a:pt x="114" y="57"/>
                  </a:moveTo>
                  <a:cubicBezTo>
                    <a:pt x="114" y="57"/>
                    <a:pt x="114" y="58"/>
                    <a:pt x="114" y="58"/>
                  </a:cubicBezTo>
                  <a:cubicBezTo>
                    <a:pt x="114" y="59"/>
                    <a:pt x="115" y="59"/>
                    <a:pt x="116" y="60"/>
                  </a:cubicBezTo>
                  <a:cubicBezTo>
                    <a:pt x="115" y="61"/>
                    <a:pt x="114" y="60"/>
                    <a:pt x="113" y="60"/>
                  </a:cubicBezTo>
                  <a:cubicBezTo>
                    <a:pt x="113" y="59"/>
                    <a:pt x="113" y="60"/>
                    <a:pt x="113" y="60"/>
                  </a:cubicBezTo>
                  <a:cubicBezTo>
                    <a:pt x="114" y="61"/>
                    <a:pt x="115" y="63"/>
                    <a:pt x="114" y="65"/>
                  </a:cubicBezTo>
                  <a:cubicBezTo>
                    <a:pt x="114" y="66"/>
                    <a:pt x="114" y="66"/>
                    <a:pt x="114" y="67"/>
                  </a:cubicBezTo>
                  <a:cubicBezTo>
                    <a:pt x="113" y="67"/>
                    <a:pt x="113" y="67"/>
                    <a:pt x="113" y="66"/>
                  </a:cubicBezTo>
                  <a:cubicBezTo>
                    <a:pt x="114" y="65"/>
                    <a:pt x="114" y="63"/>
                    <a:pt x="112" y="62"/>
                  </a:cubicBezTo>
                  <a:cubicBezTo>
                    <a:pt x="111" y="60"/>
                    <a:pt x="112" y="62"/>
                    <a:pt x="111" y="63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10" y="62"/>
                    <a:pt x="110" y="62"/>
                    <a:pt x="110" y="63"/>
                  </a:cubicBezTo>
                  <a:cubicBezTo>
                    <a:pt x="110" y="64"/>
                    <a:pt x="110" y="64"/>
                    <a:pt x="110" y="65"/>
                  </a:cubicBezTo>
                  <a:cubicBezTo>
                    <a:pt x="110" y="67"/>
                    <a:pt x="109" y="65"/>
                    <a:pt x="109" y="65"/>
                  </a:cubicBezTo>
                  <a:cubicBezTo>
                    <a:pt x="108" y="64"/>
                    <a:pt x="108" y="64"/>
                    <a:pt x="108" y="65"/>
                  </a:cubicBezTo>
                  <a:cubicBezTo>
                    <a:pt x="108" y="67"/>
                    <a:pt x="110" y="67"/>
                    <a:pt x="110" y="69"/>
                  </a:cubicBezTo>
                  <a:cubicBezTo>
                    <a:pt x="110" y="70"/>
                    <a:pt x="111" y="70"/>
                    <a:pt x="110" y="71"/>
                  </a:cubicBezTo>
                  <a:cubicBezTo>
                    <a:pt x="110" y="71"/>
                    <a:pt x="108" y="72"/>
                    <a:pt x="109" y="72"/>
                  </a:cubicBezTo>
                  <a:cubicBezTo>
                    <a:pt x="110" y="72"/>
                    <a:pt x="110" y="72"/>
                    <a:pt x="111" y="72"/>
                  </a:cubicBezTo>
                  <a:cubicBezTo>
                    <a:pt x="111" y="72"/>
                    <a:pt x="112" y="71"/>
                    <a:pt x="112" y="71"/>
                  </a:cubicBezTo>
                  <a:cubicBezTo>
                    <a:pt x="114" y="68"/>
                    <a:pt x="114" y="69"/>
                    <a:pt x="116" y="67"/>
                  </a:cubicBezTo>
                  <a:cubicBezTo>
                    <a:pt x="117" y="66"/>
                    <a:pt x="118" y="64"/>
                    <a:pt x="118" y="63"/>
                  </a:cubicBezTo>
                  <a:cubicBezTo>
                    <a:pt x="118" y="62"/>
                    <a:pt x="118" y="61"/>
                    <a:pt x="118" y="60"/>
                  </a:cubicBezTo>
                  <a:lnTo>
                    <a:pt x="114" y="57"/>
                  </a:lnTo>
                  <a:close/>
                  <a:moveTo>
                    <a:pt x="103" y="52"/>
                  </a:moveTo>
                  <a:cubicBezTo>
                    <a:pt x="102" y="52"/>
                    <a:pt x="102" y="54"/>
                    <a:pt x="102" y="54"/>
                  </a:cubicBezTo>
                  <a:cubicBezTo>
                    <a:pt x="101" y="54"/>
                    <a:pt x="101" y="54"/>
                    <a:pt x="100" y="55"/>
                  </a:cubicBezTo>
                  <a:cubicBezTo>
                    <a:pt x="99" y="57"/>
                    <a:pt x="97" y="61"/>
                    <a:pt x="93" y="60"/>
                  </a:cubicBezTo>
                  <a:cubicBezTo>
                    <a:pt x="89" y="60"/>
                    <a:pt x="87" y="58"/>
                    <a:pt x="85" y="55"/>
                  </a:cubicBezTo>
                  <a:cubicBezTo>
                    <a:pt x="84" y="54"/>
                    <a:pt x="84" y="53"/>
                    <a:pt x="83" y="52"/>
                  </a:cubicBezTo>
                  <a:cubicBezTo>
                    <a:pt x="83" y="52"/>
                    <a:pt x="82" y="52"/>
                    <a:pt x="82" y="52"/>
                  </a:cubicBezTo>
                  <a:cubicBezTo>
                    <a:pt x="83" y="56"/>
                    <a:pt x="81" y="57"/>
                    <a:pt x="81" y="61"/>
                  </a:cubicBezTo>
                  <a:cubicBezTo>
                    <a:pt x="81" y="62"/>
                    <a:pt x="82" y="63"/>
                    <a:pt x="83" y="64"/>
                  </a:cubicBezTo>
                  <a:cubicBezTo>
                    <a:pt x="85" y="65"/>
                    <a:pt x="87" y="65"/>
                    <a:pt x="89" y="64"/>
                  </a:cubicBezTo>
                  <a:cubicBezTo>
                    <a:pt x="92" y="64"/>
                    <a:pt x="91" y="64"/>
                    <a:pt x="94" y="64"/>
                  </a:cubicBezTo>
                  <a:cubicBezTo>
                    <a:pt x="96" y="65"/>
                    <a:pt x="99" y="65"/>
                    <a:pt x="101" y="64"/>
                  </a:cubicBezTo>
                  <a:cubicBezTo>
                    <a:pt x="103" y="63"/>
                    <a:pt x="103" y="62"/>
                    <a:pt x="104" y="59"/>
                  </a:cubicBezTo>
                  <a:cubicBezTo>
                    <a:pt x="104" y="57"/>
                    <a:pt x="102" y="55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moveTo>
                    <a:pt x="92" y="50"/>
                  </a:moveTo>
                  <a:cubicBezTo>
                    <a:pt x="92" y="50"/>
                    <a:pt x="92" y="50"/>
                    <a:pt x="92" y="51"/>
                  </a:cubicBezTo>
                  <a:cubicBezTo>
                    <a:pt x="92" y="51"/>
                    <a:pt x="88" y="51"/>
                    <a:pt x="87" y="53"/>
                  </a:cubicBezTo>
                  <a:cubicBezTo>
                    <a:pt x="87" y="56"/>
                    <a:pt x="88" y="57"/>
                    <a:pt x="91" y="58"/>
                  </a:cubicBezTo>
                  <a:cubicBezTo>
                    <a:pt x="92" y="58"/>
                    <a:pt x="95" y="58"/>
                    <a:pt x="96" y="57"/>
                  </a:cubicBezTo>
                  <a:cubicBezTo>
                    <a:pt x="97" y="56"/>
                    <a:pt x="99" y="55"/>
                    <a:pt x="99" y="53"/>
                  </a:cubicBezTo>
                  <a:cubicBezTo>
                    <a:pt x="99" y="53"/>
                    <a:pt x="99" y="53"/>
                    <a:pt x="98" y="53"/>
                  </a:cubicBezTo>
                  <a:cubicBezTo>
                    <a:pt x="97" y="54"/>
                    <a:pt x="97" y="55"/>
                    <a:pt x="96" y="55"/>
                  </a:cubicBezTo>
                  <a:cubicBezTo>
                    <a:pt x="95" y="56"/>
                    <a:pt x="94" y="57"/>
                    <a:pt x="94" y="57"/>
                  </a:cubicBezTo>
                  <a:cubicBezTo>
                    <a:pt x="93" y="56"/>
                    <a:pt x="92" y="56"/>
                    <a:pt x="93" y="55"/>
                  </a:cubicBezTo>
                  <a:cubicBezTo>
                    <a:pt x="94" y="55"/>
                    <a:pt x="95" y="56"/>
                    <a:pt x="96" y="54"/>
                  </a:cubicBezTo>
                  <a:cubicBezTo>
                    <a:pt x="96" y="54"/>
                    <a:pt x="97" y="52"/>
                    <a:pt x="96" y="52"/>
                  </a:cubicBezTo>
                  <a:cubicBezTo>
                    <a:pt x="94" y="51"/>
                    <a:pt x="93" y="51"/>
                    <a:pt x="92" y="50"/>
                  </a:cubicBezTo>
                  <a:moveTo>
                    <a:pt x="68" y="45"/>
                  </a:moveTo>
                  <a:cubicBezTo>
                    <a:pt x="67" y="46"/>
                    <a:pt x="67" y="47"/>
                    <a:pt x="66" y="48"/>
                  </a:cubicBezTo>
                  <a:cubicBezTo>
                    <a:pt x="65" y="49"/>
                    <a:pt x="64" y="49"/>
                    <a:pt x="64" y="49"/>
                  </a:cubicBezTo>
                  <a:cubicBezTo>
                    <a:pt x="63" y="50"/>
                    <a:pt x="61" y="49"/>
                    <a:pt x="61" y="50"/>
                  </a:cubicBezTo>
                  <a:cubicBezTo>
                    <a:pt x="61" y="51"/>
                    <a:pt x="61" y="53"/>
                    <a:pt x="62" y="54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4" y="56"/>
                    <a:pt x="65" y="58"/>
                    <a:pt x="66" y="59"/>
                  </a:cubicBezTo>
                  <a:cubicBezTo>
                    <a:pt x="68" y="58"/>
                    <a:pt x="70" y="58"/>
                    <a:pt x="70" y="55"/>
                  </a:cubicBezTo>
                  <a:cubicBezTo>
                    <a:pt x="69" y="53"/>
                    <a:pt x="71" y="53"/>
                    <a:pt x="70" y="50"/>
                  </a:cubicBezTo>
                  <a:cubicBezTo>
                    <a:pt x="70" y="48"/>
                    <a:pt x="69" y="48"/>
                    <a:pt x="69" y="48"/>
                  </a:cubicBezTo>
                  <a:cubicBezTo>
                    <a:pt x="70" y="50"/>
                    <a:pt x="69" y="51"/>
                    <a:pt x="69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50"/>
                    <a:pt x="67" y="48"/>
                    <a:pt x="68" y="46"/>
                  </a:cubicBezTo>
                  <a:lnTo>
                    <a:pt x="68" y="45"/>
                  </a:lnTo>
                  <a:close/>
                  <a:moveTo>
                    <a:pt x="69" y="12"/>
                  </a:moveTo>
                  <a:cubicBezTo>
                    <a:pt x="68" y="12"/>
                    <a:pt x="68" y="12"/>
                    <a:pt x="68" y="13"/>
                  </a:cubicBezTo>
                  <a:cubicBezTo>
                    <a:pt x="68" y="13"/>
                    <a:pt x="70" y="13"/>
                    <a:pt x="70" y="13"/>
                  </a:cubicBezTo>
                  <a:cubicBezTo>
                    <a:pt x="70" y="13"/>
                    <a:pt x="70" y="14"/>
                    <a:pt x="70" y="15"/>
                  </a:cubicBezTo>
                  <a:cubicBezTo>
                    <a:pt x="70" y="15"/>
                    <a:pt x="69" y="15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0" y="16"/>
                    <a:pt x="72" y="16"/>
                    <a:pt x="72" y="15"/>
                  </a:cubicBezTo>
                  <a:cubicBezTo>
                    <a:pt x="72" y="14"/>
                    <a:pt x="72" y="14"/>
                    <a:pt x="72" y="13"/>
                  </a:cubicBezTo>
                  <a:cubicBezTo>
                    <a:pt x="72" y="12"/>
                    <a:pt x="72" y="12"/>
                    <a:pt x="71" y="12"/>
                  </a:cubicBezTo>
                  <a:cubicBezTo>
                    <a:pt x="70" y="12"/>
                    <a:pt x="70" y="11"/>
                    <a:pt x="70" y="12"/>
                  </a:cubicBezTo>
                  <a:lnTo>
                    <a:pt x="69" y="12"/>
                  </a:lnTo>
                  <a:close/>
                  <a:moveTo>
                    <a:pt x="108" y="6"/>
                  </a:moveTo>
                  <a:cubicBezTo>
                    <a:pt x="106" y="7"/>
                    <a:pt x="103" y="10"/>
                    <a:pt x="105" y="13"/>
                  </a:cubicBezTo>
                  <a:cubicBezTo>
                    <a:pt x="105" y="13"/>
                    <a:pt x="105" y="13"/>
                    <a:pt x="105" y="12"/>
                  </a:cubicBezTo>
                  <a:cubicBezTo>
                    <a:pt x="106" y="10"/>
                    <a:pt x="108" y="8"/>
                    <a:pt x="110" y="8"/>
                  </a:cubicBezTo>
                  <a:cubicBezTo>
                    <a:pt x="111" y="8"/>
                    <a:pt x="112" y="9"/>
                    <a:pt x="111" y="10"/>
                  </a:cubicBezTo>
                  <a:cubicBezTo>
                    <a:pt x="111" y="11"/>
                    <a:pt x="110" y="11"/>
                    <a:pt x="109" y="10"/>
                  </a:cubicBezTo>
                  <a:cubicBezTo>
                    <a:pt x="107" y="10"/>
                    <a:pt x="106" y="13"/>
                    <a:pt x="107" y="14"/>
                  </a:cubicBezTo>
                  <a:cubicBezTo>
                    <a:pt x="107" y="15"/>
                    <a:pt x="110" y="17"/>
                    <a:pt x="111" y="17"/>
                  </a:cubicBezTo>
                  <a:cubicBezTo>
                    <a:pt x="113" y="17"/>
                    <a:pt x="114" y="19"/>
                    <a:pt x="115" y="21"/>
                  </a:cubicBezTo>
                  <a:cubicBezTo>
                    <a:pt x="115" y="24"/>
                    <a:pt x="113" y="24"/>
                    <a:pt x="114" y="27"/>
                  </a:cubicBezTo>
                  <a:cubicBezTo>
                    <a:pt x="117" y="32"/>
                    <a:pt x="119" y="32"/>
                    <a:pt x="118" y="38"/>
                  </a:cubicBezTo>
                  <a:cubicBezTo>
                    <a:pt x="117" y="40"/>
                    <a:pt x="116" y="40"/>
                    <a:pt x="115" y="42"/>
                  </a:cubicBezTo>
                  <a:cubicBezTo>
                    <a:pt x="115" y="44"/>
                    <a:pt x="115" y="44"/>
                    <a:pt x="115" y="46"/>
                  </a:cubicBezTo>
                  <a:cubicBezTo>
                    <a:pt x="116" y="48"/>
                    <a:pt x="115" y="47"/>
                    <a:pt x="115" y="46"/>
                  </a:cubicBezTo>
                  <a:cubicBezTo>
                    <a:pt x="113" y="45"/>
                    <a:pt x="113" y="49"/>
                    <a:pt x="114" y="49"/>
                  </a:cubicBezTo>
                  <a:cubicBezTo>
                    <a:pt x="114" y="53"/>
                    <a:pt x="115" y="53"/>
                    <a:pt x="115" y="55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9" y="57"/>
                    <a:pt x="118" y="55"/>
                    <a:pt x="118" y="53"/>
                  </a:cubicBezTo>
                  <a:cubicBezTo>
                    <a:pt x="118" y="52"/>
                    <a:pt x="117" y="51"/>
                    <a:pt x="117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20" y="54"/>
                    <a:pt x="120" y="54"/>
                    <a:pt x="120" y="54"/>
                  </a:cubicBezTo>
                  <a:cubicBezTo>
                    <a:pt x="121" y="53"/>
                    <a:pt x="120" y="51"/>
                    <a:pt x="121" y="51"/>
                  </a:cubicBezTo>
                  <a:cubicBezTo>
                    <a:pt x="122" y="50"/>
                    <a:pt x="121" y="48"/>
                    <a:pt x="122" y="46"/>
                  </a:cubicBezTo>
                  <a:cubicBezTo>
                    <a:pt x="123" y="45"/>
                    <a:pt x="121" y="43"/>
                    <a:pt x="122" y="42"/>
                  </a:cubicBezTo>
                  <a:cubicBezTo>
                    <a:pt x="122" y="41"/>
                    <a:pt x="122" y="38"/>
                    <a:pt x="121" y="37"/>
                  </a:cubicBezTo>
                  <a:cubicBezTo>
                    <a:pt x="120" y="37"/>
                    <a:pt x="120" y="37"/>
                    <a:pt x="120" y="36"/>
                  </a:cubicBezTo>
                  <a:cubicBezTo>
                    <a:pt x="121" y="34"/>
                    <a:pt x="122" y="33"/>
                    <a:pt x="121" y="30"/>
                  </a:cubicBezTo>
                  <a:cubicBezTo>
                    <a:pt x="121" y="28"/>
                    <a:pt x="120" y="27"/>
                    <a:pt x="119" y="26"/>
                  </a:cubicBezTo>
                  <a:cubicBezTo>
                    <a:pt x="117" y="26"/>
                    <a:pt x="118" y="25"/>
                    <a:pt x="118" y="24"/>
                  </a:cubicBezTo>
                  <a:cubicBezTo>
                    <a:pt x="118" y="24"/>
                    <a:pt x="117" y="24"/>
                    <a:pt x="116" y="24"/>
                  </a:cubicBezTo>
                  <a:cubicBezTo>
                    <a:pt x="116" y="24"/>
                    <a:pt x="116" y="25"/>
                    <a:pt x="116" y="24"/>
                  </a:cubicBezTo>
                  <a:cubicBezTo>
                    <a:pt x="117" y="21"/>
                    <a:pt x="118" y="21"/>
                    <a:pt x="118" y="20"/>
                  </a:cubicBezTo>
                  <a:cubicBezTo>
                    <a:pt x="119" y="18"/>
                    <a:pt x="118" y="17"/>
                    <a:pt x="117" y="16"/>
                  </a:cubicBezTo>
                  <a:cubicBezTo>
                    <a:pt x="117" y="15"/>
                    <a:pt x="116" y="15"/>
                    <a:pt x="116" y="14"/>
                  </a:cubicBezTo>
                  <a:cubicBezTo>
                    <a:pt x="116" y="14"/>
                    <a:pt x="116" y="12"/>
                    <a:pt x="115" y="11"/>
                  </a:cubicBezTo>
                  <a:cubicBezTo>
                    <a:pt x="114" y="11"/>
                    <a:pt x="114" y="11"/>
                    <a:pt x="114" y="12"/>
                  </a:cubicBezTo>
                  <a:cubicBezTo>
                    <a:pt x="113" y="13"/>
                    <a:pt x="115" y="15"/>
                    <a:pt x="115" y="17"/>
                  </a:cubicBezTo>
                  <a:cubicBezTo>
                    <a:pt x="114" y="17"/>
                    <a:pt x="114" y="17"/>
                    <a:pt x="114" y="16"/>
                  </a:cubicBezTo>
                  <a:cubicBezTo>
                    <a:pt x="112" y="15"/>
                    <a:pt x="109" y="15"/>
                    <a:pt x="109" y="13"/>
                  </a:cubicBezTo>
                  <a:cubicBezTo>
                    <a:pt x="109" y="12"/>
                    <a:pt x="110" y="12"/>
                    <a:pt x="111" y="13"/>
                  </a:cubicBezTo>
                  <a:cubicBezTo>
                    <a:pt x="111" y="12"/>
                    <a:pt x="112" y="11"/>
                    <a:pt x="113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9"/>
                    <a:pt x="114" y="6"/>
                    <a:pt x="113" y="6"/>
                  </a:cubicBezTo>
                  <a:cubicBezTo>
                    <a:pt x="112" y="5"/>
                    <a:pt x="110" y="5"/>
                    <a:pt x="108" y="6"/>
                  </a:cubicBezTo>
                  <a:moveTo>
                    <a:pt x="81" y="5"/>
                  </a:moveTo>
                  <a:cubicBezTo>
                    <a:pt x="80" y="5"/>
                    <a:pt x="80" y="6"/>
                    <a:pt x="79" y="6"/>
                  </a:cubicBezTo>
                  <a:cubicBezTo>
                    <a:pt x="79" y="7"/>
                    <a:pt x="80" y="9"/>
                    <a:pt x="80" y="10"/>
                  </a:cubicBezTo>
                  <a:cubicBezTo>
                    <a:pt x="80" y="10"/>
                    <a:pt x="79" y="10"/>
                    <a:pt x="79" y="10"/>
                  </a:cubicBezTo>
                  <a:cubicBezTo>
                    <a:pt x="78" y="9"/>
                    <a:pt x="75" y="5"/>
                    <a:pt x="73" y="6"/>
                  </a:cubicBezTo>
                  <a:cubicBezTo>
                    <a:pt x="72" y="6"/>
                    <a:pt x="73" y="8"/>
                    <a:pt x="72" y="8"/>
                  </a:cubicBezTo>
                  <a:cubicBezTo>
                    <a:pt x="69" y="8"/>
                    <a:pt x="65" y="8"/>
                    <a:pt x="65" y="10"/>
                  </a:cubicBezTo>
                  <a:cubicBezTo>
                    <a:pt x="65" y="11"/>
                    <a:pt x="65" y="12"/>
                    <a:pt x="65" y="13"/>
                  </a:cubicBezTo>
                  <a:cubicBezTo>
                    <a:pt x="65" y="16"/>
                    <a:pt x="66" y="13"/>
                    <a:pt x="67" y="13"/>
                  </a:cubicBezTo>
                  <a:cubicBezTo>
                    <a:pt x="67" y="13"/>
                    <a:pt x="67" y="14"/>
                    <a:pt x="67" y="14"/>
                  </a:cubicBezTo>
                  <a:cubicBezTo>
                    <a:pt x="67" y="15"/>
                    <a:pt x="66" y="16"/>
                    <a:pt x="66" y="17"/>
                  </a:cubicBezTo>
                  <a:cubicBezTo>
                    <a:pt x="65" y="19"/>
                    <a:pt x="68" y="20"/>
                    <a:pt x="67" y="23"/>
                  </a:cubicBezTo>
                  <a:cubicBezTo>
                    <a:pt x="67" y="24"/>
                    <a:pt x="67" y="24"/>
                    <a:pt x="66" y="25"/>
                  </a:cubicBezTo>
                  <a:cubicBezTo>
                    <a:pt x="65" y="27"/>
                    <a:pt x="65" y="27"/>
                    <a:pt x="66" y="25"/>
                  </a:cubicBezTo>
                  <a:cubicBezTo>
                    <a:pt x="66" y="24"/>
                    <a:pt x="65" y="23"/>
                    <a:pt x="65" y="22"/>
                  </a:cubicBezTo>
                  <a:cubicBezTo>
                    <a:pt x="64" y="21"/>
                    <a:pt x="64" y="22"/>
                    <a:pt x="63" y="22"/>
                  </a:cubicBezTo>
                  <a:cubicBezTo>
                    <a:pt x="62" y="24"/>
                    <a:pt x="62" y="25"/>
                    <a:pt x="61" y="26"/>
                  </a:cubicBezTo>
                  <a:cubicBezTo>
                    <a:pt x="60" y="30"/>
                    <a:pt x="62" y="32"/>
                    <a:pt x="64" y="34"/>
                  </a:cubicBezTo>
                  <a:cubicBezTo>
                    <a:pt x="64" y="35"/>
                    <a:pt x="65" y="35"/>
                    <a:pt x="65" y="36"/>
                  </a:cubicBezTo>
                  <a:cubicBezTo>
                    <a:pt x="66" y="37"/>
                    <a:pt x="67" y="39"/>
                    <a:pt x="66" y="39"/>
                  </a:cubicBezTo>
                  <a:cubicBezTo>
                    <a:pt x="66" y="40"/>
                    <a:pt x="64" y="41"/>
                    <a:pt x="64" y="40"/>
                  </a:cubicBezTo>
                  <a:cubicBezTo>
                    <a:pt x="64" y="39"/>
                    <a:pt x="64" y="39"/>
                    <a:pt x="63" y="38"/>
                  </a:cubicBezTo>
                  <a:cubicBezTo>
                    <a:pt x="63" y="38"/>
                    <a:pt x="63" y="37"/>
                    <a:pt x="63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3" y="36"/>
                    <a:pt x="62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5"/>
                    <a:pt x="60" y="37"/>
                    <a:pt x="60" y="37"/>
                  </a:cubicBezTo>
                  <a:cubicBezTo>
                    <a:pt x="60" y="39"/>
                    <a:pt x="61" y="40"/>
                    <a:pt x="62" y="41"/>
                  </a:cubicBezTo>
                  <a:cubicBezTo>
                    <a:pt x="62" y="42"/>
                    <a:pt x="62" y="44"/>
                    <a:pt x="61" y="44"/>
                  </a:cubicBezTo>
                  <a:cubicBezTo>
                    <a:pt x="61" y="44"/>
                    <a:pt x="61" y="44"/>
                    <a:pt x="60" y="44"/>
                  </a:cubicBezTo>
                  <a:cubicBezTo>
                    <a:pt x="60" y="46"/>
                    <a:pt x="60" y="47"/>
                    <a:pt x="62" y="47"/>
                  </a:cubicBezTo>
                  <a:cubicBezTo>
                    <a:pt x="64" y="47"/>
                    <a:pt x="66" y="46"/>
                    <a:pt x="67" y="45"/>
                  </a:cubicBezTo>
                  <a:cubicBezTo>
                    <a:pt x="67" y="44"/>
                    <a:pt x="68" y="42"/>
                    <a:pt x="68" y="43"/>
                  </a:cubicBezTo>
                  <a:cubicBezTo>
                    <a:pt x="68" y="43"/>
                    <a:pt x="68" y="45"/>
                    <a:pt x="69" y="43"/>
                  </a:cubicBezTo>
                  <a:cubicBezTo>
                    <a:pt x="69" y="40"/>
                    <a:pt x="67" y="39"/>
                    <a:pt x="67" y="36"/>
                  </a:cubicBezTo>
                  <a:cubicBezTo>
                    <a:pt x="65" y="33"/>
                    <a:pt x="67" y="30"/>
                    <a:pt x="68" y="28"/>
                  </a:cubicBezTo>
                  <a:cubicBezTo>
                    <a:pt x="69" y="27"/>
                    <a:pt x="68" y="26"/>
                    <a:pt x="68" y="25"/>
                  </a:cubicBezTo>
                  <a:cubicBezTo>
                    <a:pt x="68" y="23"/>
                    <a:pt x="69" y="21"/>
                    <a:pt x="71" y="19"/>
                  </a:cubicBezTo>
                  <a:cubicBezTo>
                    <a:pt x="72" y="18"/>
                    <a:pt x="73" y="18"/>
                    <a:pt x="74" y="15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3"/>
                    <a:pt x="73" y="12"/>
                    <a:pt x="72" y="12"/>
                  </a:cubicBezTo>
                  <a:cubicBezTo>
                    <a:pt x="71" y="11"/>
                    <a:pt x="71" y="11"/>
                    <a:pt x="72" y="11"/>
                  </a:cubicBezTo>
                  <a:cubicBezTo>
                    <a:pt x="73" y="11"/>
                    <a:pt x="73" y="11"/>
                    <a:pt x="74" y="12"/>
                  </a:cubicBezTo>
                  <a:cubicBezTo>
                    <a:pt x="75" y="13"/>
                    <a:pt x="76" y="14"/>
                    <a:pt x="77" y="15"/>
                  </a:cubicBezTo>
                  <a:cubicBezTo>
                    <a:pt x="77" y="14"/>
                    <a:pt x="75" y="9"/>
                    <a:pt x="74" y="10"/>
                  </a:cubicBezTo>
                  <a:cubicBezTo>
                    <a:pt x="74" y="9"/>
                    <a:pt x="74" y="9"/>
                    <a:pt x="75" y="9"/>
                  </a:cubicBezTo>
                  <a:cubicBezTo>
                    <a:pt x="76" y="9"/>
                    <a:pt x="77" y="10"/>
                    <a:pt x="77" y="11"/>
                  </a:cubicBezTo>
                  <a:cubicBezTo>
                    <a:pt x="78" y="12"/>
                    <a:pt x="79" y="14"/>
                    <a:pt x="80" y="14"/>
                  </a:cubicBezTo>
                  <a:cubicBezTo>
                    <a:pt x="80" y="13"/>
                    <a:pt x="80" y="12"/>
                    <a:pt x="80" y="11"/>
                  </a:cubicBezTo>
                  <a:cubicBezTo>
                    <a:pt x="81" y="11"/>
                    <a:pt x="82" y="13"/>
                    <a:pt x="82" y="13"/>
                  </a:cubicBezTo>
                  <a:cubicBezTo>
                    <a:pt x="84" y="13"/>
                    <a:pt x="83" y="10"/>
                    <a:pt x="83" y="10"/>
                  </a:cubicBezTo>
                  <a:cubicBezTo>
                    <a:pt x="83" y="8"/>
                    <a:pt x="83" y="7"/>
                    <a:pt x="82" y="5"/>
                  </a:cubicBezTo>
                  <a:cubicBezTo>
                    <a:pt x="81" y="5"/>
                    <a:pt x="81" y="5"/>
                    <a:pt x="81" y="5"/>
                  </a:cubicBezTo>
                  <a:close/>
                  <a:moveTo>
                    <a:pt x="104" y="4"/>
                  </a:moveTo>
                  <a:cubicBezTo>
                    <a:pt x="103" y="4"/>
                    <a:pt x="101" y="5"/>
                    <a:pt x="100" y="7"/>
                  </a:cubicBezTo>
                  <a:cubicBezTo>
                    <a:pt x="100" y="7"/>
                    <a:pt x="99" y="11"/>
                    <a:pt x="101" y="13"/>
                  </a:cubicBezTo>
                  <a:cubicBezTo>
                    <a:pt x="102" y="12"/>
                    <a:pt x="103" y="9"/>
                    <a:pt x="104" y="7"/>
                  </a:cubicBezTo>
                  <a:cubicBezTo>
                    <a:pt x="104" y="6"/>
                    <a:pt x="104" y="5"/>
                    <a:pt x="106" y="4"/>
                  </a:cubicBezTo>
                  <a:cubicBezTo>
                    <a:pt x="105" y="4"/>
                    <a:pt x="105" y="4"/>
                    <a:pt x="104" y="4"/>
                  </a:cubicBezTo>
                  <a:moveTo>
                    <a:pt x="96" y="4"/>
                  </a:moveTo>
                  <a:cubicBezTo>
                    <a:pt x="94" y="4"/>
                    <a:pt x="95" y="9"/>
                    <a:pt x="95" y="10"/>
                  </a:cubicBezTo>
                  <a:cubicBezTo>
                    <a:pt x="97" y="13"/>
                    <a:pt x="96" y="13"/>
                    <a:pt x="96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4" y="11"/>
                    <a:pt x="94" y="6"/>
                    <a:pt x="93" y="5"/>
                  </a:cubicBezTo>
                  <a:cubicBezTo>
                    <a:pt x="91" y="4"/>
                    <a:pt x="90" y="6"/>
                    <a:pt x="91" y="9"/>
                  </a:cubicBezTo>
                  <a:cubicBezTo>
                    <a:pt x="91" y="11"/>
                    <a:pt x="92" y="12"/>
                    <a:pt x="92" y="13"/>
                  </a:cubicBezTo>
                  <a:cubicBezTo>
                    <a:pt x="91" y="13"/>
                    <a:pt x="89" y="13"/>
                    <a:pt x="88" y="13"/>
                  </a:cubicBezTo>
                  <a:cubicBezTo>
                    <a:pt x="87" y="13"/>
                    <a:pt x="87" y="13"/>
                    <a:pt x="88" y="12"/>
                  </a:cubicBezTo>
                  <a:cubicBezTo>
                    <a:pt x="88" y="11"/>
                    <a:pt x="89" y="8"/>
                    <a:pt x="88" y="6"/>
                  </a:cubicBezTo>
                  <a:cubicBezTo>
                    <a:pt x="88" y="5"/>
                    <a:pt x="86" y="4"/>
                    <a:pt x="85" y="5"/>
                  </a:cubicBezTo>
                  <a:cubicBezTo>
                    <a:pt x="83" y="6"/>
                    <a:pt x="85" y="10"/>
                    <a:pt x="86" y="11"/>
                  </a:cubicBezTo>
                  <a:cubicBezTo>
                    <a:pt x="87" y="12"/>
                    <a:pt x="87" y="12"/>
                    <a:pt x="86" y="13"/>
                  </a:cubicBezTo>
                  <a:cubicBezTo>
                    <a:pt x="82" y="14"/>
                    <a:pt x="78" y="16"/>
                    <a:pt x="74" y="18"/>
                  </a:cubicBezTo>
                  <a:cubicBezTo>
                    <a:pt x="72" y="19"/>
                    <a:pt x="71" y="21"/>
                    <a:pt x="71" y="22"/>
                  </a:cubicBezTo>
                  <a:cubicBezTo>
                    <a:pt x="73" y="29"/>
                    <a:pt x="67" y="27"/>
                    <a:pt x="69" y="33"/>
                  </a:cubicBezTo>
                  <a:cubicBezTo>
                    <a:pt x="70" y="35"/>
                    <a:pt x="73" y="36"/>
                    <a:pt x="74" y="40"/>
                  </a:cubicBezTo>
                  <a:cubicBezTo>
                    <a:pt x="74" y="43"/>
                    <a:pt x="70" y="43"/>
                    <a:pt x="70" y="44"/>
                  </a:cubicBezTo>
                  <a:cubicBezTo>
                    <a:pt x="71" y="46"/>
                    <a:pt x="72" y="46"/>
                    <a:pt x="72" y="48"/>
                  </a:cubicBezTo>
                  <a:cubicBezTo>
                    <a:pt x="72" y="50"/>
                    <a:pt x="71" y="50"/>
                    <a:pt x="72" y="52"/>
                  </a:cubicBezTo>
                  <a:cubicBezTo>
                    <a:pt x="72" y="56"/>
                    <a:pt x="73" y="55"/>
                    <a:pt x="75" y="55"/>
                  </a:cubicBezTo>
                  <a:cubicBezTo>
                    <a:pt x="78" y="55"/>
                    <a:pt x="77" y="58"/>
                    <a:pt x="78" y="59"/>
                  </a:cubicBezTo>
                  <a:cubicBezTo>
                    <a:pt x="78" y="60"/>
                    <a:pt x="79" y="60"/>
                    <a:pt x="80" y="60"/>
                  </a:cubicBezTo>
                  <a:cubicBezTo>
                    <a:pt x="79" y="58"/>
                    <a:pt x="80" y="57"/>
                    <a:pt x="80" y="56"/>
                  </a:cubicBezTo>
                  <a:cubicBezTo>
                    <a:pt x="79" y="56"/>
                    <a:pt x="79" y="53"/>
                    <a:pt x="77" y="55"/>
                  </a:cubicBezTo>
                  <a:cubicBezTo>
                    <a:pt x="76" y="54"/>
                    <a:pt x="75" y="54"/>
                    <a:pt x="74" y="53"/>
                  </a:cubicBezTo>
                  <a:cubicBezTo>
                    <a:pt x="73" y="51"/>
                    <a:pt x="73" y="51"/>
                    <a:pt x="74" y="49"/>
                  </a:cubicBezTo>
                  <a:cubicBezTo>
                    <a:pt x="74" y="48"/>
                    <a:pt x="74" y="47"/>
                    <a:pt x="74" y="46"/>
                  </a:cubicBezTo>
                  <a:cubicBezTo>
                    <a:pt x="73" y="45"/>
                    <a:pt x="72" y="45"/>
                    <a:pt x="72" y="44"/>
                  </a:cubicBezTo>
                  <a:cubicBezTo>
                    <a:pt x="72" y="44"/>
                    <a:pt x="73" y="44"/>
                    <a:pt x="73" y="44"/>
                  </a:cubicBezTo>
                  <a:cubicBezTo>
                    <a:pt x="75" y="46"/>
                    <a:pt x="76" y="47"/>
                    <a:pt x="78" y="49"/>
                  </a:cubicBezTo>
                  <a:cubicBezTo>
                    <a:pt x="79" y="50"/>
                    <a:pt x="80" y="51"/>
                    <a:pt x="82" y="50"/>
                  </a:cubicBezTo>
                  <a:cubicBezTo>
                    <a:pt x="86" y="49"/>
                    <a:pt x="89" y="47"/>
                    <a:pt x="92" y="43"/>
                  </a:cubicBezTo>
                  <a:cubicBezTo>
                    <a:pt x="92" y="43"/>
                    <a:pt x="93" y="44"/>
                    <a:pt x="93" y="44"/>
                  </a:cubicBezTo>
                  <a:cubicBezTo>
                    <a:pt x="96" y="49"/>
                    <a:pt x="102" y="51"/>
                    <a:pt x="107" y="48"/>
                  </a:cubicBezTo>
                  <a:cubicBezTo>
                    <a:pt x="108" y="48"/>
                    <a:pt x="109" y="47"/>
                    <a:pt x="110" y="46"/>
                  </a:cubicBezTo>
                  <a:cubicBezTo>
                    <a:pt x="110" y="45"/>
                    <a:pt x="111" y="44"/>
                    <a:pt x="111" y="44"/>
                  </a:cubicBezTo>
                  <a:cubicBezTo>
                    <a:pt x="113" y="44"/>
                    <a:pt x="111" y="46"/>
                    <a:pt x="111" y="46"/>
                  </a:cubicBezTo>
                  <a:cubicBezTo>
                    <a:pt x="110" y="46"/>
                    <a:pt x="110" y="47"/>
                    <a:pt x="110" y="48"/>
                  </a:cubicBezTo>
                  <a:cubicBezTo>
                    <a:pt x="110" y="51"/>
                    <a:pt x="109" y="53"/>
                    <a:pt x="106" y="55"/>
                  </a:cubicBezTo>
                  <a:cubicBezTo>
                    <a:pt x="104" y="55"/>
                    <a:pt x="105" y="55"/>
                    <a:pt x="105" y="57"/>
                  </a:cubicBezTo>
                  <a:cubicBezTo>
                    <a:pt x="105" y="58"/>
                    <a:pt x="105" y="59"/>
                    <a:pt x="105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08" y="57"/>
                    <a:pt x="107" y="56"/>
                    <a:pt x="108" y="55"/>
                  </a:cubicBezTo>
                  <a:cubicBezTo>
                    <a:pt x="110" y="55"/>
                    <a:pt x="111" y="55"/>
                    <a:pt x="112" y="53"/>
                  </a:cubicBezTo>
                  <a:cubicBezTo>
                    <a:pt x="112" y="51"/>
                    <a:pt x="111" y="49"/>
                    <a:pt x="112" y="47"/>
                  </a:cubicBezTo>
                  <a:cubicBezTo>
                    <a:pt x="112" y="45"/>
                    <a:pt x="114" y="45"/>
                    <a:pt x="112" y="42"/>
                  </a:cubicBezTo>
                  <a:cubicBezTo>
                    <a:pt x="112" y="42"/>
                    <a:pt x="111" y="42"/>
                    <a:pt x="111" y="41"/>
                  </a:cubicBezTo>
                  <a:cubicBezTo>
                    <a:pt x="111" y="44"/>
                    <a:pt x="107" y="47"/>
                    <a:pt x="102" y="47"/>
                  </a:cubicBezTo>
                  <a:cubicBezTo>
                    <a:pt x="98" y="47"/>
                    <a:pt x="95" y="45"/>
                    <a:pt x="93" y="42"/>
                  </a:cubicBezTo>
                  <a:cubicBezTo>
                    <a:pt x="94" y="41"/>
                    <a:pt x="94" y="42"/>
                    <a:pt x="94" y="42"/>
                  </a:cubicBezTo>
                  <a:cubicBezTo>
                    <a:pt x="97" y="45"/>
                    <a:pt x="100" y="45"/>
                    <a:pt x="103" y="45"/>
                  </a:cubicBezTo>
                  <a:cubicBezTo>
                    <a:pt x="107" y="45"/>
                    <a:pt x="110" y="42"/>
                    <a:pt x="109" y="39"/>
                  </a:cubicBezTo>
                  <a:cubicBezTo>
                    <a:pt x="108" y="38"/>
                    <a:pt x="109" y="41"/>
                    <a:pt x="104" y="43"/>
                  </a:cubicBezTo>
                  <a:cubicBezTo>
                    <a:pt x="102" y="44"/>
                    <a:pt x="97" y="43"/>
                    <a:pt x="95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6" y="40"/>
                    <a:pt x="96" y="40"/>
                    <a:pt x="96" y="41"/>
                  </a:cubicBezTo>
                  <a:cubicBezTo>
                    <a:pt x="98" y="42"/>
                    <a:pt x="99" y="42"/>
                    <a:pt x="102" y="42"/>
                  </a:cubicBezTo>
                  <a:cubicBezTo>
                    <a:pt x="104" y="42"/>
                    <a:pt x="106" y="40"/>
                    <a:pt x="107" y="38"/>
                  </a:cubicBezTo>
                  <a:cubicBezTo>
                    <a:pt x="107" y="36"/>
                    <a:pt x="106" y="36"/>
                    <a:pt x="106" y="35"/>
                  </a:cubicBezTo>
                  <a:cubicBezTo>
                    <a:pt x="105" y="34"/>
                    <a:pt x="105" y="34"/>
                    <a:pt x="105" y="35"/>
                  </a:cubicBezTo>
                  <a:cubicBezTo>
                    <a:pt x="105" y="37"/>
                    <a:pt x="104" y="38"/>
                    <a:pt x="103" y="39"/>
                  </a:cubicBezTo>
                  <a:cubicBezTo>
                    <a:pt x="103" y="39"/>
                    <a:pt x="99" y="40"/>
                    <a:pt x="97" y="40"/>
                  </a:cubicBezTo>
                  <a:cubicBezTo>
                    <a:pt x="97" y="38"/>
                    <a:pt x="98" y="39"/>
                    <a:pt x="99" y="39"/>
                  </a:cubicBezTo>
                  <a:cubicBezTo>
                    <a:pt x="102" y="39"/>
                    <a:pt x="104" y="35"/>
                    <a:pt x="102" y="33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4"/>
                    <a:pt x="100" y="35"/>
                    <a:pt x="100" y="37"/>
                  </a:cubicBezTo>
                  <a:cubicBezTo>
                    <a:pt x="99" y="37"/>
                    <a:pt x="98" y="38"/>
                    <a:pt x="97" y="38"/>
                  </a:cubicBezTo>
                  <a:cubicBezTo>
                    <a:pt x="96" y="39"/>
                    <a:pt x="92" y="41"/>
                    <a:pt x="89" y="39"/>
                  </a:cubicBezTo>
                  <a:cubicBezTo>
                    <a:pt x="89" y="38"/>
                    <a:pt x="88" y="38"/>
                    <a:pt x="87" y="38"/>
                  </a:cubicBezTo>
                  <a:cubicBezTo>
                    <a:pt x="85" y="38"/>
                    <a:pt x="83" y="37"/>
                    <a:pt x="84" y="33"/>
                  </a:cubicBezTo>
                  <a:cubicBezTo>
                    <a:pt x="84" y="33"/>
                    <a:pt x="84" y="32"/>
                    <a:pt x="85" y="31"/>
                  </a:cubicBezTo>
                  <a:cubicBezTo>
                    <a:pt x="84" y="31"/>
                    <a:pt x="83" y="33"/>
                    <a:pt x="83" y="34"/>
                  </a:cubicBezTo>
                  <a:cubicBezTo>
                    <a:pt x="83" y="34"/>
                    <a:pt x="83" y="34"/>
                    <a:pt x="83" y="35"/>
                  </a:cubicBezTo>
                  <a:cubicBezTo>
                    <a:pt x="83" y="38"/>
                    <a:pt x="85" y="40"/>
                    <a:pt x="88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7" y="41"/>
                    <a:pt x="86" y="41"/>
                    <a:pt x="85" y="41"/>
                  </a:cubicBezTo>
                  <a:cubicBezTo>
                    <a:pt x="82" y="40"/>
                    <a:pt x="81" y="38"/>
                    <a:pt x="80" y="35"/>
                  </a:cubicBezTo>
                  <a:cubicBezTo>
                    <a:pt x="79" y="35"/>
                    <a:pt x="79" y="36"/>
                    <a:pt x="79" y="37"/>
                  </a:cubicBezTo>
                  <a:cubicBezTo>
                    <a:pt x="79" y="40"/>
                    <a:pt x="82" y="41"/>
                    <a:pt x="84" y="42"/>
                  </a:cubicBezTo>
                  <a:cubicBezTo>
                    <a:pt x="86" y="42"/>
                    <a:pt x="87" y="41"/>
                    <a:pt x="89" y="41"/>
                  </a:cubicBezTo>
                  <a:cubicBezTo>
                    <a:pt x="90" y="42"/>
                    <a:pt x="85" y="43"/>
                    <a:pt x="84" y="43"/>
                  </a:cubicBezTo>
                  <a:cubicBezTo>
                    <a:pt x="80" y="43"/>
                    <a:pt x="79" y="41"/>
                    <a:pt x="77" y="38"/>
                  </a:cubicBezTo>
                  <a:cubicBezTo>
                    <a:pt x="77" y="39"/>
                    <a:pt x="76" y="39"/>
                    <a:pt x="76" y="39"/>
                  </a:cubicBezTo>
                  <a:cubicBezTo>
                    <a:pt x="76" y="42"/>
                    <a:pt x="80" y="45"/>
                    <a:pt x="82" y="45"/>
                  </a:cubicBezTo>
                  <a:cubicBezTo>
                    <a:pt x="86" y="45"/>
                    <a:pt x="88" y="44"/>
                    <a:pt x="91" y="42"/>
                  </a:cubicBezTo>
                  <a:cubicBezTo>
                    <a:pt x="91" y="42"/>
                    <a:pt x="91" y="43"/>
                    <a:pt x="90" y="44"/>
                  </a:cubicBezTo>
                  <a:cubicBezTo>
                    <a:pt x="88" y="45"/>
                    <a:pt x="86" y="46"/>
                    <a:pt x="82" y="46"/>
                  </a:cubicBezTo>
                  <a:cubicBezTo>
                    <a:pt x="80" y="46"/>
                    <a:pt x="79" y="46"/>
                    <a:pt x="76" y="44"/>
                  </a:cubicBezTo>
                  <a:cubicBezTo>
                    <a:pt x="76" y="46"/>
                    <a:pt x="79" y="47"/>
                    <a:pt x="80" y="48"/>
                  </a:cubicBezTo>
                  <a:cubicBezTo>
                    <a:pt x="81" y="48"/>
                    <a:pt x="82" y="48"/>
                    <a:pt x="82" y="48"/>
                  </a:cubicBezTo>
                  <a:cubicBezTo>
                    <a:pt x="82" y="48"/>
                    <a:pt x="80" y="50"/>
                    <a:pt x="79" y="49"/>
                  </a:cubicBezTo>
                  <a:cubicBezTo>
                    <a:pt x="77" y="48"/>
                    <a:pt x="76" y="47"/>
                    <a:pt x="75" y="45"/>
                  </a:cubicBezTo>
                  <a:cubicBezTo>
                    <a:pt x="75" y="43"/>
                    <a:pt x="75" y="45"/>
                    <a:pt x="75" y="43"/>
                  </a:cubicBezTo>
                  <a:cubicBezTo>
                    <a:pt x="74" y="42"/>
                    <a:pt x="74" y="37"/>
                    <a:pt x="77" y="37"/>
                  </a:cubicBezTo>
                  <a:cubicBezTo>
                    <a:pt x="77" y="35"/>
                    <a:pt x="78" y="33"/>
                    <a:pt x="80" y="32"/>
                  </a:cubicBezTo>
                  <a:cubicBezTo>
                    <a:pt x="82" y="32"/>
                    <a:pt x="83" y="31"/>
                    <a:pt x="80" y="32"/>
                  </a:cubicBezTo>
                  <a:cubicBezTo>
                    <a:pt x="79" y="32"/>
                    <a:pt x="79" y="32"/>
                    <a:pt x="78" y="31"/>
                  </a:cubicBezTo>
                  <a:cubicBezTo>
                    <a:pt x="76" y="30"/>
                    <a:pt x="74" y="29"/>
                    <a:pt x="72" y="28"/>
                  </a:cubicBezTo>
                  <a:cubicBezTo>
                    <a:pt x="72" y="28"/>
                    <a:pt x="72" y="28"/>
                    <a:pt x="73" y="28"/>
                  </a:cubicBezTo>
                  <a:cubicBezTo>
                    <a:pt x="77" y="28"/>
                    <a:pt x="78" y="30"/>
                    <a:pt x="81" y="30"/>
                  </a:cubicBezTo>
                  <a:cubicBezTo>
                    <a:pt x="83" y="30"/>
                    <a:pt x="84" y="28"/>
                    <a:pt x="86" y="28"/>
                  </a:cubicBezTo>
                  <a:cubicBezTo>
                    <a:pt x="86" y="27"/>
                    <a:pt x="85" y="28"/>
                    <a:pt x="84" y="27"/>
                  </a:cubicBezTo>
                  <a:cubicBezTo>
                    <a:pt x="83" y="27"/>
                    <a:pt x="83" y="25"/>
                    <a:pt x="82" y="25"/>
                  </a:cubicBezTo>
                  <a:cubicBezTo>
                    <a:pt x="80" y="23"/>
                    <a:pt x="78" y="25"/>
                    <a:pt x="76" y="26"/>
                  </a:cubicBezTo>
                  <a:cubicBezTo>
                    <a:pt x="75" y="27"/>
                    <a:pt x="74" y="28"/>
                    <a:pt x="73" y="27"/>
                  </a:cubicBezTo>
                  <a:cubicBezTo>
                    <a:pt x="75" y="25"/>
                    <a:pt x="77" y="24"/>
                    <a:pt x="79" y="22"/>
                  </a:cubicBezTo>
                  <a:cubicBezTo>
                    <a:pt x="80" y="22"/>
                    <a:pt x="81" y="21"/>
                    <a:pt x="82" y="22"/>
                  </a:cubicBezTo>
                  <a:cubicBezTo>
                    <a:pt x="84" y="23"/>
                    <a:pt x="84" y="25"/>
                    <a:pt x="85" y="26"/>
                  </a:cubicBezTo>
                  <a:cubicBezTo>
                    <a:pt x="85" y="26"/>
                    <a:pt x="85" y="27"/>
                    <a:pt x="86" y="26"/>
                  </a:cubicBezTo>
                  <a:cubicBezTo>
                    <a:pt x="86" y="24"/>
                    <a:pt x="84" y="22"/>
                    <a:pt x="82" y="21"/>
                  </a:cubicBezTo>
                  <a:cubicBezTo>
                    <a:pt x="80" y="20"/>
                    <a:pt x="77" y="23"/>
                    <a:pt x="75" y="25"/>
                  </a:cubicBezTo>
                  <a:cubicBezTo>
                    <a:pt x="74" y="25"/>
                    <a:pt x="74" y="26"/>
                    <a:pt x="73" y="25"/>
                  </a:cubicBezTo>
                  <a:cubicBezTo>
                    <a:pt x="75" y="22"/>
                    <a:pt x="77" y="21"/>
                    <a:pt x="80" y="19"/>
                  </a:cubicBezTo>
                  <a:cubicBezTo>
                    <a:pt x="82" y="18"/>
                    <a:pt x="82" y="18"/>
                    <a:pt x="85" y="19"/>
                  </a:cubicBezTo>
                  <a:cubicBezTo>
                    <a:pt x="88" y="20"/>
                    <a:pt x="90" y="23"/>
                    <a:pt x="91" y="26"/>
                  </a:cubicBezTo>
                  <a:cubicBezTo>
                    <a:pt x="90" y="29"/>
                    <a:pt x="88" y="32"/>
                    <a:pt x="89" y="34"/>
                  </a:cubicBezTo>
                  <a:cubicBezTo>
                    <a:pt x="91" y="35"/>
                    <a:pt x="94" y="34"/>
                    <a:pt x="96" y="34"/>
                  </a:cubicBezTo>
                  <a:cubicBezTo>
                    <a:pt x="97" y="34"/>
                    <a:pt x="98" y="33"/>
                    <a:pt x="97" y="32"/>
                  </a:cubicBezTo>
                  <a:cubicBezTo>
                    <a:pt x="96" y="30"/>
                    <a:pt x="96" y="29"/>
                    <a:pt x="96" y="28"/>
                  </a:cubicBezTo>
                  <a:cubicBezTo>
                    <a:pt x="95" y="27"/>
                    <a:pt x="95" y="26"/>
                    <a:pt x="96" y="25"/>
                  </a:cubicBezTo>
                  <a:cubicBezTo>
                    <a:pt x="96" y="23"/>
                    <a:pt x="98" y="21"/>
                    <a:pt x="100" y="20"/>
                  </a:cubicBezTo>
                  <a:cubicBezTo>
                    <a:pt x="102" y="19"/>
                    <a:pt x="104" y="19"/>
                    <a:pt x="105" y="19"/>
                  </a:cubicBezTo>
                  <a:cubicBezTo>
                    <a:pt x="107" y="19"/>
                    <a:pt x="108" y="21"/>
                    <a:pt x="109" y="22"/>
                  </a:cubicBezTo>
                  <a:cubicBezTo>
                    <a:pt x="109" y="22"/>
                    <a:pt x="111" y="24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3"/>
                    <a:pt x="106" y="21"/>
                    <a:pt x="104" y="21"/>
                  </a:cubicBezTo>
                  <a:cubicBezTo>
                    <a:pt x="100" y="22"/>
                    <a:pt x="98" y="27"/>
                    <a:pt x="99" y="30"/>
                  </a:cubicBezTo>
                  <a:cubicBezTo>
                    <a:pt x="100" y="30"/>
                    <a:pt x="102" y="30"/>
                    <a:pt x="103" y="31"/>
                  </a:cubicBezTo>
                  <a:cubicBezTo>
                    <a:pt x="105" y="31"/>
                    <a:pt x="106" y="31"/>
                    <a:pt x="109" y="29"/>
                  </a:cubicBezTo>
                  <a:cubicBezTo>
                    <a:pt x="109" y="28"/>
                    <a:pt x="111" y="28"/>
                    <a:pt x="112" y="28"/>
                  </a:cubicBezTo>
                  <a:cubicBezTo>
                    <a:pt x="112" y="29"/>
                    <a:pt x="112" y="28"/>
                    <a:pt x="111" y="29"/>
                  </a:cubicBezTo>
                  <a:cubicBezTo>
                    <a:pt x="110" y="30"/>
                    <a:pt x="109" y="32"/>
                    <a:pt x="107" y="32"/>
                  </a:cubicBezTo>
                  <a:cubicBezTo>
                    <a:pt x="106" y="33"/>
                    <a:pt x="105" y="33"/>
                    <a:pt x="104" y="33"/>
                  </a:cubicBezTo>
                  <a:cubicBezTo>
                    <a:pt x="105" y="33"/>
                    <a:pt x="106" y="33"/>
                    <a:pt x="107" y="34"/>
                  </a:cubicBezTo>
                  <a:cubicBezTo>
                    <a:pt x="108" y="35"/>
                    <a:pt x="108" y="37"/>
                    <a:pt x="110" y="39"/>
                  </a:cubicBezTo>
                  <a:cubicBezTo>
                    <a:pt x="110" y="39"/>
                    <a:pt x="111" y="40"/>
                    <a:pt x="111" y="40"/>
                  </a:cubicBezTo>
                  <a:cubicBezTo>
                    <a:pt x="111" y="40"/>
                    <a:pt x="111" y="38"/>
                    <a:pt x="111" y="38"/>
                  </a:cubicBezTo>
                  <a:cubicBezTo>
                    <a:pt x="112" y="36"/>
                    <a:pt x="112" y="36"/>
                    <a:pt x="114" y="35"/>
                  </a:cubicBezTo>
                  <a:cubicBezTo>
                    <a:pt x="116" y="34"/>
                    <a:pt x="116" y="32"/>
                    <a:pt x="115" y="31"/>
                  </a:cubicBezTo>
                  <a:cubicBezTo>
                    <a:pt x="115" y="30"/>
                    <a:pt x="114" y="28"/>
                    <a:pt x="114" y="27"/>
                  </a:cubicBezTo>
                  <a:cubicBezTo>
                    <a:pt x="113" y="26"/>
                    <a:pt x="113" y="25"/>
                    <a:pt x="113" y="23"/>
                  </a:cubicBezTo>
                  <a:cubicBezTo>
                    <a:pt x="112" y="22"/>
                    <a:pt x="112" y="21"/>
                    <a:pt x="111" y="20"/>
                  </a:cubicBezTo>
                  <a:cubicBezTo>
                    <a:pt x="109" y="18"/>
                    <a:pt x="107" y="17"/>
                    <a:pt x="104" y="15"/>
                  </a:cubicBezTo>
                  <a:cubicBezTo>
                    <a:pt x="103" y="15"/>
                    <a:pt x="102" y="15"/>
                    <a:pt x="101" y="14"/>
                  </a:cubicBezTo>
                  <a:cubicBezTo>
                    <a:pt x="100" y="14"/>
                    <a:pt x="99" y="14"/>
                    <a:pt x="98" y="14"/>
                  </a:cubicBezTo>
                  <a:cubicBezTo>
                    <a:pt x="97" y="13"/>
                    <a:pt x="97" y="13"/>
                    <a:pt x="97" y="12"/>
                  </a:cubicBezTo>
                  <a:cubicBezTo>
                    <a:pt x="98" y="12"/>
                    <a:pt x="98" y="9"/>
                    <a:pt x="98" y="6"/>
                  </a:cubicBezTo>
                  <a:cubicBezTo>
                    <a:pt x="99" y="4"/>
                    <a:pt x="97" y="4"/>
                    <a:pt x="96" y="4"/>
                  </a:cubicBezTo>
                  <a:moveTo>
                    <a:pt x="105" y="23"/>
                  </a:moveTo>
                  <a:cubicBezTo>
                    <a:pt x="103" y="23"/>
                    <a:pt x="102" y="24"/>
                    <a:pt x="101" y="26"/>
                  </a:cubicBezTo>
                  <a:cubicBezTo>
                    <a:pt x="101" y="26"/>
                    <a:pt x="99" y="28"/>
                    <a:pt x="100" y="28"/>
                  </a:cubicBezTo>
                  <a:cubicBezTo>
                    <a:pt x="100" y="29"/>
                    <a:pt x="101" y="28"/>
                    <a:pt x="101" y="28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5" y="24"/>
                    <a:pt x="105" y="25"/>
                    <a:pt x="106" y="25"/>
                  </a:cubicBezTo>
                  <a:cubicBezTo>
                    <a:pt x="106" y="26"/>
                    <a:pt x="109" y="27"/>
                    <a:pt x="109" y="27"/>
                  </a:cubicBezTo>
                  <a:cubicBezTo>
                    <a:pt x="109" y="27"/>
                    <a:pt x="110" y="27"/>
                    <a:pt x="110" y="27"/>
                  </a:cubicBezTo>
                  <a:cubicBezTo>
                    <a:pt x="109" y="25"/>
                    <a:pt x="108" y="23"/>
                    <a:pt x="105" y="23"/>
                  </a:cubicBezTo>
                  <a:moveTo>
                    <a:pt x="98" y="33"/>
                  </a:moveTo>
                  <a:cubicBezTo>
                    <a:pt x="98" y="34"/>
                    <a:pt x="97" y="35"/>
                    <a:pt x="97" y="36"/>
                  </a:cubicBezTo>
                  <a:cubicBezTo>
                    <a:pt x="98" y="36"/>
                    <a:pt x="98" y="36"/>
                    <a:pt x="99" y="35"/>
                  </a:cubicBezTo>
                  <a:cubicBezTo>
                    <a:pt x="99" y="35"/>
                    <a:pt x="99" y="34"/>
                    <a:pt x="98" y="33"/>
                  </a:cubicBezTo>
                  <a:moveTo>
                    <a:pt x="86" y="33"/>
                  </a:moveTo>
                  <a:cubicBezTo>
                    <a:pt x="85" y="33"/>
                    <a:pt x="86" y="34"/>
                    <a:pt x="86" y="34"/>
                  </a:cubicBezTo>
                  <a:cubicBezTo>
                    <a:pt x="86" y="36"/>
                    <a:pt x="88" y="34"/>
                    <a:pt x="87" y="33"/>
                  </a:cubicBezTo>
                  <a:cubicBezTo>
                    <a:pt x="87" y="33"/>
                    <a:pt x="86" y="33"/>
                    <a:pt x="86" y="33"/>
                  </a:cubicBezTo>
                  <a:moveTo>
                    <a:pt x="147" y="25"/>
                  </a:moveTo>
                  <a:cubicBezTo>
                    <a:pt x="144" y="25"/>
                    <a:pt x="141" y="27"/>
                    <a:pt x="140" y="31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37" y="33"/>
                    <a:pt x="136" y="33"/>
                    <a:pt x="134" y="33"/>
                  </a:cubicBezTo>
                  <a:cubicBezTo>
                    <a:pt x="134" y="32"/>
                    <a:pt x="135" y="32"/>
                    <a:pt x="135" y="31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2" y="33"/>
                    <a:pt x="129" y="34"/>
                    <a:pt x="127" y="35"/>
                  </a:cubicBezTo>
                  <a:cubicBezTo>
                    <a:pt x="127" y="36"/>
                    <a:pt x="126" y="37"/>
                    <a:pt x="125" y="37"/>
                  </a:cubicBezTo>
                  <a:cubicBezTo>
                    <a:pt x="125" y="39"/>
                    <a:pt x="124" y="41"/>
                    <a:pt x="124" y="42"/>
                  </a:cubicBezTo>
                  <a:cubicBezTo>
                    <a:pt x="125" y="43"/>
                    <a:pt x="125" y="44"/>
                    <a:pt x="125" y="45"/>
                  </a:cubicBezTo>
                  <a:cubicBezTo>
                    <a:pt x="126" y="46"/>
                    <a:pt x="126" y="46"/>
                    <a:pt x="127" y="47"/>
                  </a:cubicBezTo>
                  <a:cubicBezTo>
                    <a:pt x="128" y="48"/>
                    <a:pt x="128" y="47"/>
                    <a:pt x="128" y="47"/>
                  </a:cubicBezTo>
                  <a:cubicBezTo>
                    <a:pt x="127" y="44"/>
                    <a:pt x="129" y="43"/>
                    <a:pt x="132" y="43"/>
                  </a:cubicBezTo>
                  <a:cubicBezTo>
                    <a:pt x="133" y="43"/>
                    <a:pt x="135" y="43"/>
                    <a:pt x="136" y="42"/>
                  </a:cubicBezTo>
                  <a:cubicBezTo>
                    <a:pt x="136" y="41"/>
                    <a:pt x="136" y="41"/>
                    <a:pt x="137" y="40"/>
                  </a:cubicBezTo>
                  <a:cubicBezTo>
                    <a:pt x="136" y="38"/>
                    <a:pt x="137" y="37"/>
                    <a:pt x="137" y="35"/>
                  </a:cubicBezTo>
                  <a:cubicBezTo>
                    <a:pt x="138" y="35"/>
                    <a:pt x="139" y="36"/>
                    <a:pt x="139" y="37"/>
                  </a:cubicBezTo>
                  <a:cubicBezTo>
                    <a:pt x="138" y="38"/>
                    <a:pt x="139" y="40"/>
                    <a:pt x="140" y="41"/>
                  </a:cubicBezTo>
                  <a:cubicBezTo>
                    <a:pt x="140" y="40"/>
                    <a:pt x="140" y="40"/>
                    <a:pt x="140" y="39"/>
                  </a:cubicBezTo>
                  <a:cubicBezTo>
                    <a:pt x="141" y="38"/>
                    <a:pt x="142" y="37"/>
                    <a:pt x="142" y="39"/>
                  </a:cubicBezTo>
                  <a:cubicBezTo>
                    <a:pt x="141" y="41"/>
                    <a:pt x="140" y="43"/>
                    <a:pt x="139" y="45"/>
                  </a:cubicBezTo>
                  <a:cubicBezTo>
                    <a:pt x="138" y="47"/>
                    <a:pt x="137" y="49"/>
                    <a:pt x="138" y="50"/>
                  </a:cubicBezTo>
                  <a:cubicBezTo>
                    <a:pt x="140" y="51"/>
                    <a:pt x="142" y="51"/>
                    <a:pt x="142" y="50"/>
                  </a:cubicBezTo>
                  <a:cubicBezTo>
                    <a:pt x="141" y="49"/>
                    <a:pt x="141" y="47"/>
                    <a:pt x="142" y="46"/>
                  </a:cubicBezTo>
                  <a:cubicBezTo>
                    <a:pt x="143" y="44"/>
                    <a:pt x="144" y="44"/>
                    <a:pt x="147" y="44"/>
                  </a:cubicBezTo>
                  <a:cubicBezTo>
                    <a:pt x="148" y="43"/>
                    <a:pt x="148" y="43"/>
                    <a:pt x="149" y="41"/>
                  </a:cubicBezTo>
                  <a:cubicBezTo>
                    <a:pt x="149" y="41"/>
                    <a:pt x="149" y="40"/>
                    <a:pt x="150" y="41"/>
                  </a:cubicBezTo>
                  <a:cubicBezTo>
                    <a:pt x="150" y="41"/>
                    <a:pt x="150" y="42"/>
                    <a:pt x="150" y="42"/>
                  </a:cubicBezTo>
                  <a:cubicBezTo>
                    <a:pt x="150" y="47"/>
                    <a:pt x="146" y="47"/>
                    <a:pt x="143" y="49"/>
                  </a:cubicBezTo>
                  <a:cubicBezTo>
                    <a:pt x="143" y="50"/>
                    <a:pt x="143" y="51"/>
                    <a:pt x="143" y="52"/>
                  </a:cubicBezTo>
                  <a:cubicBezTo>
                    <a:pt x="143" y="54"/>
                    <a:pt x="144" y="56"/>
                    <a:pt x="146" y="56"/>
                  </a:cubicBezTo>
                  <a:cubicBezTo>
                    <a:pt x="147" y="56"/>
                    <a:pt x="147" y="56"/>
                    <a:pt x="148" y="56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5" y="60"/>
                    <a:pt x="144" y="59"/>
                    <a:pt x="142" y="57"/>
                  </a:cubicBezTo>
                  <a:cubicBezTo>
                    <a:pt x="140" y="57"/>
                    <a:pt x="139" y="59"/>
                    <a:pt x="139" y="60"/>
                  </a:cubicBezTo>
                  <a:cubicBezTo>
                    <a:pt x="139" y="63"/>
                    <a:pt x="139" y="65"/>
                    <a:pt x="142" y="66"/>
                  </a:cubicBezTo>
                  <a:cubicBezTo>
                    <a:pt x="143" y="66"/>
                    <a:pt x="144" y="65"/>
                    <a:pt x="146" y="65"/>
                  </a:cubicBezTo>
                  <a:cubicBezTo>
                    <a:pt x="148" y="65"/>
                    <a:pt x="147" y="66"/>
                    <a:pt x="146" y="67"/>
                  </a:cubicBezTo>
                  <a:cubicBezTo>
                    <a:pt x="146" y="69"/>
                    <a:pt x="143" y="69"/>
                    <a:pt x="141" y="72"/>
                  </a:cubicBezTo>
                  <a:cubicBezTo>
                    <a:pt x="141" y="74"/>
                    <a:pt x="142" y="77"/>
                    <a:pt x="144" y="77"/>
                  </a:cubicBezTo>
                  <a:cubicBezTo>
                    <a:pt x="144" y="76"/>
                    <a:pt x="145" y="77"/>
                    <a:pt x="144" y="76"/>
                  </a:cubicBezTo>
                  <a:cubicBezTo>
                    <a:pt x="143" y="75"/>
                    <a:pt x="143" y="74"/>
                    <a:pt x="143" y="73"/>
                  </a:cubicBezTo>
                  <a:cubicBezTo>
                    <a:pt x="144" y="72"/>
                    <a:pt x="146" y="71"/>
                    <a:pt x="149" y="70"/>
                  </a:cubicBezTo>
                  <a:cubicBezTo>
                    <a:pt x="149" y="69"/>
                    <a:pt x="150" y="68"/>
                    <a:pt x="151" y="66"/>
                  </a:cubicBezTo>
                  <a:cubicBezTo>
                    <a:pt x="151" y="65"/>
                    <a:pt x="151" y="61"/>
                    <a:pt x="150" y="62"/>
                  </a:cubicBezTo>
                  <a:cubicBezTo>
                    <a:pt x="149" y="64"/>
                    <a:pt x="148" y="65"/>
                    <a:pt x="145" y="64"/>
                  </a:cubicBezTo>
                  <a:cubicBezTo>
                    <a:pt x="144" y="64"/>
                    <a:pt x="142" y="65"/>
                    <a:pt x="142" y="64"/>
                  </a:cubicBezTo>
                  <a:cubicBezTo>
                    <a:pt x="142" y="62"/>
                    <a:pt x="144" y="61"/>
                    <a:pt x="146" y="60"/>
                  </a:cubicBezTo>
                  <a:cubicBezTo>
                    <a:pt x="149" y="60"/>
                    <a:pt x="150" y="59"/>
                    <a:pt x="151" y="56"/>
                  </a:cubicBezTo>
                  <a:cubicBezTo>
                    <a:pt x="150" y="54"/>
                    <a:pt x="152" y="53"/>
                    <a:pt x="152" y="51"/>
                  </a:cubicBezTo>
                  <a:cubicBezTo>
                    <a:pt x="152" y="51"/>
                    <a:pt x="152" y="50"/>
                    <a:pt x="152" y="50"/>
                  </a:cubicBezTo>
                  <a:cubicBezTo>
                    <a:pt x="150" y="51"/>
                    <a:pt x="149" y="52"/>
                    <a:pt x="148" y="53"/>
                  </a:cubicBezTo>
                  <a:cubicBezTo>
                    <a:pt x="148" y="54"/>
                    <a:pt x="148" y="55"/>
                    <a:pt x="148" y="55"/>
                  </a:cubicBezTo>
                  <a:cubicBezTo>
                    <a:pt x="147" y="55"/>
                    <a:pt x="146" y="55"/>
                    <a:pt x="146" y="54"/>
                  </a:cubicBezTo>
                  <a:cubicBezTo>
                    <a:pt x="145" y="53"/>
                    <a:pt x="146" y="51"/>
                    <a:pt x="147" y="50"/>
                  </a:cubicBezTo>
                  <a:cubicBezTo>
                    <a:pt x="148" y="49"/>
                    <a:pt x="149" y="48"/>
                    <a:pt x="151" y="48"/>
                  </a:cubicBezTo>
                  <a:cubicBezTo>
                    <a:pt x="152" y="47"/>
                    <a:pt x="152" y="46"/>
                    <a:pt x="152" y="45"/>
                  </a:cubicBezTo>
                  <a:cubicBezTo>
                    <a:pt x="152" y="43"/>
                    <a:pt x="152" y="43"/>
                    <a:pt x="153" y="42"/>
                  </a:cubicBezTo>
                  <a:cubicBezTo>
                    <a:pt x="153" y="42"/>
                    <a:pt x="153" y="41"/>
                    <a:pt x="152" y="42"/>
                  </a:cubicBezTo>
                  <a:cubicBezTo>
                    <a:pt x="152" y="42"/>
                    <a:pt x="151" y="43"/>
                    <a:pt x="151" y="43"/>
                  </a:cubicBezTo>
                  <a:cubicBezTo>
                    <a:pt x="151" y="42"/>
                    <a:pt x="151" y="40"/>
                    <a:pt x="151" y="39"/>
                  </a:cubicBezTo>
                  <a:cubicBezTo>
                    <a:pt x="152" y="35"/>
                    <a:pt x="154" y="37"/>
                    <a:pt x="155" y="38"/>
                  </a:cubicBezTo>
                  <a:cubicBezTo>
                    <a:pt x="156" y="38"/>
                    <a:pt x="157" y="38"/>
                    <a:pt x="158" y="36"/>
                  </a:cubicBezTo>
                  <a:cubicBezTo>
                    <a:pt x="159" y="36"/>
                    <a:pt x="159" y="31"/>
                    <a:pt x="158" y="31"/>
                  </a:cubicBezTo>
                  <a:cubicBezTo>
                    <a:pt x="157" y="32"/>
                    <a:pt x="157" y="32"/>
                    <a:pt x="156" y="33"/>
                  </a:cubicBezTo>
                  <a:cubicBezTo>
                    <a:pt x="155" y="33"/>
                    <a:pt x="157" y="31"/>
                    <a:pt x="157" y="29"/>
                  </a:cubicBezTo>
                  <a:cubicBezTo>
                    <a:pt x="157" y="29"/>
                    <a:pt x="156" y="29"/>
                    <a:pt x="156" y="29"/>
                  </a:cubicBezTo>
                  <a:cubicBezTo>
                    <a:pt x="156" y="29"/>
                    <a:pt x="154" y="32"/>
                    <a:pt x="154" y="31"/>
                  </a:cubicBezTo>
                  <a:cubicBezTo>
                    <a:pt x="155" y="27"/>
                    <a:pt x="151" y="25"/>
                    <a:pt x="147" y="25"/>
                  </a:cubicBezTo>
                  <a:close/>
                  <a:moveTo>
                    <a:pt x="160" y="37"/>
                  </a:moveTo>
                  <a:cubicBezTo>
                    <a:pt x="158" y="39"/>
                    <a:pt x="158" y="41"/>
                    <a:pt x="155" y="41"/>
                  </a:cubicBezTo>
                  <a:cubicBezTo>
                    <a:pt x="154" y="41"/>
                    <a:pt x="153" y="44"/>
                    <a:pt x="154" y="45"/>
                  </a:cubicBezTo>
                  <a:cubicBezTo>
                    <a:pt x="154" y="47"/>
                    <a:pt x="156" y="49"/>
                    <a:pt x="158" y="47"/>
                  </a:cubicBezTo>
                  <a:cubicBezTo>
                    <a:pt x="160" y="45"/>
                    <a:pt x="162" y="49"/>
                    <a:pt x="163" y="49"/>
                  </a:cubicBezTo>
                  <a:cubicBezTo>
                    <a:pt x="165" y="49"/>
                    <a:pt x="164" y="51"/>
                    <a:pt x="163" y="51"/>
                  </a:cubicBezTo>
                  <a:cubicBezTo>
                    <a:pt x="160" y="48"/>
                    <a:pt x="154" y="49"/>
                    <a:pt x="154" y="51"/>
                  </a:cubicBezTo>
                  <a:cubicBezTo>
                    <a:pt x="153" y="52"/>
                    <a:pt x="154" y="53"/>
                    <a:pt x="154" y="55"/>
                  </a:cubicBezTo>
                  <a:cubicBezTo>
                    <a:pt x="154" y="57"/>
                    <a:pt x="153" y="58"/>
                    <a:pt x="154" y="59"/>
                  </a:cubicBezTo>
                  <a:cubicBezTo>
                    <a:pt x="155" y="60"/>
                    <a:pt x="159" y="58"/>
                    <a:pt x="161" y="58"/>
                  </a:cubicBezTo>
                  <a:cubicBezTo>
                    <a:pt x="160" y="60"/>
                    <a:pt x="156" y="64"/>
                    <a:pt x="152" y="63"/>
                  </a:cubicBezTo>
                  <a:cubicBezTo>
                    <a:pt x="153" y="66"/>
                    <a:pt x="153" y="68"/>
                    <a:pt x="153" y="71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5" y="74"/>
                    <a:pt x="156" y="75"/>
                    <a:pt x="158" y="75"/>
                  </a:cubicBezTo>
                  <a:cubicBezTo>
                    <a:pt x="160" y="77"/>
                    <a:pt x="158" y="81"/>
                    <a:pt x="161" y="81"/>
                  </a:cubicBezTo>
                  <a:cubicBezTo>
                    <a:pt x="162" y="81"/>
                    <a:pt x="165" y="81"/>
                    <a:pt x="164" y="79"/>
                  </a:cubicBezTo>
                  <a:cubicBezTo>
                    <a:pt x="163" y="78"/>
                    <a:pt x="162" y="75"/>
                    <a:pt x="163" y="74"/>
                  </a:cubicBezTo>
                  <a:cubicBezTo>
                    <a:pt x="163" y="74"/>
                    <a:pt x="163" y="73"/>
                    <a:pt x="162" y="73"/>
                  </a:cubicBezTo>
                  <a:cubicBezTo>
                    <a:pt x="161" y="74"/>
                    <a:pt x="162" y="74"/>
                    <a:pt x="161" y="74"/>
                  </a:cubicBezTo>
                  <a:cubicBezTo>
                    <a:pt x="157" y="74"/>
                    <a:pt x="154" y="72"/>
                    <a:pt x="155" y="69"/>
                  </a:cubicBezTo>
                  <a:cubicBezTo>
                    <a:pt x="155" y="68"/>
                    <a:pt x="155" y="67"/>
                    <a:pt x="156" y="67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7" y="67"/>
                    <a:pt x="158" y="67"/>
                    <a:pt x="159" y="66"/>
                  </a:cubicBezTo>
                  <a:cubicBezTo>
                    <a:pt x="159" y="61"/>
                    <a:pt x="159" y="59"/>
                    <a:pt x="163" y="58"/>
                  </a:cubicBezTo>
                  <a:cubicBezTo>
                    <a:pt x="167" y="57"/>
                    <a:pt x="171" y="66"/>
                    <a:pt x="169" y="66"/>
                  </a:cubicBezTo>
                  <a:cubicBezTo>
                    <a:pt x="169" y="65"/>
                    <a:pt x="168" y="65"/>
                    <a:pt x="168" y="65"/>
                  </a:cubicBezTo>
                  <a:cubicBezTo>
                    <a:pt x="169" y="67"/>
                    <a:pt x="170" y="69"/>
                    <a:pt x="171" y="69"/>
                  </a:cubicBezTo>
                  <a:cubicBezTo>
                    <a:pt x="174" y="69"/>
                    <a:pt x="171" y="65"/>
                    <a:pt x="171" y="65"/>
                  </a:cubicBezTo>
                  <a:cubicBezTo>
                    <a:pt x="172" y="64"/>
                    <a:pt x="173" y="67"/>
                    <a:pt x="174" y="67"/>
                  </a:cubicBezTo>
                  <a:cubicBezTo>
                    <a:pt x="176" y="67"/>
                    <a:pt x="173" y="63"/>
                    <a:pt x="172" y="63"/>
                  </a:cubicBezTo>
                  <a:cubicBezTo>
                    <a:pt x="172" y="62"/>
                    <a:pt x="172" y="61"/>
                    <a:pt x="172" y="62"/>
                  </a:cubicBezTo>
                  <a:cubicBezTo>
                    <a:pt x="174" y="62"/>
                    <a:pt x="176" y="65"/>
                    <a:pt x="177" y="66"/>
                  </a:cubicBezTo>
                  <a:cubicBezTo>
                    <a:pt x="178" y="65"/>
                    <a:pt x="177" y="64"/>
                    <a:pt x="177" y="63"/>
                  </a:cubicBezTo>
                  <a:cubicBezTo>
                    <a:pt x="175" y="59"/>
                    <a:pt x="173" y="61"/>
                    <a:pt x="172" y="60"/>
                  </a:cubicBezTo>
                  <a:cubicBezTo>
                    <a:pt x="172" y="59"/>
                    <a:pt x="173" y="57"/>
                    <a:pt x="174" y="58"/>
                  </a:cubicBezTo>
                  <a:cubicBezTo>
                    <a:pt x="177" y="59"/>
                    <a:pt x="176" y="61"/>
                    <a:pt x="178" y="62"/>
                  </a:cubicBezTo>
                  <a:cubicBezTo>
                    <a:pt x="179" y="61"/>
                    <a:pt x="180" y="60"/>
                    <a:pt x="181" y="60"/>
                  </a:cubicBezTo>
                  <a:cubicBezTo>
                    <a:pt x="181" y="59"/>
                    <a:pt x="179" y="55"/>
                    <a:pt x="177" y="54"/>
                  </a:cubicBezTo>
                  <a:cubicBezTo>
                    <a:pt x="173" y="51"/>
                    <a:pt x="175" y="45"/>
                    <a:pt x="173" y="42"/>
                  </a:cubicBezTo>
                  <a:cubicBezTo>
                    <a:pt x="171" y="40"/>
                    <a:pt x="168" y="40"/>
                    <a:pt x="166" y="39"/>
                  </a:cubicBezTo>
                  <a:cubicBezTo>
                    <a:pt x="164" y="39"/>
                    <a:pt x="163" y="37"/>
                    <a:pt x="160" y="37"/>
                  </a:cubicBezTo>
                  <a:close/>
                  <a:moveTo>
                    <a:pt x="137" y="42"/>
                  </a:moveTo>
                  <a:cubicBezTo>
                    <a:pt x="137" y="44"/>
                    <a:pt x="134" y="47"/>
                    <a:pt x="133" y="47"/>
                  </a:cubicBezTo>
                  <a:cubicBezTo>
                    <a:pt x="130" y="48"/>
                    <a:pt x="129" y="45"/>
                    <a:pt x="129" y="46"/>
                  </a:cubicBezTo>
                  <a:cubicBezTo>
                    <a:pt x="129" y="46"/>
                    <a:pt x="129" y="48"/>
                    <a:pt x="128" y="49"/>
                  </a:cubicBezTo>
                  <a:cubicBezTo>
                    <a:pt x="127" y="50"/>
                    <a:pt x="127" y="50"/>
                    <a:pt x="127" y="50"/>
                  </a:cubicBezTo>
                  <a:cubicBezTo>
                    <a:pt x="125" y="51"/>
                    <a:pt x="126" y="53"/>
                    <a:pt x="127" y="54"/>
                  </a:cubicBezTo>
                  <a:cubicBezTo>
                    <a:pt x="127" y="54"/>
                    <a:pt x="128" y="54"/>
                    <a:pt x="129" y="54"/>
                  </a:cubicBezTo>
                  <a:cubicBezTo>
                    <a:pt x="128" y="53"/>
                    <a:pt x="128" y="52"/>
                    <a:pt x="129" y="52"/>
                  </a:cubicBezTo>
                  <a:cubicBezTo>
                    <a:pt x="130" y="51"/>
                    <a:pt x="132" y="51"/>
                    <a:pt x="133" y="51"/>
                  </a:cubicBezTo>
                  <a:cubicBezTo>
                    <a:pt x="134" y="51"/>
                    <a:pt x="135" y="51"/>
                    <a:pt x="135" y="50"/>
                  </a:cubicBezTo>
                  <a:cubicBezTo>
                    <a:pt x="136" y="49"/>
                    <a:pt x="137" y="45"/>
                    <a:pt x="137" y="45"/>
                  </a:cubicBezTo>
                  <a:cubicBezTo>
                    <a:pt x="137" y="44"/>
                    <a:pt x="137" y="43"/>
                    <a:pt x="137" y="42"/>
                  </a:cubicBezTo>
                  <a:close/>
                  <a:moveTo>
                    <a:pt x="170" y="43"/>
                  </a:moveTo>
                  <a:cubicBezTo>
                    <a:pt x="168" y="45"/>
                    <a:pt x="166" y="48"/>
                    <a:pt x="165" y="51"/>
                  </a:cubicBezTo>
                  <a:cubicBezTo>
                    <a:pt x="166" y="51"/>
                    <a:pt x="167" y="50"/>
                    <a:pt x="167" y="50"/>
                  </a:cubicBezTo>
                  <a:cubicBezTo>
                    <a:pt x="168" y="50"/>
                    <a:pt x="169" y="47"/>
                    <a:pt x="170" y="47"/>
                  </a:cubicBezTo>
                  <a:cubicBezTo>
                    <a:pt x="172" y="47"/>
                    <a:pt x="172" y="49"/>
                    <a:pt x="172" y="50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72" y="54"/>
                    <a:pt x="172" y="54"/>
                    <a:pt x="172" y="54"/>
                  </a:cubicBezTo>
                  <a:cubicBezTo>
                    <a:pt x="173" y="53"/>
                    <a:pt x="171" y="53"/>
                    <a:pt x="172" y="51"/>
                  </a:cubicBezTo>
                  <a:cubicBezTo>
                    <a:pt x="172" y="51"/>
                    <a:pt x="174" y="51"/>
                    <a:pt x="173" y="49"/>
                  </a:cubicBezTo>
                  <a:cubicBezTo>
                    <a:pt x="173" y="48"/>
                    <a:pt x="175" y="46"/>
                    <a:pt x="173" y="44"/>
                  </a:cubicBezTo>
                  <a:cubicBezTo>
                    <a:pt x="172" y="44"/>
                    <a:pt x="171" y="43"/>
                    <a:pt x="171" y="43"/>
                  </a:cubicBezTo>
                  <a:lnTo>
                    <a:pt x="170" y="43"/>
                  </a:lnTo>
                  <a:close/>
                  <a:moveTo>
                    <a:pt x="124" y="48"/>
                  </a:moveTo>
                  <a:cubicBezTo>
                    <a:pt x="123" y="50"/>
                    <a:pt x="122" y="51"/>
                    <a:pt x="122" y="55"/>
                  </a:cubicBezTo>
                  <a:cubicBezTo>
                    <a:pt x="122" y="57"/>
                    <a:pt x="121" y="58"/>
                    <a:pt x="120" y="60"/>
                  </a:cubicBezTo>
                  <a:cubicBezTo>
                    <a:pt x="119" y="61"/>
                    <a:pt x="119" y="64"/>
                    <a:pt x="119" y="66"/>
                  </a:cubicBezTo>
                  <a:cubicBezTo>
                    <a:pt x="116" y="70"/>
                    <a:pt x="119" y="70"/>
                    <a:pt x="119" y="72"/>
                  </a:cubicBezTo>
                  <a:cubicBezTo>
                    <a:pt x="118" y="75"/>
                    <a:pt x="121" y="75"/>
                    <a:pt x="120" y="79"/>
                  </a:cubicBezTo>
                  <a:cubicBezTo>
                    <a:pt x="120" y="80"/>
                    <a:pt x="119" y="82"/>
                    <a:pt x="120" y="83"/>
                  </a:cubicBezTo>
                  <a:cubicBezTo>
                    <a:pt x="122" y="84"/>
                    <a:pt x="123" y="87"/>
                    <a:pt x="122" y="90"/>
                  </a:cubicBezTo>
                  <a:cubicBezTo>
                    <a:pt x="123" y="90"/>
                    <a:pt x="122" y="92"/>
                    <a:pt x="123" y="92"/>
                  </a:cubicBezTo>
                  <a:cubicBezTo>
                    <a:pt x="124" y="95"/>
                    <a:pt x="125" y="98"/>
                    <a:pt x="123" y="100"/>
                  </a:cubicBezTo>
                  <a:cubicBezTo>
                    <a:pt x="124" y="101"/>
                    <a:pt x="125" y="103"/>
                    <a:pt x="125" y="104"/>
                  </a:cubicBezTo>
                  <a:cubicBezTo>
                    <a:pt x="125" y="103"/>
                    <a:pt x="125" y="103"/>
                    <a:pt x="126" y="102"/>
                  </a:cubicBezTo>
                  <a:cubicBezTo>
                    <a:pt x="126" y="102"/>
                    <a:pt x="126" y="102"/>
                    <a:pt x="125" y="101"/>
                  </a:cubicBezTo>
                  <a:cubicBezTo>
                    <a:pt x="125" y="98"/>
                    <a:pt x="127" y="94"/>
                    <a:pt x="129" y="93"/>
                  </a:cubicBezTo>
                  <a:cubicBezTo>
                    <a:pt x="130" y="91"/>
                    <a:pt x="130" y="91"/>
                    <a:pt x="130" y="89"/>
                  </a:cubicBezTo>
                  <a:cubicBezTo>
                    <a:pt x="130" y="89"/>
                    <a:pt x="130" y="87"/>
                    <a:pt x="129" y="87"/>
                  </a:cubicBezTo>
                  <a:cubicBezTo>
                    <a:pt x="128" y="89"/>
                    <a:pt x="128" y="90"/>
                    <a:pt x="126" y="91"/>
                  </a:cubicBezTo>
                  <a:cubicBezTo>
                    <a:pt x="125" y="94"/>
                    <a:pt x="125" y="93"/>
                    <a:pt x="126" y="95"/>
                  </a:cubicBezTo>
                  <a:cubicBezTo>
                    <a:pt x="126" y="96"/>
                    <a:pt x="125" y="95"/>
                    <a:pt x="125" y="95"/>
                  </a:cubicBezTo>
                  <a:cubicBezTo>
                    <a:pt x="125" y="94"/>
                    <a:pt x="124" y="91"/>
                    <a:pt x="125" y="89"/>
                  </a:cubicBezTo>
                  <a:cubicBezTo>
                    <a:pt x="126" y="87"/>
                    <a:pt x="128" y="86"/>
                    <a:pt x="128" y="83"/>
                  </a:cubicBezTo>
                  <a:cubicBezTo>
                    <a:pt x="129" y="82"/>
                    <a:pt x="128" y="81"/>
                    <a:pt x="127" y="82"/>
                  </a:cubicBezTo>
                  <a:cubicBezTo>
                    <a:pt x="127" y="84"/>
                    <a:pt x="125" y="83"/>
                    <a:pt x="124" y="86"/>
                  </a:cubicBezTo>
                  <a:cubicBezTo>
                    <a:pt x="123" y="84"/>
                    <a:pt x="123" y="82"/>
                    <a:pt x="125" y="80"/>
                  </a:cubicBezTo>
                  <a:cubicBezTo>
                    <a:pt x="126" y="79"/>
                    <a:pt x="128" y="74"/>
                    <a:pt x="126" y="74"/>
                  </a:cubicBezTo>
                  <a:cubicBezTo>
                    <a:pt x="125" y="75"/>
                    <a:pt x="124" y="76"/>
                    <a:pt x="123" y="77"/>
                  </a:cubicBezTo>
                  <a:cubicBezTo>
                    <a:pt x="123" y="77"/>
                    <a:pt x="122" y="80"/>
                    <a:pt x="121" y="79"/>
                  </a:cubicBezTo>
                  <a:cubicBezTo>
                    <a:pt x="121" y="79"/>
                    <a:pt x="121" y="78"/>
                    <a:pt x="121" y="77"/>
                  </a:cubicBezTo>
                  <a:cubicBezTo>
                    <a:pt x="121" y="74"/>
                    <a:pt x="124" y="74"/>
                    <a:pt x="125" y="70"/>
                  </a:cubicBezTo>
                  <a:cubicBezTo>
                    <a:pt x="125" y="69"/>
                    <a:pt x="125" y="68"/>
                    <a:pt x="126" y="66"/>
                  </a:cubicBezTo>
                  <a:cubicBezTo>
                    <a:pt x="125" y="65"/>
                    <a:pt x="125" y="65"/>
                    <a:pt x="124" y="65"/>
                  </a:cubicBezTo>
                  <a:cubicBezTo>
                    <a:pt x="122" y="67"/>
                    <a:pt x="120" y="69"/>
                    <a:pt x="121" y="73"/>
                  </a:cubicBezTo>
                  <a:cubicBezTo>
                    <a:pt x="120" y="73"/>
                    <a:pt x="120" y="72"/>
                    <a:pt x="120" y="71"/>
                  </a:cubicBezTo>
                  <a:cubicBezTo>
                    <a:pt x="120" y="69"/>
                    <a:pt x="120" y="67"/>
                    <a:pt x="122" y="65"/>
                  </a:cubicBezTo>
                  <a:cubicBezTo>
                    <a:pt x="123" y="64"/>
                    <a:pt x="123" y="63"/>
                    <a:pt x="123" y="61"/>
                  </a:cubicBezTo>
                  <a:cubicBezTo>
                    <a:pt x="124" y="60"/>
                    <a:pt x="124" y="59"/>
                    <a:pt x="124" y="59"/>
                  </a:cubicBezTo>
                  <a:cubicBezTo>
                    <a:pt x="124" y="58"/>
                    <a:pt x="124" y="58"/>
                    <a:pt x="124" y="58"/>
                  </a:cubicBezTo>
                  <a:cubicBezTo>
                    <a:pt x="123" y="59"/>
                    <a:pt x="121" y="61"/>
                    <a:pt x="122" y="59"/>
                  </a:cubicBezTo>
                  <a:cubicBezTo>
                    <a:pt x="122" y="58"/>
                    <a:pt x="123" y="57"/>
                    <a:pt x="124" y="56"/>
                  </a:cubicBezTo>
                  <a:cubicBezTo>
                    <a:pt x="124" y="56"/>
                    <a:pt x="122" y="55"/>
                    <a:pt x="123" y="53"/>
                  </a:cubicBezTo>
                  <a:cubicBezTo>
                    <a:pt x="124" y="52"/>
                    <a:pt x="125" y="51"/>
                    <a:pt x="125" y="49"/>
                  </a:cubicBezTo>
                  <a:cubicBezTo>
                    <a:pt x="125" y="49"/>
                    <a:pt x="124" y="48"/>
                    <a:pt x="124" y="48"/>
                  </a:cubicBezTo>
                  <a:close/>
                  <a:moveTo>
                    <a:pt x="136" y="53"/>
                  </a:moveTo>
                  <a:cubicBezTo>
                    <a:pt x="134" y="53"/>
                    <a:pt x="133" y="54"/>
                    <a:pt x="131" y="54"/>
                  </a:cubicBezTo>
                  <a:cubicBezTo>
                    <a:pt x="130" y="55"/>
                    <a:pt x="130" y="55"/>
                    <a:pt x="130" y="56"/>
                  </a:cubicBezTo>
                  <a:cubicBezTo>
                    <a:pt x="127" y="57"/>
                    <a:pt x="127" y="58"/>
                    <a:pt x="127" y="60"/>
                  </a:cubicBezTo>
                  <a:cubicBezTo>
                    <a:pt x="126" y="61"/>
                    <a:pt x="129" y="64"/>
                    <a:pt x="130" y="63"/>
                  </a:cubicBezTo>
                  <a:cubicBezTo>
                    <a:pt x="132" y="62"/>
                    <a:pt x="131" y="64"/>
                    <a:pt x="131" y="65"/>
                  </a:cubicBezTo>
                  <a:cubicBezTo>
                    <a:pt x="131" y="66"/>
                    <a:pt x="128" y="66"/>
                    <a:pt x="129" y="70"/>
                  </a:cubicBezTo>
                  <a:cubicBezTo>
                    <a:pt x="130" y="71"/>
                    <a:pt x="133" y="72"/>
                    <a:pt x="131" y="70"/>
                  </a:cubicBezTo>
                  <a:cubicBezTo>
                    <a:pt x="132" y="66"/>
                    <a:pt x="134" y="69"/>
                    <a:pt x="136" y="66"/>
                  </a:cubicBezTo>
                  <a:cubicBezTo>
                    <a:pt x="136" y="64"/>
                    <a:pt x="136" y="63"/>
                    <a:pt x="136" y="62"/>
                  </a:cubicBezTo>
                  <a:cubicBezTo>
                    <a:pt x="136" y="60"/>
                    <a:pt x="133" y="63"/>
                    <a:pt x="131" y="63"/>
                  </a:cubicBezTo>
                  <a:cubicBezTo>
                    <a:pt x="128" y="62"/>
                    <a:pt x="128" y="60"/>
                    <a:pt x="131" y="59"/>
                  </a:cubicBezTo>
                  <a:cubicBezTo>
                    <a:pt x="133" y="59"/>
                    <a:pt x="135" y="59"/>
                    <a:pt x="137" y="58"/>
                  </a:cubicBezTo>
                  <a:cubicBezTo>
                    <a:pt x="138" y="57"/>
                    <a:pt x="139" y="56"/>
                    <a:pt x="140" y="55"/>
                  </a:cubicBezTo>
                  <a:cubicBezTo>
                    <a:pt x="138" y="55"/>
                    <a:pt x="137" y="54"/>
                    <a:pt x="136" y="53"/>
                  </a:cubicBezTo>
                  <a:close/>
                  <a:moveTo>
                    <a:pt x="167" y="53"/>
                  </a:moveTo>
                  <a:cubicBezTo>
                    <a:pt x="166" y="53"/>
                    <a:pt x="166" y="53"/>
                    <a:pt x="167" y="54"/>
                  </a:cubicBezTo>
                  <a:cubicBezTo>
                    <a:pt x="169" y="54"/>
                    <a:pt x="169" y="56"/>
                    <a:pt x="169" y="57"/>
                  </a:cubicBezTo>
                  <a:cubicBezTo>
                    <a:pt x="168" y="59"/>
                    <a:pt x="169" y="59"/>
                    <a:pt x="170" y="59"/>
                  </a:cubicBezTo>
                  <a:cubicBezTo>
                    <a:pt x="171" y="59"/>
                    <a:pt x="172" y="59"/>
                    <a:pt x="172" y="59"/>
                  </a:cubicBezTo>
                  <a:cubicBezTo>
                    <a:pt x="173" y="56"/>
                    <a:pt x="169" y="53"/>
                    <a:pt x="167" y="53"/>
                  </a:cubicBezTo>
                  <a:moveTo>
                    <a:pt x="164" y="60"/>
                  </a:moveTo>
                  <a:cubicBezTo>
                    <a:pt x="163" y="60"/>
                    <a:pt x="161" y="62"/>
                    <a:pt x="161" y="63"/>
                  </a:cubicBezTo>
                  <a:cubicBezTo>
                    <a:pt x="160" y="64"/>
                    <a:pt x="160" y="66"/>
                    <a:pt x="158" y="68"/>
                  </a:cubicBezTo>
                  <a:cubicBezTo>
                    <a:pt x="158" y="68"/>
                    <a:pt x="157" y="69"/>
                    <a:pt x="158" y="70"/>
                  </a:cubicBezTo>
                  <a:cubicBezTo>
                    <a:pt x="158" y="71"/>
                    <a:pt x="160" y="71"/>
                    <a:pt x="162" y="71"/>
                  </a:cubicBezTo>
                  <a:cubicBezTo>
                    <a:pt x="163" y="72"/>
                    <a:pt x="164" y="73"/>
                    <a:pt x="165" y="75"/>
                  </a:cubicBezTo>
                  <a:cubicBezTo>
                    <a:pt x="166" y="76"/>
                    <a:pt x="167" y="77"/>
                    <a:pt x="168" y="77"/>
                  </a:cubicBezTo>
                  <a:cubicBezTo>
                    <a:pt x="168" y="76"/>
                    <a:pt x="167" y="75"/>
                    <a:pt x="168" y="75"/>
                  </a:cubicBezTo>
                  <a:cubicBezTo>
                    <a:pt x="169" y="75"/>
                    <a:pt x="169" y="74"/>
                    <a:pt x="170" y="74"/>
                  </a:cubicBezTo>
                  <a:cubicBezTo>
                    <a:pt x="170" y="73"/>
                    <a:pt x="171" y="72"/>
                    <a:pt x="170" y="71"/>
                  </a:cubicBezTo>
                  <a:cubicBezTo>
                    <a:pt x="169" y="71"/>
                    <a:pt x="168" y="74"/>
                    <a:pt x="167" y="74"/>
                  </a:cubicBezTo>
                  <a:cubicBezTo>
                    <a:pt x="166" y="73"/>
                    <a:pt x="166" y="72"/>
                    <a:pt x="168" y="72"/>
                  </a:cubicBezTo>
                  <a:cubicBezTo>
                    <a:pt x="168" y="71"/>
                    <a:pt x="168" y="71"/>
                    <a:pt x="169" y="70"/>
                  </a:cubicBezTo>
                  <a:cubicBezTo>
                    <a:pt x="169" y="69"/>
                    <a:pt x="168" y="69"/>
                    <a:pt x="168" y="68"/>
                  </a:cubicBezTo>
                  <a:cubicBezTo>
                    <a:pt x="167" y="69"/>
                    <a:pt x="166" y="71"/>
                    <a:pt x="165" y="71"/>
                  </a:cubicBezTo>
                  <a:cubicBezTo>
                    <a:pt x="164" y="72"/>
                    <a:pt x="165" y="71"/>
                    <a:pt x="165" y="70"/>
                  </a:cubicBezTo>
                  <a:cubicBezTo>
                    <a:pt x="165" y="70"/>
                    <a:pt x="165" y="69"/>
                    <a:pt x="164" y="69"/>
                  </a:cubicBezTo>
                  <a:cubicBezTo>
                    <a:pt x="164" y="70"/>
                    <a:pt x="164" y="70"/>
                    <a:pt x="164" y="70"/>
                  </a:cubicBezTo>
                  <a:cubicBezTo>
                    <a:pt x="163" y="70"/>
                    <a:pt x="163" y="70"/>
                    <a:pt x="163" y="70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68"/>
                    <a:pt x="162" y="68"/>
                    <a:pt x="162" y="68"/>
                  </a:cubicBezTo>
                  <a:cubicBezTo>
                    <a:pt x="161" y="68"/>
                    <a:pt x="162" y="70"/>
                    <a:pt x="161" y="70"/>
                  </a:cubicBezTo>
                  <a:cubicBezTo>
                    <a:pt x="160" y="70"/>
                    <a:pt x="159" y="70"/>
                    <a:pt x="159" y="68"/>
                  </a:cubicBezTo>
                  <a:cubicBezTo>
                    <a:pt x="160" y="67"/>
                    <a:pt x="160" y="67"/>
                    <a:pt x="161" y="66"/>
                  </a:cubicBezTo>
                  <a:cubicBezTo>
                    <a:pt x="162" y="65"/>
                    <a:pt x="163" y="61"/>
                    <a:pt x="164" y="60"/>
                  </a:cubicBezTo>
                  <a:cubicBezTo>
                    <a:pt x="165" y="60"/>
                    <a:pt x="164" y="60"/>
                    <a:pt x="164" y="60"/>
                  </a:cubicBezTo>
                  <a:moveTo>
                    <a:pt x="165" y="62"/>
                  </a:moveTo>
                  <a:cubicBezTo>
                    <a:pt x="165" y="62"/>
                    <a:pt x="166" y="62"/>
                    <a:pt x="168" y="64"/>
                  </a:cubicBezTo>
                  <a:cubicBezTo>
                    <a:pt x="168" y="63"/>
                    <a:pt x="167" y="62"/>
                    <a:pt x="166" y="61"/>
                  </a:cubicBezTo>
                  <a:lnTo>
                    <a:pt x="165" y="62"/>
                  </a:lnTo>
                  <a:close/>
                  <a:moveTo>
                    <a:pt x="163" y="65"/>
                  </a:moveTo>
                  <a:cubicBezTo>
                    <a:pt x="163" y="65"/>
                    <a:pt x="163" y="65"/>
                    <a:pt x="163" y="65"/>
                  </a:cubicBezTo>
                  <a:cubicBezTo>
                    <a:pt x="163" y="66"/>
                    <a:pt x="165" y="66"/>
                    <a:pt x="166" y="67"/>
                  </a:cubicBezTo>
                  <a:cubicBezTo>
                    <a:pt x="168" y="66"/>
                    <a:pt x="165" y="65"/>
                    <a:pt x="164" y="65"/>
                  </a:cubicBezTo>
                  <a:lnTo>
                    <a:pt x="163" y="65"/>
                  </a:lnTo>
                  <a:close/>
                  <a:moveTo>
                    <a:pt x="138" y="69"/>
                  </a:moveTo>
                  <a:cubicBezTo>
                    <a:pt x="137" y="69"/>
                    <a:pt x="135" y="70"/>
                    <a:pt x="134" y="70"/>
                  </a:cubicBezTo>
                  <a:cubicBezTo>
                    <a:pt x="132" y="70"/>
                    <a:pt x="133" y="70"/>
                    <a:pt x="134" y="71"/>
                  </a:cubicBezTo>
                  <a:cubicBezTo>
                    <a:pt x="134" y="71"/>
                    <a:pt x="134" y="73"/>
                    <a:pt x="133" y="73"/>
                  </a:cubicBezTo>
                  <a:cubicBezTo>
                    <a:pt x="133" y="74"/>
                    <a:pt x="132" y="74"/>
                    <a:pt x="131" y="74"/>
                  </a:cubicBezTo>
                  <a:cubicBezTo>
                    <a:pt x="131" y="77"/>
                    <a:pt x="131" y="79"/>
                    <a:pt x="133" y="80"/>
                  </a:cubicBezTo>
                  <a:cubicBezTo>
                    <a:pt x="134" y="83"/>
                    <a:pt x="132" y="84"/>
                    <a:pt x="136" y="86"/>
                  </a:cubicBezTo>
                  <a:cubicBezTo>
                    <a:pt x="135" y="92"/>
                    <a:pt x="138" y="92"/>
                    <a:pt x="138" y="94"/>
                  </a:cubicBezTo>
                  <a:cubicBezTo>
                    <a:pt x="140" y="94"/>
                    <a:pt x="140" y="94"/>
                    <a:pt x="140" y="96"/>
                  </a:cubicBezTo>
                  <a:cubicBezTo>
                    <a:pt x="141" y="99"/>
                    <a:pt x="143" y="100"/>
                    <a:pt x="145" y="100"/>
                  </a:cubicBezTo>
                  <a:cubicBezTo>
                    <a:pt x="146" y="101"/>
                    <a:pt x="146" y="104"/>
                    <a:pt x="148" y="104"/>
                  </a:cubicBezTo>
                  <a:cubicBezTo>
                    <a:pt x="150" y="105"/>
                    <a:pt x="148" y="108"/>
                    <a:pt x="151" y="108"/>
                  </a:cubicBezTo>
                  <a:cubicBezTo>
                    <a:pt x="152" y="108"/>
                    <a:pt x="152" y="108"/>
                    <a:pt x="152" y="109"/>
                  </a:cubicBezTo>
                  <a:cubicBezTo>
                    <a:pt x="152" y="111"/>
                    <a:pt x="152" y="113"/>
                    <a:pt x="155" y="113"/>
                  </a:cubicBezTo>
                  <a:cubicBezTo>
                    <a:pt x="156" y="113"/>
                    <a:pt x="157" y="113"/>
                    <a:pt x="157" y="112"/>
                  </a:cubicBezTo>
                  <a:cubicBezTo>
                    <a:pt x="157" y="112"/>
                    <a:pt x="155" y="112"/>
                    <a:pt x="154" y="112"/>
                  </a:cubicBezTo>
                  <a:cubicBezTo>
                    <a:pt x="153" y="112"/>
                    <a:pt x="154" y="109"/>
                    <a:pt x="155" y="108"/>
                  </a:cubicBezTo>
                  <a:cubicBezTo>
                    <a:pt x="157" y="107"/>
                    <a:pt x="159" y="106"/>
                    <a:pt x="158" y="103"/>
                  </a:cubicBezTo>
                  <a:cubicBezTo>
                    <a:pt x="158" y="102"/>
                    <a:pt x="155" y="105"/>
                    <a:pt x="154" y="105"/>
                  </a:cubicBezTo>
                  <a:cubicBezTo>
                    <a:pt x="153" y="106"/>
                    <a:pt x="154" y="108"/>
                    <a:pt x="152" y="108"/>
                  </a:cubicBezTo>
                  <a:cubicBezTo>
                    <a:pt x="152" y="108"/>
                    <a:pt x="152" y="107"/>
                    <a:pt x="152" y="107"/>
                  </a:cubicBezTo>
                  <a:cubicBezTo>
                    <a:pt x="150" y="106"/>
                    <a:pt x="151" y="104"/>
                    <a:pt x="152" y="103"/>
                  </a:cubicBezTo>
                  <a:cubicBezTo>
                    <a:pt x="153" y="103"/>
                    <a:pt x="153" y="102"/>
                    <a:pt x="154" y="101"/>
                  </a:cubicBezTo>
                  <a:cubicBezTo>
                    <a:pt x="156" y="99"/>
                    <a:pt x="156" y="97"/>
                    <a:pt x="155" y="96"/>
                  </a:cubicBezTo>
                  <a:cubicBezTo>
                    <a:pt x="154" y="98"/>
                    <a:pt x="150" y="100"/>
                    <a:pt x="150" y="102"/>
                  </a:cubicBezTo>
                  <a:cubicBezTo>
                    <a:pt x="150" y="102"/>
                    <a:pt x="150" y="102"/>
                    <a:pt x="150" y="103"/>
                  </a:cubicBezTo>
                  <a:cubicBezTo>
                    <a:pt x="150" y="104"/>
                    <a:pt x="148" y="105"/>
                    <a:pt x="147" y="103"/>
                  </a:cubicBezTo>
                  <a:cubicBezTo>
                    <a:pt x="147" y="103"/>
                    <a:pt x="147" y="102"/>
                    <a:pt x="147" y="102"/>
                  </a:cubicBezTo>
                  <a:cubicBezTo>
                    <a:pt x="146" y="99"/>
                    <a:pt x="150" y="97"/>
                    <a:pt x="151" y="96"/>
                  </a:cubicBezTo>
                  <a:cubicBezTo>
                    <a:pt x="153" y="93"/>
                    <a:pt x="151" y="94"/>
                    <a:pt x="150" y="92"/>
                  </a:cubicBezTo>
                  <a:cubicBezTo>
                    <a:pt x="149" y="92"/>
                    <a:pt x="149" y="93"/>
                    <a:pt x="148" y="93"/>
                  </a:cubicBezTo>
                  <a:cubicBezTo>
                    <a:pt x="146" y="96"/>
                    <a:pt x="146" y="97"/>
                    <a:pt x="146" y="98"/>
                  </a:cubicBezTo>
                  <a:cubicBezTo>
                    <a:pt x="145" y="99"/>
                    <a:pt x="143" y="99"/>
                    <a:pt x="143" y="97"/>
                  </a:cubicBezTo>
                  <a:cubicBezTo>
                    <a:pt x="142" y="95"/>
                    <a:pt x="144" y="93"/>
                    <a:pt x="146" y="92"/>
                  </a:cubicBezTo>
                  <a:cubicBezTo>
                    <a:pt x="147" y="91"/>
                    <a:pt x="147" y="90"/>
                    <a:pt x="147" y="88"/>
                  </a:cubicBezTo>
                  <a:cubicBezTo>
                    <a:pt x="146" y="87"/>
                    <a:pt x="146" y="87"/>
                    <a:pt x="145" y="88"/>
                  </a:cubicBezTo>
                  <a:cubicBezTo>
                    <a:pt x="143" y="89"/>
                    <a:pt x="142" y="89"/>
                    <a:pt x="141" y="92"/>
                  </a:cubicBezTo>
                  <a:cubicBezTo>
                    <a:pt x="141" y="93"/>
                    <a:pt x="140" y="94"/>
                    <a:pt x="139" y="93"/>
                  </a:cubicBezTo>
                  <a:cubicBezTo>
                    <a:pt x="139" y="93"/>
                    <a:pt x="138" y="92"/>
                    <a:pt x="138" y="92"/>
                  </a:cubicBezTo>
                  <a:cubicBezTo>
                    <a:pt x="138" y="90"/>
                    <a:pt x="139" y="87"/>
                    <a:pt x="142" y="87"/>
                  </a:cubicBezTo>
                  <a:cubicBezTo>
                    <a:pt x="143" y="85"/>
                    <a:pt x="144" y="84"/>
                    <a:pt x="144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2" y="84"/>
                    <a:pt x="140" y="84"/>
                    <a:pt x="139" y="84"/>
                  </a:cubicBezTo>
                  <a:cubicBezTo>
                    <a:pt x="137" y="84"/>
                    <a:pt x="137" y="84"/>
                    <a:pt x="136" y="86"/>
                  </a:cubicBezTo>
                  <a:cubicBezTo>
                    <a:pt x="136" y="86"/>
                    <a:pt x="135" y="85"/>
                    <a:pt x="135" y="84"/>
                  </a:cubicBezTo>
                  <a:cubicBezTo>
                    <a:pt x="135" y="83"/>
                    <a:pt x="137" y="81"/>
                    <a:pt x="138" y="81"/>
                  </a:cubicBezTo>
                  <a:cubicBezTo>
                    <a:pt x="138" y="81"/>
                    <a:pt x="140" y="80"/>
                    <a:pt x="140" y="80"/>
                  </a:cubicBezTo>
                  <a:cubicBezTo>
                    <a:pt x="142" y="80"/>
                    <a:pt x="140" y="79"/>
                    <a:pt x="140" y="78"/>
                  </a:cubicBezTo>
                  <a:cubicBezTo>
                    <a:pt x="139" y="77"/>
                    <a:pt x="140" y="75"/>
                    <a:pt x="138" y="77"/>
                  </a:cubicBezTo>
                  <a:cubicBezTo>
                    <a:pt x="136" y="78"/>
                    <a:pt x="136" y="77"/>
                    <a:pt x="135" y="77"/>
                  </a:cubicBezTo>
                  <a:cubicBezTo>
                    <a:pt x="135" y="77"/>
                    <a:pt x="134" y="78"/>
                    <a:pt x="134" y="79"/>
                  </a:cubicBezTo>
                  <a:cubicBezTo>
                    <a:pt x="134" y="79"/>
                    <a:pt x="134" y="80"/>
                    <a:pt x="133" y="79"/>
                  </a:cubicBezTo>
                  <a:cubicBezTo>
                    <a:pt x="133" y="79"/>
                    <a:pt x="133" y="78"/>
                    <a:pt x="133" y="78"/>
                  </a:cubicBezTo>
                  <a:cubicBezTo>
                    <a:pt x="133" y="74"/>
                    <a:pt x="135" y="75"/>
                    <a:pt x="137" y="74"/>
                  </a:cubicBezTo>
                  <a:cubicBezTo>
                    <a:pt x="138" y="74"/>
                    <a:pt x="141" y="71"/>
                    <a:pt x="139" y="69"/>
                  </a:cubicBezTo>
                  <a:cubicBezTo>
                    <a:pt x="139" y="69"/>
                    <a:pt x="139" y="69"/>
                    <a:pt x="138" y="69"/>
                  </a:cubicBezTo>
                  <a:close/>
                  <a:moveTo>
                    <a:pt x="150" y="74"/>
                  </a:moveTo>
                  <a:cubicBezTo>
                    <a:pt x="148" y="75"/>
                    <a:pt x="147" y="75"/>
                    <a:pt x="147" y="77"/>
                  </a:cubicBezTo>
                  <a:cubicBezTo>
                    <a:pt x="145" y="79"/>
                    <a:pt x="145" y="80"/>
                    <a:pt x="146" y="83"/>
                  </a:cubicBezTo>
                  <a:cubicBezTo>
                    <a:pt x="148" y="85"/>
                    <a:pt x="149" y="86"/>
                    <a:pt x="151" y="85"/>
                  </a:cubicBezTo>
                  <a:cubicBezTo>
                    <a:pt x="152" y="85"/>
                    <a:pt x="152" y="85"/>
                    <a:pt x="151" y="86"/>
                  </a:cubicBezTo>
                  <a:cubicBezTo>
                    <a:pt x="151" y="87"/>
                    <a:pt x="149" y="86"/>
                    <a:pt x="150" y="89"/>
                  </a:cubicBezTo>
                  <a:cubicBezTo>
                    <a:pt x="152" y="90"/>
                    <a:pt x="155" y="93"/>
                    <a:pt x="155" y="91"/>
                  </a:cubicBezTo>
                  <a:cubicBezTo>
                    <a:pt x="154" y="91"/>
                    <a:pt x="153" y="90"/>
                    <a:pt x="152" y="88"/>
                  </a:cubicBezTo>
                  <a:cubicBezTo>
                    <a:pt x="152" y="87"/>
                    <a:pt x="152" y="86"/>
                    <a:pt x="153" y="85"/>
                  </a:cubicBezTo>
                  <a:cubicBezTo>
                    <a:pt x="153" y="84"/>
                    <a:pt x="152" y="82"/>
                    <a:pt x="151" y="82"/>
                  </a:cubicBezTo>
                  <a:cubicBezTo>
                    <a:pt x="151" y="84"/>
                    <a:pt x="150" y="85"/>
                    <a:pt x="149" y="84"/>
                  </a:cubicBezTo>
                  <a:cubicBezTo>
                    <a:pt x="148" y="83"/>
                    <a:pt x="148" y="83"/>
                    <a:pt x="148" y="82"/>
                  </a:cubicBezTo>
                  <a:cubicBezTo>
                    <a:pt x="147" y="80"/>
                    <a:pt x="149" y="79"/>
                    <a:pt x="150" y="77"/>
                  </a:cubicBezTo>
                  <a:cubicBezTo>
                    <a:pt x="150" y="76"/>
                    <a:pt x="151" y="75"/>
                    <a:pt x="150" y="74"/>
                  </a:cubicBezTo>
                  <a:moveTo>
                    <a:pt x="134" y="94"/>
                  </a:moveTo>
                  <a:cubicBezTo>
                    <a:pt x="133" y="96"/>
                    <a:pt x="131" y="98"/>
                    <a:pt x="131" y="100"/>
                  </a:cubicBezTo>
                  <a:cubicBezTo>
                    <a:pt x="131" y="101"/>
                    <a:pt x="131" y="104"/>
                    <a:pt x="133" y="104"/>
                  </a:cubicBezTo>
                  <a:cubicBezTo>
                    <a:pt x="134" y="105"/>
                    <a:pt x="134" y="105"/>
                    <a:pt x="135" y="105"/>
                  </a:cubicBezTo>
                  <a:cubicBezTo>
                    <a:pt x="134" y="108"/>
                    <a:pt x="135" y="110"/>
                    <a:pt x="136" y="112"/>
                  </a:cubicBezTo>
                  <a:cubicBezTo>
                    <a:pt x="137" y="113"/>
                    <a:pt x="137" y="113"/>
                    <a:pt x="138" y="113"/>
                  </a:cubicBezTo>
                  <a:cubicBezTo>
                    <a:pt x="139" y="114"/>
                    <a:pt x="140" y="116"/>
                    <a:pt x="140" y="117"/>
                  </a:cubicBezTo>
                  <a:cubicBezTo>
                    <a:pt x="141" y="119"/>
                    <a:pt x="142" y="119"/>
                    <a:pt x="144" y="120"/>
                  </a:cubicBezTo>
                  <a:cubicBezTo>
                    <a:pt x="142" y="118"/>
                    <a:pt x="140" y="116"/>
                    <a:pt x="141" y="114"/>
                  </a:cubicBezTo>
                  <a:cubicBezTo>
                    <a:pt x="142" y="113"/>
                    <a:pt x="143" y="111"/>
                    <a:pt x="143" y="110"/>
                  </a:cubicBezTo>
                  <a:cubicBezTo>
                    <a:pt x="145" y="107"/>
                    <a:pt x="145" y="104"/>
                    <a:pt x="143" y="103"/>
                  </a:cubicBezTo>
                  <a:cubicBezTo>
                    <a:pt x="143" y="105"/>
                    <a:pt x="143" y="105"/>
                    <a:pt x="142" y="107"/>
                  </a:cubicBezTo>
                  <a:cubicBezTo>
                    <a:pt x="141" y="108"/>
                    <a:pt x="140" y="109"/>
                    <a:pt x="140" y="111"/>
                  </a:cubicBezTo>
                  <a:cubicBezTo>
                    <a:pt x="140" y="113"/>
                    <a:pt x="140" y="113"/>
                    <a:pt x="139" y="113"/>
                  </a:cubicBezTo>
                  <a:cubicBezTo>
                    <a:pt x="138" y="113"/>
                    <a:pt x="138" y="113"/>
                    <a:pt x="137" y="112"/>
                  </a:cubicBezTo>
                  <a:cubicBezTo>
                    <a:pt x="136" y="111"/>
                    <a:pt x="136" y="110"/>
                    <a:pt x="137" y="108"/>
                  </a:cubicBezTo>
                  <a:cubicBezTo>
                    <a:pt x="138" y="106"/>
                    <a:pt x="139" y="104"/>
                    <a:pt x="139" y="102"/>
                  </a:cubicBezTo>
                  <a:cubicBezTo>
                    <a:pt x="139" y="101"/>
                    <a:pt x="139" y="99"/>
                    <a:pt x="138" y="99"/>
                  </a:cubicBezTo>
                  <a:cubicBezTo>
                    <a:pt x="137" y="101"/>
                    <a:pt x="136" y="102"/>
                    <a:pt x="136" y="104"/>
                  </a:cubicBezTo>
                  <a:cubicBezTo>
                    <a:pt x="134" y="105"/>
                    <a:pt x="133" y="104"/>
                    <a:pt x="133" y="101"/>
                  </a:cubicBezTo>
                  <a:cubicBezTo>
                    <a:pt x="133" y="100"/>
                    <a:pt x="134" y="98"/>
                    <a:pt x="136" y="97"/>
                  </a:cubicBezTo>
                  <a:cubicBezTo>
                    <a:pt x="136" y="96"/>
                    <a:pt x="135" y="95"/>
                    <a:pt x="134" y="94"/>
                  </a:cubicBezTo>
                  <a:moveTo>
                    <a:pt x="129" y="105"/>
                  </a:moveTo>
                  <a:cubicBezTo>
                    <a:pt x="129" y="106"/>
                    <a:pt x="127" y="107"/>
                    <a:pt x="128" y="108"/>
                  </a:cubicBezTo>
                  <a:cubicBezTo>
                    <a:pt x="128" y="109"/>
                    <a:pt x="128" y="110"/>
                    <a:pt x="128" y="111"/>
                  </a:cubicBezTo>
                  <a:cubicBezTo>
                    <a:pt x="128" y="113"/>
                    <a:pt x="127" y="114"/>
                    <a:pt x="125" y="115"/>
                  </a:cubicBezTo>
                  <a:cubicBezTo>
                    <a:pt x="126" y="116"/>
                    <a:pt x="126" y="116"/>
                    <a:pt x="127" y="115"/>
                  </a:cubicBezTo>
                  <a:cubicBezTo>
                    <a:pt x="128" y="113"/>
                    <a:pt x="129" y="112"/>
                    <a:pt x="130" y="109"/>
                  </a:cubicBezTo>
                  <a:cubicBezTo>
                    <a:pt x="130" y="109"/>
                    <a:pt x="131" y="108"/>
                    <a:pt x="131" y="110"/>
                  </a:cubicBezTo>
                  <a:cubicBezTo>
                    <a:pt x="131" y="112"/>
                    <a:pt x="130" y="113"/>
                    <a:pt x="129" y="114"/>
                  </a:cubicBezTo>
                  <a:cubicBezTo>
                    <a:pt x="129" y="117"/>
                    <a:pt x="127" y="119"/>
                    <a:pt x="129" y="122"/>
                  </a:cubicBezTo>
                  <a:cubicBezTo>
                    <a:pt x="130" y="122"/>
                    <a:pt x="130" y="123"/>
                    <a:pt x="131" y="123"/>
                  </a:cubicBezTo>
                  <a:cubicBezTo>
                    <a:pt x="131" y="123"/>
                    <a:pt x="132" y="123"/>
                    <a:pt x="133" y="123"/>
                  </a:cubicBezTo>
                  <a:cubicBezTo>
                    <a:pt x="133" y="125"/>
                    <a:pt x="133" y="126"/>
                    <a:pt x="133" y="127"/>
                  </a:cubicBezTo>
                  <a:cubicBezTo>
                    <a:pt x="134" y="129"/>
                    <a:pt x="135" y="128"/>
                    <a:pt x="136" y="129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36" y="132"/>
                    <a:pt x="138" y="134"/>
                    <a:pt x="140" y="135"/>
                  </a:cubicBezTo>
                  <a:cubicBezTo>
                    <a:pt x="141" y="135"/>
                    <a:pt x="141" y="135"/>
                    <a:pt x="142" y="135"/>
                  </a:cubicBezTo>
                  <a:cubicBezTo>
                    <a:pt x="142" y="136"/>
                    <a:pt x="144" y="138"/>
                    <a:pt x="145" y="138"/>
                  </a:cubicBezTo>
                  <a:cubicBezTo>
                    <a:pt x="144" y="137"/>
                    <a:pt x="143" y="136"/>
                    <a:pt x="143" y="134"/>
                  </a:cubicBezTo>
                  <a:cubicBezTo>
                    <a:pt x="144" y="133"/>
                    <a:pt x="144" y="132"/>
                    <a:pt x="145" y="130"/>
                  </a:cubicBezTo>
                  <a:cubicBezTo>
                    <a:pt x="146" y="129"/>
                    <a:pt x="148" y="127"/>
                    <a:pt x="147" y="127"/>
                  </a:cubicBezTo>
                  <a:cubicBezTo>
                    <a:pt x="146" y="127"/>
                    <a:pt x="145" y="126"/>
                    <a:pt x="145" y="126"/>
                  </a:cubicBezTo>
                  <a:cubicBezTo>
                    <a:pt x="145" y="126"/>
                    <a:pt x="145" y="127"/>
                    <a:pt x="145" y="127"/>
                  </a:cubicBezTo>
                  <a:cubicBezTo>
                    <a:pt x="145" y="130"/>
                    <a:pt x="142" y="130"/>
                    <a:pt x="142" y="133"/>
                  </a:cubicBezTo>
                  <a:cubicBezTo>
                    <a:pt x="142" y="135"/>
                    <a:pt x="142" y="135"/>
                    <a:pt x="141" y="135"/>
                  </a:cubicBezTo>
                  <a:cubicBezTo>
                    <a:pt x="140" y="134"/>
                    <a:pt x="139" y="134"/>
                    <a:pt x="139" y="132"/>
                  </a:cubicBezTo>
                  <a:cubicBezTo>
                    <a:pt x="137" y="130"/>
                    <a:pt x="139" y="128"/>
                    <a:pt x="140" y="127"/>
                  </a:cubicBezTo>
                  <a:cubicBezTo>
                    <a:pt x="142" y="126"/>
                    <a:pt x="142" y="122"/>
                    <a:pt x="141" y="122"/>
                  </a:cubicBezTo>
                  <a:cubicBezTo>
                    <a:pt x="140" y="125"/>
                    <a:pt x="137" y="126"/>
                    <a:pt x="137" y="128"/>
                  </a:cubicBezTo>
                  <a:cubicBezTo>
                    <a:pt x="136" y="129"/>
                    <a:pt x="134" y="127"/>
                    <a:pt x="134" y="126"/>
                  </a:cubicBezTo>
                  <a:cubicBezTo>
                    <a:pt x="134" y="126"/>
                    <a:pt x="134" y="125"/>
                    <a:pt x="134" y="124"/>
                  </a:cubicBezTo>
                  <a:cubicBezTo>
                    <a:pt x="134" y="123"/>
                    <a:pt x="135" y="122"/>
                    <a:pt x="136" y="121"/>
                  </a:cubicBezTo>
                  <a:cubicBezTo>
                    <a:pt x="137" y="121"/>
                    <a:pt x="137" y="120"/>
                    <a:pt x="138" y="119"/>
                  </a:cubicBezTo>
                  <a:cubicBezTo>
                    <a:pt x="137" y="118"/>
                    <a:pt x="137" y="117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7"/>
                    <a:pt x="135" y="118"/>
                    <a:pt x="135" y="119"/>
                  </a:cubicBezTo>
                  <a:cubicBezTo>
                    <a:pt x="134" y="119"/>
                    <a:pt x="134" y="120"/>
                    <a:pt x="133" y="120"/>
                  </a:cubicBezTo>
                  <a:cubicBezTo>
                    <a:pt x="132" y="121"/>
                    <a:pt x="133" y="121"/>
                    <a:pt x="132" y="122"/>
                  </a:cubicBezTo>
                  <a:cubicBezTo>
                    <a:pt x="132" y="123"/>
                    <a:pt x="130" y="122"/>
                    <a:pt x="130" y="121"/>
                  </a:cubicBezTo>
                  <a:cubicBezTo>
                    <a:pt x="129" y="120"/>
                    <a:pt x="129" y="120"/>
                    <a:pt x="129" y="119"/>
                  </a:cubicBezTo>
                  <a:cubicBezTo>
                    <a:pt x="131" y="118"/>
                    <a:pt x="132" y="116"/>
                    <a:pt x="133" y="115"/>
                  </a:cubicBezTo>
                  <a:cubicBezTo>
                    <a:pt x="135" y="110"/>
                    <a:pt x="132" y="111"/>
                    <a:pt x="133" y="108"/>
                  </a:cubicBezTo>
                  <a:cubicBezTo>
                    <a:pt x="132" y="107"/>
                    <a:pt x="132" y="106"/>
                    <a:pt x="131" y="106"/>
                  </a:cubicBezTo>
                  <a:cubicBezTo>
                    <a:pt x="131" y="107"/>
                    <a:pt x="129" y="109"/>
                    <a:pt x="129" y="109"/>
                  </a:cubicBezTo>
                  <a:cubicBezTo>
                    <a:pt x="128" y="109"/>
                    <a:pt x="128" y="108"/>
                    <a:pt x="129" y="107"/>
                  </a:cubicBezTo>
                  <a:cubicBezTo>
                    <a:pt x="129" y="107"/>
                    <a:pt x="129" y="105"/>
                    <a:pt x="129" y="105"/>
                  </a:cubicBezTo>
                  <a:close/>
                  <a:moveTo>
                    <a:pt x="148" y="110"/>
                  </a:moveTo>
                  <a:cubicBezTo>
                    <a:pt x="147" y="112"/>
                    <a:pt x="145" y="114"/>
                    <a:pt x="144" y="116"/>
                  </a:cubicBezTo>
                  <a:cubicBezTo>
                    <a:pt x="144" y="117"/>
                    <a:pt x="144" y="120"/>
                    <a:pt x="145" y="122"/>
                  </a:cubicBezTo>
                  <a:cubicBezTo>
                    <a:pt x="146" y="123"/>
                    <a:pt x="146" y="123"/>
                    <a:pt x="147" y="124"/>
                  </a:cubicBezTo>
                  <a:cubicBezTo>
                    <a:pt x="149" y="124"/>
                    <a:pt x="149" y="127"/>
                    <a:pt x="151" y="126"/>
                  </a:cubicBezTo>
                  <a:cubicBezTo>
                    <a:pt x="152" y="126"/>
                    <a:pt x="153" y="126"/>
                    <a:pt x="153" y="125"/>
                  </a:cubicBezTo>
                  <a:cubicBezTo>
                    <a:pt x="154" y="125"/>
                    <a:pt x="152" y="125"/>
                    <a:pt x="152" y="125"/>
                  </a:cubicBezTo>
                  <a:cubicBezTo>
                    <a:pt x="150" y="125"/>
                    <a:pt x="150" y="124"/>
                    <a:pt x="150" y="123"/>
                  </a:cubicBezTo>
                  <a:cubicBezTo>
                    <a:pt x="150" y="122"/>
                    <a:pt x="150" y="121"/>
                    <a:pt x="152" y="120"/>
                  </a:cubicBezTo>
                  <a:cubicBezTo>
                    <a:pt x="154" y="119"/>
                    <a:pt x="154" y="116"/>
                    <a:pt x="153" y="114"/>
                  </a:cubicBezTo>
                  <a:cubicBezTo>
                    <a:pt x="152" y="114"/>
                    <a:pt x="152" y="114"/>
                    <a:pt x="152" y="115"/>
                  </a:cubicBezTo>
                  <a:cubicBezTo>
                    <a:pt x="152" y="116"/>
                    <a:pt x="152" y="118"/>
                    <a:pt x="150" y="120"/>
                  </a:cubicBezTo>
                  <a:cubicBezTo>
                    <a:pt x="149" y="120"/>
                    <a:pt x="149" y="122"/>
                    <a:pt x="149" y="123"/>
                  </a:cubicBezTo>
                  <a:cubicBezTo>
                    <a:pt x="148" y="123"/>
                    <a:pt x="148" y="124"/>
                    <a:pt x="147" y="123"/>
                  </a:cubicBezTo>
                  <a:cubicBezTo>
                    <a:pt x="146" y="122"/>
                    <a:pt x="146" y="121"/>
                    <a:pt x="146" y="119"/>
                  </a:cubicBezTo>
                  <a:cubicBezTo>
                    <a:pt x="146" y="117"/>
                    <a:pt x="148" y="116"/>
                    <a:pt x="148" y="114"/>
                  </a:cubicBezTo>
                  <a:cubicBezTo>
                    <a:pt x="149" y="112"/>
                    <a:pt x="148" y="110"/>
                    <a:pt x="148" y="111"/>
                  </a:cubicBezTo>
                  <a:lnTo>
                    <a:pt x="148" y="110"/>
                  </a:lnTo>
                  <a:close/>
                  <a:moveTo>
                    <a:pt x="131" y="126"/>
                  </a:moveTo>
                  <a:cubicBezTo>
                    <a:pt x="130" y="126"/>
                    <a:pt x="130" y="129"/>
                    <a:pt x="129" y="130"/>
                  </a:cubicBezTo>
                  <a:cubicBezTo>
                    <a:pt x="128" y="132"/>
                    <a:pt x="128" y="133"/>
                    <a:pt x="128" y="134"/>
                  </a:cubicBezTo>
                  <a:cubicBezTo>
                    <a:pt x="129" y="135"/>
                    <a:pt x="129" y="136"/>
                    <a:pt x="130" y="136"/>
                  </a:cubicBezTo>
                  <a:cubicBezTo>
                    <a:pt x="131" y="136"/>
                    <a:pt x="132" y="135"/>
                    <a:pt x="132" y="136"/>
                  </a:cubicBezTo>
                  <a:cubicBezTo>
                    <a:pt x="131" y="138"/>
                    <a:pt x="131" y="139"/>
                    <a:pt x="133" y="141"/>
                  </a:cubicBezTo>
                  <a:cubicBezTo>
                    <a:pt x="134" y="142"/>
                    <a:pt x="136" y="141"/>
                    <a:pt x="137" y="141"/>
                  </a:cubicBezTo>
                  <a:cubicBezTo>
                    <a:pt x="138" y="142"/>
                    <a:pt x="135" y="145"/>
                    <a:pt x="139" y="146"/>
                  </a:cubicBezTo>
                  <a:cubicBezTo>
                    <a:pt x="140" y="147"/>
                    <a:pt x="141" y="147"/>
                    <a:pt x="141" y="146"/>
                  </a:cubicBezTo>
                  <a:cubicBezTo>
                    <a:pt x="140" y="146"/>
                    <a:pt x="138" y="145"/>
                    <a:pt x="139" y="143"/>
                  </a:cubicBezTo>
                  <a:cubicBezTo>
                    <a:pt x="140" y="141"/>
                    <a:pt x="141" y="140"/>
                    <a:pt x="141" y="138"/>
                  </a:cubicBezTo>
                  <a:cubicBezTo>
                    <a:pt x="141" y="137"/>
                    <a:pt x="140" y="139"/>
                    <a:pt x="139" y="139"/>
                  </a:cubicBezTo>
                  <a:cubicBezTo>
                    <a:pt x="137" y="138"/>
                    <a:pt x="138" y="139"/>
                    <a:pt x="136" y="140"/>
                  </a:cubicBezTo>
                  <a:cubicBezTo>
                    <a:pt x="134" y="142"/>
                    <a:pt x="132" y="138"/>
                    <a:pt x="133" y="136"/>
                  </a:cubicBezTo>
                  <a:cubicBezTo>
                    <a:pt x="134" y="136"/>
                    <a:pt x="135" y="135"/>
                    <a:pt x="135" y="134"/>
                  </a:cubicBezTo>
                  <a:cubicBezTo>
                    <a:pt x="135" y="134"/>
                    <a:pt x="135" y="133"/>
                    <a:pt x="135" y="133"/>
                  </a:cubicBezTo>
                  <a:cubicBezTo>
                    <a:pt x="134" y="134"/>
                    <a:pt x="133" y="135"/>
                    <a:pt x="132" y="135"/>
                  </a:cubicBezTo>
                  <a:cubicBezTo>
                    <a:pt x="131" y="136"/>
                    <a:pt x="129" y="134"/>
                    <a:pt x="129" y="132"/>
                  </a:cubicBezTo>
                  <a:cubicBezTo>
                    <a:pt x="129" y="131"/>
                    <a:pt x="130" y="130"/>
                    <a:pt x="131" y="129"/>
                  </a:cubicBezTo>
                  <a:cubicBezTo>
                    <a:pt x="131" y="128"/>
                    <a:pt x="131" y="127"/>
                    <a:pt x="131" y="126"/>
                  </a:cubicBezTo>
                  <a:moveTo>
                    <a:pt x="37" y="23"/>
                  </a:moveTo>
                  <a:cubicBezTo>
                    <a:pt x="34" y="23"/>
                    <a:pt x="33" y="25"/>
                    <a:pt x="32" y="27"/>
                  </a:cubicBezTo>
                  <a:cubicBezTo>
                    <a:pt x="32" y="27"/>
                    <a:pt x="31" y="27"/>
                    <a:pt x="31" y="27"/>
                  </a:cubicBezTo>
                  <a:cubicBezTo>
                    <a:pt x="30" y="26"/>
                    <a:pt x="27" y="23"/>
                    <a:pt x="27" y="25"/>
                  </a:cubicBezTo>
                  <a:cubicBezTo>
                    <a:pt x="26" y="27"/>
                    <a:pt x="29" y="27"/>
                    <a:pt x="29" y="29"/>
                  </a:cubicBezTo>
                  <a:cubicBezTo>
                    <a:pt x="29" y="30"/>
                    <a:pt x="29" y="29"/>
                    <a:pt x="28" y="28"/>
                  </a:cubicBezTo>
                  <a:cubicBezTo>
                    <a:pt x="26" y="26"/>
                    <a:pt x="24" y="28"/>
                    <a:pt x="23" y="30"/>
                  </a:cubicBezTo>
                  <a:cubicBezTo>
                    <a:pt x="23" y="32"/>
                    <a:pt x="24" y="35"/>
                    <a:pt x="26" y="35"/>
                  </a:cubicBezTo>
                  <a:cubicBezTo>
                    <a:pt x="28" y="35"/>
                    <a:pt x="33" y="36"/>
                    <a:pt x="33" y="38"/>
                  </a:cubicBezTo>
                  <a:cubicBezTo>
                    <a:pt x="33" y="40"/>
                    <a:pt x="30" y="42"/>
                    <a:pt x="30" y="43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5"/>
                    <a:pt x="35" y="43"/>
                    <a:pt x="35" y="40"/>
                  </a:cubicBezTo>
                  <a:cubicBezTo>
                    <a:pt x="36" y="35"/>
                    <a:pt x="34" y="33"/>
                    <a:pt x="31" y="33"/>
                  </a:cubicBezTo>
                  <a:cubicBezTo>
                    <a:pt x="30" y="32"/>
                    <a:pt x="32" y="32"/>
                    <a:pt x="33" y="32"/>
                  </a:cubicBezTo>
                  <a:cubicBezTo>
                    <a:pt x="36" y="33"/>
                    <a:pt x="38" y="36"/>
                    <a:pt x="38" y="40"/>
                  </a:cubicBezTo>
                  <a:cubicBezTo>
                    <a:pt x="37" y="44"/>
                    <a:pt x="34" y="46"/>
                    <a:pt x="31" y="46"/>
                  </a:cubicBezTo>
                  <a:cubicBezTo>
                    <a:pt x="30" y="46"/>
                    <a:pt x="30" y="47"/>
                    <a:pt x="30" y="47"/>
                  </a:cubicBezTo>
                  <a:cubicBezTo>
                    <a:pt x="33" y="48"/>
                    <a:pt x="36" y="48"/>
                    <a:pt x="36" y="51"/>
                  </a:cubicBezTo>
                  <a:cubicBezTo>
                    <a:pt x="36" y="51"/>
                    <a:pt x="35" y="52"/>
                    <a:pt x="34" y="52"/>
                  </a:cubicBezTo>
                  <a:cubicBezTo>
                    <a:pt x="33" y="52"/>
                    <a:pt x="33" y="51"/>
                    <a:pt x="32" y="51"/>
                  </a:cubicBezTo>
                  <a:cubicBezTo>
                    <a:pt x="32" y="51"/>
                    <a:pt x="31" y="52"/>
                    <a:pt x="31" y="52"/>
                  </a:cubicBezTo>
                  <a:cubicBezTo>
                    <a:pt x="32" y="54"/>
                    <a:pt x="33" y="54"/>
                    <a:pt x="36" y="55"/>
                  </a:cubicBezTo>
                  <a:cubicBezTo>
                    <a:pt x="37" y="55"/>
                    <a:pt x="38" y="56"/>
                    <a:pt x="38" y="58"/>
                  </a:cubicBezTo>
                  <a:cubicBezTo>
                    <a:pt x="38" y="58"/>
                    <a:pt x="37" y="59"/>
                    <a:pt x="37" y="59"/>
                  </a:cubicBezTo>
                  <a:cubicBezTo>
                    <a:pt x="36" y="61"/>
                    <a:pt x="38" y="60"/>
                    <a:pt x="39" y="60"/>
                  </a:cubicBezTo>
                  <a:cubicBezTo>
                    <a:pt x="40" y="58"/>
                    <a:pt x="40" y="56"/>
                    <a:pt x="40" y="53"/>
                  </a:cubicBezTo>
                  <a:cubicBezTo>
                    <a:pt x="40" y="53"/>
                    <a:pt x="38" y="49"/>
                    <a:pt x="37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8" y="48"/>
                    <a:pt x="39" y="50"/>
                    <a:pt x="40" y="50"/>
                  </a:cubicBezTo>
                  <a:cubicBezTo>
                    <a:pt x="42" y="51"/>
                    <a:pt x="42" y="48"/>
                    <a:pt x="42" y="46"/>
                  </a:cubicBezTo>
                  <a:cubicBezTo>
                    <a:pt x="42" y="46"/>
                    <a:pt x="42" y="45"/>
                    <a:pt x="41" y="44"/>
                  </a:cubicBezTo>
                  <a:cubicBezTo>
                    <a:pt x="40" y="43"/>
                    <a:pt x="39" y="41"/>
                    <a:pt x="41" y="42"/>
                  </a:cubicBezTo>
                  <a:cubicBezTo>
                    <a:pt x="42" y="43"/>
                    <a:pt x="42" y="42"/>
                    <a:pt x="42" y="41"/>
                  </a:cubicBezTo>
                  <a:cubicBezTo>
                    <a:pt x="42" y="40"/>
                    <a:pt x="41" y="39"/>
                    <a:pt x="41" y="38"/>
                  </a:cubicBezTo>
                  <a:cubicBezTo>
                    <a:pt x="41" y="37"/>
                    <a:pt x="42" y="38"/>
                    <a:pt x="42" y="38"/>
                  </a:cubicBezTo>
                  <a:cubicBezTo>
                    <a:pt x="45" y="35"/>
                    <a:pt x="43" y="30"/>
                    <a:pt x="42" y="26"/>
                  </a:cubicBezTo>
                  <a:cubicBezTo>
                    <a:pt x="41" y="24"/>
                    <a:pt x="40" y="23"/>
                    <a:pt x="37" y="23"/>
                  </a:cubicBezTo>
                  <a:close/>
                  <a:moveTo>
                    <a:pt x="46" y="27"/>
                  </a:moveTo>
                  <a:cubicBezTo>
                    <a:pt x="45" y="27"/>
                    <a:pt x="45" y="29"/>
                    <a:pt x="46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0" y="28"/>
                    <a:pt x="48" y="27"/>
                    <a:pt x="46" y="27"/>
                  </a:cubicBezTo>
                  <a:moveTo>
                    <a:pt x="53" y="28"/>
                  </a:moveTo>
                  <a:cubicBezTo>
                    <a:pt x="54" y="30"/>
                    <a:pt x="54" y="31"/>
                    <a:pt x="57" y="33"/>
                  </a:cubicBezTo>
                  <a:cubicBezTo>
                    <a:pt x="57" y="33"/>
                    <a:pt x="58" y="34"/>
                    <a:pt x="59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8" y="31"/>
                    <a:pt x="56" y="28"/>
                    <a:pt x="53" y="28"/>
                  </a:cubicBezTo>
                  <a:moveTo>
                    <a:pt x="46" y="32"/>
                  </a:moveTo>
                  <a:cubicBezTo>
                    <a:pt x="46" y="33"/>
                    <a:pt x="45" y="35"/>
                    <a:pt x="45" y="36"/>
                  </a:cubicBezTo>
                  <a:cubicBezTo>
                    <a:pt x="45" y="37"/>
                    <a:pt x="44" y="37"/>
                    <a:pt x="43" y="38"/>
                  </a:cubicBezTo>
                  <a:cubicBezTo>
                    <a:pt x="45" y="40"/>
                    <a:pt x="45" y="42"/>
                    <a:pt x="44" y="44"/>
                  </a:cubicBezTo>
                  <a:cubicBezTo>
                    <a:pt x="44" y="44"/>
                    <a:pt x="44" y="45"/>
                    <a:pt x="43" y="45"/>
                  </a:cubicBezTo>
                  <a:cubicBezTo>
                    <a:pt x="44" y="45"/>
                    <a:pt x="43" y="45"/>
                    <a:pt x="44" y="45"/>
                  </a:cubicBezTo>
                  <a:cubicBezTo>
                    <a:pt x="46" y="45"/>
                    <a:pt x="45" y="48"/>
                    <a:pt x="50" y="49"/>
                  </a:cubicBezTo>
                  <a:cubicBezTo>
                    <a:pt x="51" y="49"/>
                    <a:pt x="51" y="50"/>
                    <a:pt x="52" y="51"/>
                  </a:cubicBezTo>
                  <a:cubicBezTo>
                    <a:pt x="52" y="52"/>
                    <a:pt x="52" y="53"/>
                    <a:pt x="51" y="53"/>
                  </a:cubicBezTo>
                  <a:cubicBezTo>
                    <a:pt x="51" y="53"/>
                    <a:pt x="50" y="54"/>
                    <a:pt x="51" y="54"/>
                  </a:cubicBezTo>
                  <a:cubicBezTo>
                    <a:pt x="52" y="54"/>
                    <a:pt x="53" y="53"/>
                    <a:pt x="54" y="52"/>
                  </a:cubicBezTo>
                  <a:cubicBezTo>
                    <a:pt x="54" y="51"/>
                    <a:pt x="54" y="50"/>
                    <a:pt x="53" y="48"/>
                  </a:cubicBezTo>
                  <a:cubicBezTo>
                    <a:pt x="53" y="47"/>
                    <a:pt x="51" y="46"/>
                    <a:pt x="52" y="46"/>
                  </a:cubicBezTo>
                  <a:cubicBezTo>
                    <a:pt x="55" y="46"/>
                    <a:pt x="57" y="50"/>
                    <a:pt x="58" y="54"/>
                  </a:cubicBezTo>
                  <a:cubicBezTo>
                    <a:pt x="58" y="53"/>
                    <a:pt x="58" y="53"/>
                    <a:pt x="58" y="52"/>
                  </a:cubicBezTo>
                  <a:cubicBezTo>
                    <a:pt x="59" y="51"/>
                    <a:pt x="59" y="50"/>
                    <a:pt x="58" y="49"/>
                  </a:cubicBezTo>
                  <a:cubicBezTo>
                    <a:pt x="57" y="43"/>
                    <a:pt x="59" y="45"/>
                    <a:pt x="59" y="42"/>
                  </a:cubicBezTo>
                  <a:cubicBezTo>
                    <a:pt x="58" y="41"/>
                    <a:pt x="58" y="39"/>
                    <a:pt x="58" y="37"/>
                  </a:cubicBezTo>
                  <a:cubicBezTo>
                    <a:pt x="58" y="36"/>
                    <a:pt x="54" y="33"/>
                    <a:pt x="52" y="32"/>
                  </a:cubicBezTo>
                  <a:cubicBezTo>
                    <a:pt x="51" y="32"/>
                    <a:pt x="46" y="31"/>
                    <a:pt x="46" y="32"/>
                  </a:cubicBezTo>
                  <a:moveTo>
                    <a:pt x="20" y="34"/>
                  </a:moveTo>
                  <a:cubicBezTo>
                    <a:pt x="19" y="37"/>
                    <a:pt x="17" y="37"/>
                    <a:pt x="14" y="38"/>
                  </a:cubicBezTo>
                  <a:cubicBezTo>
                    <a:pt x="11" y="39"/>
                    <a:pt x="9" y="41"/>
                    <a:pt x="9" y="43"/>
                  </a:cubicBezTo>
                  <a:cubicBezTo>
                    <a:pt x="9" y="47"/>
                    <a:pt x="9" y="47"/>
                    <a:pt x="8" y="49"/>
                  </a:cubicBezTo>
                  <a:cubicBezTo>
                    <a:pt x="6" y="50"/>
                    <a:pt x="4" y="52"/>
                    <a:pt x="3" y="55"/>
                  </a:cubicBezTo>
                  <a:cubicBezTo>
                    <a:pt x="2" y="56"/>
                    <a:pt x="2" y="56"/>
                    <a:pt x="3" y="57"/>
                  </a:cubicBezTo>
                  <a:cubicBezTo>
                    <a:pt x="3" y="58"/>
                    <a:pt x="4" y="59"/>
                    <a:pt x="5" y="60"/>
                  </a:cubicBezTo>
                  <a:cubicBezTo>
                    <a:pt x="6" y="59"/>
                    <a:pt x="7" y="58"/>
                    <a:pt x="7" y="58"/>
                  </a:cubicBezTo>
                  <a:cubicBezTo>
                    <a:pt x="7" y="55"/>
                    <a:pt x="9" y="53"/>
                    <a:pt x="11" y="52"/>
                  </a:cubicBezTo>
                  <a:cubicBezTo>
                    <a:pt x="12" y="52"/>
                    <a:pt x="12" y="52"/>
                    <a:pt x="12" y="51"/>
                  </a:cubicBezTo>
                  <a:cubicBezTo>
                    <a:pt x="13" y="50"/>
                    <a:pt x="12" y="49"/>
                    <a:pt x="13" y="48"/>
                  </a:cubicBezTo>
                  <a:cubicBezTo>
                    <a:pt x="14" y="46"/>
                    <a:pt x="12" y="46"/>
                    <a:pt x="12" y="47"/>
                  </a:cubicBezTo>
                  <a:cubicBezTo>
                    <a:pt x="12" y="47"/>
                    <a:pt x="12" y="48"/>
                    <a:pt x="12" y="48"/>
                  </a:cubicBezTo>
                  <a:cubicBezTo>
                    <a:pt x="11" y="48"/>
                    <a:pt x="11" y="48"/>
                    <a:pt x="11" y="47"/>
                  </a:cubicBezTo>
                  <a:cubicBezTo>
                    <a:pt x="10" y="43"/>
                    <a:pt x="11" y="44"/>
                    <a:pt x="11" y="42"/>
                  </a:cubicBezTo>
                  <a:cubicBezTo>
                    <a:pt x="11" y="41"/>
                    <a:pt x="12" y="42"/>
                    <a:pt x="13" y="41"/>
                  </a:cubicBezTo>
                  <a:cubicBezTo>
                    <a:pt x="13" y="41"/>
                    <a:pt x="13" y="41"/>
                    <a:pt x="14" y="41"/>
                  </a:cubicBezTo>
                  <a:cubicBezTo>
                    <a:pt x="14" y="41"/>
                    <a:pt x="14" y="41"/>
                    <a:pt x="15" y="41"/>
                  </a:cubicBezTo>
                  <a:cubicBezTo>
                    <a:pt x="17" y="41"/>
                    <a:pt x="18" y="43"/>
                    <a:pt x="20" y="45"/>
                  </a:cubicBezTo>
                  <a:cubicBezTo>
                    <a:pt x="20" y="45"/>
                    <a:pt x="19" y="46"/>
                    <a:pt x="19" y="46"/>
                  </a:cubicBezTo>
                  <a:cubicBezTo>
                    <a:pt x="17" y="46"/>
                    <a:pt x="16" y="46"/>
                    <a:pt x="14" y="48"/>
                  </a:cubicBezTo>
                  <a:cubicBezTo>
                    <a:pt x="14" y="49"/>
                    <a:pt x="14" y="49"/>
                    <a:pt x="14" y="51"/>
                  </a:cubicBezTo>
                  <a:cubicBezTo>
                    <a:pt x="14" y="52"/>
                    <a:pt x="13" y="53"/>
                    <a:pt x="12" y="53"/>
                  </a:cubicBezTo>
                  <a:cubicBezTo>
                    <a:pt x="11" y="53"/>
                    <a:pt x="10" y="55"/>
                    <a:pt x="10" y="56"/>
                  </a:cubicBezTo>
                  <a:cubicBezTo>
                    <a:pt x="10" y="56"/>
                    <a:pt x="10" y="56"/>
                    <a:pt x="11" y="56"/>
                  </a:cubicBezTo>
                  <a:cubicBezTo>
                    <a:pt x="13" y="55"/>
                    <a:pt x="13" y="53"/>
                    <a:pt x="16" y="52"/>
                  </a:cubicBezTo>
                  <a:cubicBezTo>
                    <a:pt x="18" y="52"/>
                    <a:pt x="20" y="53"/>
                    <a:pt x="22" y="52"/>
                  </a:cubicBezTo>
                  <a:cubicBezTo>
                    <a:pt x="23" y="54"/>
                    <a:pt x="21" y="54"/>
                    <a:pt x="22" y="54"/>
                  </a:cubicBezTo>
                  <a:cubicBezTo>
                    <a:pt x="23" y="55"/>
                    <a:pt x="24" y="54"/>
                    <a:pt x="24" y="55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7" y="52"/>
                    <a:pt x="27" y="52"/>
                    <a:pt x="27" y="53"/>
                  </a:cubicBezTo>
                  <a:cubicBezTo>
                    <a:pt x="26" y="55"/>
                    <a:pt x="25" y="56"/>
                    <a:pt x="23" y="57"/>
                  </a:cubicBezTo>
                  <a:cubicBezTo>
                    <a:pt x="21" y="57"/>
                    <a:pt x="20" y="55"/>
                    <a:pt x="19" y="56"/>
                  </a:cubicBezTo>
                  <a:cubicBezTo>
                    <a:pt x="18" y="56"/>
                    <a:pt x="17" y="55"/>
                    <a:pt x="18" y="55"/>
                  </a:cubicBezTo>
                  <a:cubicBezTo>
                    <a:pt x="18" y="55"/>
                    <a:pt x="19" y="54"/>
                    <a:pt x="19" y="54"/>
                  </a:cubicBezTo>
                  <a:cubicBezTo>
                    <a:pt x="18" y="54"/>
                    <a:pt x="16" y="55"/>
                    <a:pt x="15" y="55"/>
                  </a:cubicBezTo>
                  <a:cubicBezTo>
                    <a:pt x="14" y="55"/>
                    <a:pt x="13" y="57"/>
                    <a:pt x="12" y="57"/>
                  </a:cubicBezTo>
                  <a:cubicBezTo>
                    <a:pt x="11" y="58"/>
                    <a:pt x="9" y="58"/>
                    <a:pt x="8" y="59"/>
                  </a:cubicBezTo>
                  <a:cubicBezTo>
                    <a:pt x="7" y="60"/>
                    <a:pt x="6" y="61"/>
                    <a:pt x="6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7" y="61"/>
                    <a:pt x="8" y="61"/>
                    <a:pt x="9" y="60"/>
                  </a:cubicBezTo>
                  <a:cubicBezTo>
                    <a:pt x="10" y="60"/>
                    <a:pt x="10" y="60"/>
                    <a:pt x="10" y="61"/>
                  </a:cubicBezTo>
                  <a:cubicBezTo>
                    <a:pt x="8" y="62"/>
                    <a:pt x="8" y="63"/>
                    <a:pt x="7" y="64"/>
                  </a:cubicBezTo>
                  <a:cubicBezTo>
                    <a:pt x="7" y="65"/>
                    <a:pt x="7" y="65"/>
                    <a:pt x="8" y="65"/>
                  </a:cubicBezTo>
                  <a:cubicBezTo>
                    <a:pt x="9" y="64"/>
                    <a:pt x="9" y="63"/>
                    <a:pt x="10" y="62"/>
                  </a:cubicBezTo>
                  <a:cubicBezTo>
                    <a:pt x="11" y="61"/>
                    <a:pt x="11" y="61"/>
                    <a:pt x="11" y="62"/>
                  </a:cubicBezTo>
                  <a:cubicBezTo>
                    <a:pt x="10" y="63"/>
                    <a:pt x="9" y="64"/>
                    <a:pt x="10" y="65"/>
                  </a:cubicBezTo>
                  <a:cubicBezTo>
                    <a:pt x="10" y="66"/>
                    <a:pt x="10" y="66"/>
                    <a:pt x="10" y="65"/>
                  </a:cubicBezTo>
                  <a:cubicBezTo>
                    <a:pt x="11" y="64"/>
                    <a:pt x="11" y="62"/>
                    <a:pt x="13" y="61"/>
                  </a:cubicBezTo>
                  <a:cubicBezTo>
                    <a:pt x="13" y="60"/>
                    <a:pt x="14" y="60"/>
                    <a:pt x="14" y="59"/>
                  </a:cubicBezTo>
                  <a:cubicBezTo>
                    <a:pt x="15" y="58"/>
                    <a:pt x="15" y="57"/>
                    <a:pt x="16" y="56"/>
                  </a:cubicBezTo>
                  <a:cubicBezTo>
                    <a:pt x="18" y="55"/>
                    <a:pt x="20" y="56"/>
                    <a:pt x="21" y="57"/>
                  </a:cubicBezTo>
                  <a:cubicBezTo>
                    <a:pt x="21" y="59"/>
                    <a:pt x="22" y="61"/>
                    <a:pt x="23" y="62"/>
                  </a:cubicBezTo>
                  <a:cubicBezTo>
                    <a:pt x="24" y="63"/>
                    <a:pt x="26" y="64"/>
                    <a:pt x="26" y="67"/>
                  </a:cubicBezTo>
                  <a:cubicBezTo>
                    <a:pt x="25" y="69"/>
                    <a:pt x="24" y="69"/>
                    <a:pt x="23" y="70"/>
                  </a:cubicBezTo>
                  <a:cubicBezTo>
                    <a:pt x="18" y="69"/>
                    <a:pt x="18" y="73"/>
                    <a:pt x="16" y="73"/>
                  </a:cubicBezTo>
                  <a:cubicBezTo>
                    <a:pt x="16" y="74"/>
                    <a:pt x="14" y="75"/>
                    <a:pt x="14" y="75"/>
                  </a:cubicBezTo>
                  <a:cubicBezTo>
                    <a:pt x="18" y="74"/>
                    <a:pt x="19" y="74"/>
                    <a:pt x="18" y="75"/>
                  </a:cubicBezTo>
                  <a:cubicBezTo>
                    <a:pt x="17" y="76"/>
                    <a:pt x="17" y="77"/>
                    <a:pt x="17" y="78"/>
                  </a:cubicBezTo>
                  <a:cubicBezTo>
                    <a:pt x="17" y="79"/>
                    <a:pt x="19" y="79"/>
                    <a:pt x="20" y="79"/>
                  </a:cubicBezTo>
                  <a:cubicBezTo>
                    <a:pt x="22" y="78"/>
                    <a:pt x="22" y="77"/>
                    <a:pt x="22" y="76"/>
                  </a:cubicBezTo>
                  <a:cubicBezTo>
                    <a:pt x="23" y="76"/>
                    <a:pt x="22" y="76"/>
                    <a:pt x="23" y="77"/>
                  </a:cubicBezTo>
                  <a:cubicBezTo>
                    <a:pt x="23" y="77"/>
                    <a:pt x="23" y="77"/>
                    <a:pt x="23" y="76"/>
                  </a:cubicBezTo>
                  <a:cubicBezTo>
                    <a:pt x="23" y="75"/>
                    <a:pt x="24" y="74"/>
                    <a:pt x="24" y="74"/>
                  </a:cubicBezTo>
                  <a:cubicBezTo>
                    <a:pt x="25" y="72"/>
                    <a:pt x="27" y="72"/>
                    <a:pt x="28" y="72"/>
                  </a:cubicBezTo>
                  <a:cubicBezTo>
                    <a:pt x="29" y="71"/>
                    <a:pt x="27" y="69"/>
                    <a:pt x="28" y="68"/>
                  </a:cubicBezTo>
                  <a:cubicBezTo>
                    <a:pt x="28" y="66"/>
                    <a:pt x="29" y="65"/>
                    <a:pt x="30" y="63"/>
                  </a:cubicBezTo>
                  <a:cubicBezTo>
                    <a:pt x="29" y="62"/>
                    <a:pt x="29" y="61"/>
                    <a:pt x="29" y="60"/>
                  </a:cubicBezTo>
                  <a:cubicBezTo>
                    <a:pt x="28" y="58"/>
                    <a:pt x="29" y="56"/>
                    <a:pt x="29" y="54"/>
                  </a:cubicBezTo>
                  <a:cubicBezTo>
                    <a:pt x="30" y="54"/>
                    <a:pt x="31" y="50"/>
                    <a:pt x="29" y="49"/>
                  </a:cubicBezTo>
                  <a:cubicBezTo>
                    <a:pt x="28" y="49"/>
                    <a:pt x="29" y="46"/>
                    <a:pt x="26" y="46"/>
                  </a:cubicBezTo>
                  <a:cubicBezTo>
                    <a:pt x="25" y="45"/>
                    <a:pt x="22" y="45"/>
                    <a:pt x="20" y="45"/>
                  </a:cubicBezTo>
                  <a:cubicBezTo>
                    <a:pt x="20" y="43"/>
                    <a:pt x="25" y="43"/>
                    <a:pt x="26" y="43"/>
                  </a:cubicBezTo>
                  <a:cubicBezTo>
                    <a:pt x="27" y="42"/>
                    <a:pt x="28" y="42"/>
                    <a:pt x="29" y="40"/>
                  </a:cubicBezTo>
                  <a:cubicBezTo>
                    <a:pt x="29" y="39"/>
                    <a:pt x="28" y="39"/>
                    <a:pt x="27" y="38"/>
                  </a:cubicBezTo>
                  <a:cubicBezTo>
                    <a:pt x="24" y="37"/>
                    <a:pt x="22" y="36"/>
                    <a:pt x="21" y="34"/>
                  </a:cubicBezTo>
                  <a:lnTo>
                    <a:pt x="20" y="34"/>
                  </a:lnTo>
                  <a:close/>
                  <a:moveTo>
                    <a:pt x="45" y="37"/>
                  </a:moveTo>
                  <a:cubicBezTo>
                    <a:pt x="43" y="37"/>
                    <a:pt x="46" y="41"/>
                    <a:pt x="47" y="42"/>
                  </a:cubicBezTo>
                  <a:cubicBezTo>
                    <a:pt x="50" y="44"/>
                    <a:pt x="51" y="43"/>
                    <a:pt x="54" y="43"/>
                  </a:cubicBezTo>
                  <a:cubicBezTo>
                    <a:pt x="54" y="42"/>
                    <a:pt x="53" y="41"/>
                    <a:pt x="52" y="40"/>
                  </a:cubicBezTo>
                  <a:cubicBezTo>
                    <a:pt x="51" y="39"/>
                    <a:pt x="50" y="39"/>
                    <a:pt x="48" y="39"/>
                  </a:cubicBezTo>
                  <a:cubicBezTo>
                    <a:pt x="46" y="39"/>
                    <a:pt x="46" y="39"/>
                    <a:pt x="45" y="37"/>
                  </a:cubicBezTo>
                  <a:moveTo>
                    <a:pt x="13" y="43"/>
                  </a:moveTo>
                  <a:cubicBezTo>
                    <a:pt x="13" y="43"/>
                    <a:pt x="12" y="44"/>
                    <a:pt x="12" y="44"/>
                  </a:cubicBezTo>
                  <a:cubicBezTo>
                    <a:pt x="12" y="45"/>
                    <a:pt x="13" y="44"/>
                    <a:pt x="14" y="45"/>
                  </a:cubicBezTo>
                  <a:cubicBezTo>
                    <a:pt x="15" y="45"/>
                    <a:pt x="16" y="46"/>
                    <a:pt x="16" y="45"/>
                  </a:cubicBezTo>
                  <a:cubicBezTo>
                    <a:pt x="16" y="44"/>
                    <a:pt x="15" y="43"/>
                    <a:pt x="13" y="43"/>
                  </a:cubicBezTo>
                  <a:close/>
                  <a:moveTo>
                    <a:pt x="44" y="46"/>
                  </a:moveTo>
                  <a:cubicBezTo>
                    <a:pt x="45" y="49"/>
                    <a:pt x="44" y="51"/>
                    <a:pt x="43" y="54"/>
                  </a:cubicBezTo>
                  <a:cubicBezTo>
                    <a:pt x="44" y="56"/>
                    <a:pt x="45" y="56"/>
                    <a:pt x="46" y="57"/>
                  </a:cubicBezTo>
                  <a:cubicBezTo>
                    <a:pt x="50" y="57"/>
                    <a:pt x="51" y="60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0" y="62"/>
                    <a:pt x="52" y="61"/>
                    <a:pt x="52" y="60"/>
                  </a:cubicBezTo>
                  <a:cubicBezTo>
                    <a:pt x="53" y="59"/>
                    <a:pt x="54" y="58"/>
                    <a:pt x="53" y="56"/>
                  </a:cubicBezTo>
                  <a:cubicBezTo>
                    <a:pt x="51" y="56"/>
                    <a:pt x="51" y="56"/>
                    <a:pt x="50" y="55"/>
                  </a:cubicBezTo>
                  <a:cubicBezTo>
                    <a:pt x="49" y="53"/>
                    <a:pt x="50" y="52"/>
                    <a:pt x="48" y="52"/>
                  </a:cubicBezTo>
                  <a:cubicBezTo>
                    <a:pt x="47" y="52"/>
                    <a:pt x="46" y="51"/>
                    <a:pt x="45" y="49"/>
                  </a:cubicBezTo>
                  <a:cubicBezTo>
                    <a:pt x="45" y="48"/>
                    <a:pt x="45" y="47"/>
                    <a:pt x="44" y="46"/>
                  </a:cubicBezTo>
                  <a:close/>
                  <a:moveTo>
                    <a:pt x="30" y="55"/>
                  </a:moveTo>
                  <a:cubicBezTo>
                    <a:pt x="30" y="57"/>
                    <a:pt x="32" y="61"/>
                    <a:pt x="34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6" y="64"/>
                    <a:pt x="39" y="67"/>
                    <a:pt x="38" y="68"/>
                  </a:cubicBezTo>
                  <a:cubicBezTo>
                    <a:pt x="38" y="69"/>
                    <a:pt x="37" y="70"/>
                    <a:pt x="36" y="71"/>
                  </a:cubicBezTo>
                  <a:cubicBezTo>
                    <a:pt x="35" y="71"/>
                    <a:pt x="36" y="70"/>
                    <a:pt x="35" y="69"/>
                  </a:cubicBezTo>
                  <a:cubicBezTo>
                    <a:pt x="34" y="67"/>
                    <a:pt x="34" y="68"/>
                    <a:pt x="32" y="65"/>
                  </a:cubicBezTo>
                  <a:cubicBezTo>
                    <a:pt x="32" y="65"/>
                    <a:pt x="31" y="65"/>
                    <a:pt x="31" y="65"/>
                  </a:cubicBezTo>
                  <a:cubicBezTo>
                    <a:pt x="30" y="67"/>
                    <a:pt x="32" y="70"/>
                    <a:pt x="33" y="72"/>
                  </a:cubicBezTo>
                  <a:cubicBezTo>
                    <a:pt x="35" y="73"/>
                    <a:pt x="36" y="74"/>
                    <a:pt x="36" y="77"/>
                  </a:cubicBezTo>
                  <a:cubicBezTo>
                    <a:pt x="36" y="78"/>
                    <a:pt x="34" y="81"/>
                    <a:pt x="34" y="80"/>
                  </a:cubicBezTo>
                  <a:cubicBezTo>
                    <a:pt x="35" y="81"/>
                    <a:pt x="36" y="81"/>
                    <a:pt x="37" y="81"/>
                  </a:cubicBezTo>
                  <a:cubicBezTo>
                    <a:pt x="37" y="81"/>
                    <a:pt x="39" y="80"/>
                    <a:pt x="39" y="79"/>
                  </a:cubicBezTo>
                  <a:cubicBezTo>
                    <a:pt x="40" y="77"/>
                    <a:pt x="39" y="75"/>
                    <a:pt x="39" y="73"/>
                  </a:cubicBezTo>
                  <a:cubicBezTo>
                    <a:pt x="38" y="73"/>
                    <a:pt x="36" y="74"/>
                    <a:pt x="36" y="71"/>
                  </a:cubicBezTo>
                  <a:cubicBezTo>
                    <a:pt x="36" y="71"/>
                    <a:pt x="37" y="72"/>
                    <a:pt x="38" y="71"/>
                  </a:cubicBezTo>
                  <a:cubicBezTo>
                    <a:pt x="40" y="70"/>
                    <a:pt x="40" y="69"/>
                    <a:pt x="40" y="67"/>
                  </a:cubicBezTo>
                  <a:cubicBezTo>
                    <a:pt x="40" y="66"/>
                    <a:pt x="39" y="65"/>
                    <a:pt x="39" y="64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7" y="63"/>
                    <a:pt x="35" y="60"/>
                    <a:pt x="36" y="59"/>
                  </a:cubicBezTo>
                  <a:cubicBezTo>
                    <a:pt x="34" y="59"/>
                    <a:pt x="34" y="59"/>
                    <a:pt x="32" y="58"/>
                  </a:cubicBezTo>
                  <a:cubicBezTo>
                    <a:pt x="32" y="57"/>
                    <a:pt x="30" y="55"/>
                    <a:pt x="30" y="55"/>
                  </a:cubicBezTo>
                  <a:close/>
                  <a:moveTo>
                    <a:pt x="45" y="99"/>
                  </a:moveTo>
                  <a:cubicBezTo>
                    <a:pt x="45" y="97"/>
                    <a:pt x="42" y="96"/>
                    <a:pt x="41" y="94"/>
                  </a:cubicBezTo>
                  <a:cubicBezTo>
                    <a:pt x="40" y="92"/>
                    <a:pt x="43" y="95"/>
                    <a:pt x="45" y="93"/>
                  </a:cubicBezTo>
                  <a:cubicBezTo>
                    <a:pt x="46" y="93"/>
                    <a:pt x="46" y="92"/>
                    <a:pt x="46" y="91"/>
                  </a:cubicBezTo>
                  <a:cubicBezTo>
                    <a:pt x="47" y="90"/>
                    <a:pt x="46" y="88"/>
                    <a:pt x="46" y="87"/>
                  </a:cubicBezTo>
                  <a:cubicBezTo>
                    <a:pt x="45" y="86"/>
                    <a:pt x="42" y="86"/>
                    <a:pt x="43" y="83"/>
                  </a:cubicBezTo>
                  <a:cubicBezTo>
                    <a:pt x="44" y="83"/>
                    <a:pt x="44" y="85"/>
                    <a:pt x="46" y="85"/>
                  </a:cubicBezTo>
                  <a:cubicBezTo>
                    <a:pt x="49" y="84"/>
                    <a:pt x="49" y="81"/>
                    <a:pt x="48" y="79"/>
                  </a:cubicBezTo>
                  <a:cubicBezTo>
                    <a:pt x="48" y="78"/>
                    <a:pt x="47" y="77"/>
                    <a:pt x="47" y="77"/>
                  </a:cubicBezTo>
                  <a:cubicBezTo>
                    <a:pt x="47" y="76"/>
                    <a:pt x="48" y="77"/>
                    <a:pt x="48" y="77"/>
                  </a:cubicBezTo>
                  <a:cubicBezTo>
                    <a:pt x="50" y="76"/>
                    <a:pt x="51" y="75"/>
                    <a:pt x="52" y="73"/>
                  </a:cubicBezTo>
                  <a:cubicBezTo>
                    <a:pt x="51" y="73"/>
                    <a:pt x="51" y="71"/>
                    <a:pt x="50" y="70"/>
                  </a:cubicBezTo>
                  <a:cubicBezTo>
                    <a:pt x="49" y="70"/>
                    <a:pt x="49" y="69"/>
                    <a:pt x="50" y="69"/>
                  </a:cubicBezTo>
                  <a:cubicBezTo>
                    <a:pt x="51" y="69"/>
                    <a:pt x="54" y="68"/>
                    <a:pt x="54" y="66"/>
                  </a:cubicBezTo>
                  <a:cubicBezTo>
                    <a:pt x="54" y="66"/>
                    <a:pt x="53" y="64"/>
                    <a:pt x="53" y="64"/>
                  </a:cubicBezTo>
                  <a:cubicBezTo>
                    <a:pt x="52" y="64"/>
                    <a:pt x="48" y="63"/>
                    <a:pt x="48" y="61"/>
                  </a:cubicBezTo>
                  <a:cubicBezTo>
                    <a:pt x="45" y="60"/>
                    <a:pt x="43" y="59"/>
                    <a:pt x="43" y="56"/>
                  </a:cubicBezTo>
                  <a:cubicBezTo>
                    <a:pt x="42" y="57"/>
                    <a:pt x="43" y="59"/>
                    <a:pt x="40" y="63"/>
                  </a:cubicBezTo>
                  <a:cubicBezTo>
                    <a:pt x="40" y="64"/>
                    <a:pt x="41" y="67"/>
                    <a:pt x="42" y="68"/>
                  </a:cubicBezTo>
                  <a:cubicBezTo>
                    <a:pt x="42" y="72"/>
                    <a:pt x="45" y="72"/>
                    <a:pt x="48" y="73"/>
                  </a:cubicBezTo>
                  <a:cubicBezTo>
                    <a:pt x="49" y="74"/>
                    <a:pt x="49" y="75"/>
                    <a:pt x="49" y="76"/>
                  </a:cubicBezTo>
                  <a:cubicBezTo>
                    <a:pt x="48" y="76"/>
                    <a:pt x="48" y="76"/>
                    <a:pt x="47" y="75"/>
                  </a:cubicBezTo>
                  <a:cubicBezTo>
                    <a:pt x="45" y="74"/>
                    <a:pt x="43" y="76"/>
                    <a:pt x="41" y="7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1" y="71"/>
                    <a:pt x="40" y="72"/>
                    <a:pt x="40" y="73"/>
                  </a:cubicBezTo>
                  <a:cubicBezTo>
                    <a:pt x="41" y="74"/>
                    <a:pt x="41" y="78"/>
                    <a:pt x="42" y="78"/>
                  </a:cubicBezTo>
                  <a:cubicBezTo>
                    <a:pt x="43" y="79"/>
                    <a:pt x="45" y="80"/>
                    <a:pt x="45" y="81"/>
                  </a:cubicBezTo>
                  <a:cubicBezTo>
                    <a:pt x="45" y="82"/>
                    <a:pt x="44" y="84"/>
                    <a:pt x="44" y="83"/>
                  </a:cubicBezTo>
                  <a:cubicBezTo>
                    <a:pt x="43" y="82"/>
                    <a:pt x="42" y="80"/>
                    <a:pt x="41" y="81"/>
                  </a:cubicBezTo>
                  <a:cubicBezTo>
                    <a:pt x="40" y="82"/>
                    <a:pt x="40" y="82"/>
                    <a:pt x="38" y="84"/>
                  </a:cubicBezTo>
                  <a:cubicBezTo>
                    <a:pt x="38" y="85"/>
                    <a:pt x="40" y="87"/>
                    <a:pt x="41" y="88"/>
                  </a:cubicBezTo>
                  <a:cubicBezTo>
                    <a:pt x="42" y="89"/>
                    <a:pt x="43" y="90"/>
                    <a:pt x="43" y="91"/>
                  </a:cubicBezTo>
                  <a:cubicBezTo>
                    <a:pt x="43" y="92"/>
                    <a:pt x="42" y="93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7" y="94"/>
                    <a:pt x="39" y="95"/>
                    <a:pt x="40" y="96"/>
                  </a:cubicBezTo>
                  <a:cubicBezTo>
                    <a:pt x="41" y="98"/>
                    <a:pt x="41" y="98"/>
                    <a:pt x="41" y="100"/>
                  </a:cubicBezTo>
                  <a:cubicBezTo>
                    <a:pt x="39" y="100"/>
                    <a:pt x="38" y="100"/>
                    <a:pt x="37" y="99"/>
                  </a:cubicBezTo>
                  <a:cubicBezTo>
                    <a:pt x="37" y="99"/>
                    <a:pt x="36" y="98"/>
                    <a:pt x="36" y="98"/>
                  </a:cubicBezTo>
                  <a:cubicBezTo>
                    <a:pt x="36" y="99"/>
                    <a:pt x="35" y="100"/>
                    <a:pt x="34" y="100"/>
                  </a:cubicBezTo>
                  <a:cubicBezTo>
                    <a:pt x="34" y="102"/>
                    <a:pt x="35" y="103"/>
                    <a:pt x="37" y="104"/>
                  </a:cubicBezTo>
                  <a:cubicBezTo>
                    <a:pt x="38" y="105"/>
                    <a:pt x="39" y="105"/>
                    <a:pt x="39" y="107"/>
                  </a:cubicBezTo>
                  <a:cubicBezTo>
                    <a:pt x="39" y="109"/>
                    <a:pt x="37" y="109"/>
                    <a:pt x="36" y="110"/>
                  </a:cubicBezTo>
                  <a:cubicBezTo>
                    <a:pt x="36" y="109"/>
                    <a:pt x="36" y="109"/>
                    <a:pt x="36" y="109"/>
                  </a:cubicBezTo>
                  <a:cubicBezTo>
                    <a:pt x="36" y="109"/>
                    <a:pt x="36" y="108"/>
                    <a:pt x="36" y="108"/>
                  </a:cubicBezTo>
                  <a:cubicBezTo>
                    <a:pt x="35" y="107"/>
                    <a:pt x="34" y="107"/>
                    <a:pt x="34" y="106"/>
                  </a:cubicBezTo>
                  <a:cubicBezTo>
                    <a:pt x="31" y="106"/>
                    <a:pt x="32" y="109"/>
                    <a:pt x="33" y="110"/>
                  </a:cubicBezTo>
                  <a:cubicBezTo>
                    <a:pt x="33" y="111"/>
                    <a:pt x="33" y="111"/>
                    <a:pt x="34" y="111"/>
                  </a:cubicBezTo>
                  <a:cubicBezTo>
                    <a:pt x="36" y="113"/>
                    <a:pt x="40" y="113"/>
                    <a:pt x="39" y="117"/>
                  </a:cubicBezTo>
                  <a:cubicBezTo>
                    <a:pt x="38" y="118"/>
                    <a:pt x="38" y="118"/>
                    <a:pt x="37" y="119"/>
                  </a:cubicBezTo>
                  <a:cubicBezTo>
                    <a:pt x="36" y="119"/>
                    <a:pt x="36" y="119"/>
                    <a:pt x="37" y="119"/>
                  </a:cubicBezTo>
                  <a:cubicBezTo>
                    <a:pt x="37" y="119"/>
                    <a:pt x="39" y="119"/>
                    <a:pt x="39" y="118"/>
                  </a:cubicBezTo>
                  <a:cubicBezTo>
                    <a:pt x="41" y="117"/>
                    <a:pt x="41" y="116"/>
                    <a:pt x="41" y="114"/>
                  </a:cubicBezTo>
                  <a:cubicBezTo>
                    <a:pt x="41" y="113"/>
                    <a:pt x="39" y="112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9" y="110"/>
                    <a:pt x="40" y="111"/>
                    <a:pt x="41" y="108"/>
                  </a:cubicBezTo>
                  <a:cubicBezTo>
                    <a:pt x="43" y="106"/>
                    <a:pt x="41" y="104"/>
                    <a:pt x="39" y="102"/>
                  </a:cubicBezTo>
                  <a:cubicBezTo>
                    <a:pt x="40" y="101"/>
                    <a:pt x="41" y="102"/>
                    <a:pt x="42" y="102"/>
                  </a:cubicBezTo>
                  <a:cubicBezTo>
                    <a:pt x="43" y="101"/>
                    <a:pt x="45" y="100"/>
                    <a:pt x="45" y="99"/>
                  </a:cubicBezTo>
                  <a:moveTo>
                    <a:pt x="17" y="58"/>
                  </a:moveTo>
                  <a:cubicBezTo>
                    <a:pt x="16" y="58"/>
                    <a:pt x="16" y="60"/>
                    <a:pt x="17" y="60"/>
                  </a:cubicBezTo>
                  <a:cubicBezTo>
                    <a:pt x="17" y="60"/>
                    <a:pt x="18" y="59"/>
                    <a:pt x="19" y="60"/>
                  </a:cubicBezTo>
                  <a:cubicBezTo>
                    <a:pt x="19" y="62"/>
                    <a:pt x="20" y="63"/>
                    <a:pt x="21" y="64"/>
                  </a:cubicBezTo>
                  <a:cubicBezTo>
                    <a:pt x="22" y="65"/>
                    <a:pt x="22" y="65"/>
                    <a:pt x="21" y="66"/>
                  </a:cubicBezTo>
                  <a:cubicBezTo>
                    <a:pt x="21" y="67"/>
                    <a:pt x="19" y="68"/>
                    <a:pt x="17" y="69"/>
                  </a:cubicBezTo>
                  <a:cubicBezTo>
                    <a:pt x="16" y="68"/>
                    <a:pt x="19" y="67"/>
                    <a:pt x="18" y="66"/>
                  </a:cubicBezTo>
                  <a:cubicBezTo>
                    <a:pt x="18" y="66"/>
                    <a:pt x="18" y="65"/>
                    <a:pt x="17" y="65"/>
                  </a:cubicBezTo>
                  <a:cubicBezTo>
                    <a:pt x="17" y="65"/>
                    <a:pt x="16" y="66"/>
                    <a:pt x="16" y="66"/>
                  </a:cubicBezTo>
                  <a:cubicBezTo>
                    <a:pt x="16" y="67"/>
                    <a:pt x="18" y="67"/>
                    <a:pt x="16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7"/>
                    <a:pt x="15" y="67"/>
                    <a:pt x="15" y="68"/>
                  </a:cubicBezTo>
                  <a:cubicBezTo>
                    <a:pt x="15" y="69"/>
                    <a:pt x="15" y="69"/>
                    <a:pt x="15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67"/>
                    <a:pt x="14" y="67"/>
                    <a:pt x="13" y="65"/>
                  </a:cubicBezTo>
                  <a:cubicBezTo>
                    <a:pt x="12" y="64"/>
                    <a:pt x="12" y="66"/>
                    <a:pt x="12" y="67"/>
                  </a:cubicBezTo>
                  <a:cubicBezTo>
                    <a:pt x="12" y="67"/>
                    <a:pt x="12" y="68"/>
                    <a:pt x="13" y="69"/>
                  </a:cubicBezTo>
                  <a:cubicBezTo>
                    <a:pt x="14" y="69"/>
                    <a:pt x="13" y="70"/>
                    <a:pt x="13" y="70"/>
                  </a:cubicBezTo>
                  <a:cubicBezTo>
                    <a:pt x="13" y="70"/>
                    <a:pt x="12" y="70"/>
                    <a:pt x="12" y="70"/>
                  </a:cubicBezTo>
                  <a:cubicBezTo>
                    <a:pt x="11" y="69"/>
                    <a:pt x="11" y="68"/>
                    <a:pt x="11" y="68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0" y="68"/>
                    <a:pt x="11" y="70"/>
                    <a:pt x="12" y="71"/>
                  </a:cubicBezTo>
                  <a:cubicBezTo>
                    <a:pt x="12" y="71"/>
                    <a:pt x="13" y="71"/>
                    <a:pt x="13" y="71"/>
                  </a:cubicBezTo>
                  <a:cubicBezTo>
                    <a:pt x="13" y="72"/>
                    <a:pt x="12" y="72"/>
                    <a:pt x="12" y="73"/>
                  </a:cubicBezTo>
                  <a:cubicBezTo>
                    <a:pt x="12" y="74"/>
                    <a:pt x="13" y="73"/>
                    <a:pt x="14" y="73"/>
                  </a:cubicBezTo>
                  <a:cubicBezTo>
                    <a:pt x="17" y="72"/>
                    <a:pt x="17" y="69"/>
                    <a:pt x="21" y="68"/>
                  </a:cubicBezTo>
                  <a:cubicBezTo>
                    <a:pt x="21" y="68"/>
                    <a:pt x="22" y="67"/>
                    <a:pt x="22" y="67"/>
                  </a:cubicBezTo>
                  <a:cubicBezTo>
                    <a:pt x="23" y="67"/>
                    <a:pt x="22" y="68"/>
                    <a:pt x="23" y="68"/>
                  </a:cubicBezTo>
                  <a:cubicBezTo>
                    <a:pt x="23" y="68"/>
                    <a:pt x="24" y="68"/>
                    <a:pt x="24" y="67"/>
                  </a:cubicBezTo>
                  <a:cubicBezTo>
                    <a:pt x="24" y="66"/>
                    <a:pt x="24" y="66"/>
                    <a:pt x="23" y="65"/>
                  </a:cubicBezTo>
                  <a:cubicBezTo>
                    <a:pt x="22" y="63"/>
                    <a:pt x="21" y="62"/>
                    <a:pt x="20" y="59"/>
                  </a:cubicBezTo>
                  <a:cubicBezTo>
                    <a:pt x="19" y="59"/>
                    <a:pt x="18" y="58"/>
                    <a:pt x="17" y="58"/>
                  </a:cubicBezTo>
                  <a:close/>
                  <a:moveTo>
                    <a:pt x="55" y="61"/>
                  </a:moveTo>
                  <a:cubicBezTo>
                    <a:pt x="55" y="61"/>
                    <a:pt x="55" y="62"/>
                    <a:pt x="54" y="63"/>
                  </a:cubicBezTo>
                  <a:cubicBezTo>
                    <a:pt x="53" y="64"/>
                    <a:pt x="55" y="65"/>
                    <a:pt x="55" y="66"/>
                  </a:cubicBezTo>
                  <a:cubicBezTo>
                    <a:pt x="55" y="68"/>
                    <a:pt x="55" y="68"/>
                    <a:pt x="56" y="70"/>
                  </a:cubicBezTo>
                  <a:cubicBezTo>
                    <a:pt x="57" y="72"/>
                    <a:pt x="57" y="73"/>
                    <a:pt x="57" y="75"/>
                  </a:cubicBezTo>
                  <a:cubicBezTo>
                    <a:pt x="57" y="75"/>
                    <a:pt x="56" y="75"/>
                    <a:pt x="56" y="75"/>
                  </a:cubicBezTo>
                  <a:cubicBezTo>
                    <a:pt x="56" y="74"/>
                    <a:pt x="55" y="73"/>
                    <a:pt x="54" y="71"/>
                  </a:cubicBezTo>
                  <a:cubicBezTo>
                    <a:pt x="54" y="71"/>
                    <a:pt x="53" y="72"/>
                    <a:pt x="53" y="72"/>
                  </a:cubicBezTo>
                  <a:cubicBezTo>
                    <a:pt x="53" y="75"/>
                    <a:pt x="54" y="77"/>
                    <a:pt x="54" y="79"/>
                  </a:cubicBezTo>
                  <a:cubicBezTo>
                    <a:pt x="55" y="80"/>
                    <a:pt x="54" y="81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1"/>
                    <a:pt x="52" y="80"/>
                    <a:pt x="52" y="78"/>
                  </a:cubicBezTo>
                  <a:cubicBezTo>
                    <a:pt x="53" y="78"/>
                    <a:pt x="53" y="77"/>
                    <a:pt x="53" y="76"/>
                  </a:cubicBezTo>
                  <a:cubicBezTo>
                    <a:pt x="52" y="76"/>
                    <a:pt x="52" y="77"/>
                    <a:pt x="51" y="79"/>
                  </a:cubicBezTo>
                  <a:cubicBezTo>
                    <a:pt x="51" y="79"/>
                    <a:pt x="50" y="79"/>
                    <a:pt x="50" y="80"/>
                  </a:cubicBezTo>
                  <a:cubicBezTo>
                    <a:pt x="51" y="80"/>
                    <a:pt x="51" y="80"/>
                    <a:pt x="51" y="81"/>
                  </a:cubicBezTo>
                  <a:cubicBezTo>
                    <a:pt x="51" y="82"/>
                    <a:pt x="51" y="84"/>
                    <a:pt x="52" y="85"/>
                  </a:cubicBezTo>
                  <a:cubicBezTo>
                    <a:pt x="52" y="86"/>
                    <a:pt x="52" y="88"/>
                    <a:pt x="52" y="89"/>
                  </a:cubicBezTo>
                  <a:cubicBezTo>
                    <a:pt x="51" y="89"/>
                    <a:pt x="51" y="89"/>
                    <a:pt x="51" y="89"/>
                  </a:cubicBezTo>
                  <a:cubicBezTo>
                    <a:pt x="51" y="89"/>
                    <a:pt x="50" y="88"/>
                    <a:pt x="50" y="88"/>
                  </a:cubicBezTo>
                  <a:cubicBezTo>
                    <a:pt x="50" y="87"/>
                    <a:pt x="51" y="86"/>
                    <a:pt x="49" y="86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0" y="96"/>
                    <a:pt x="49" y="97"/>
                    <a:pt x="49" y="96"/>
                  </a:cubicBezTo>
                  <a:cubicBezTo>
                    <a:pt x="48" y="95"/>
                    <a:pt x="49" y="95"/>
                    <a:pt x="48" y="95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8" y="95"/>
                    <a:pt x="47" y="96"/>
                    <a:pt x="47" y="97"/>
                  </a:cubicBezTo>
                  <a:cubicBezTo>
                    <a:pt x="47" y="97"/>
                    <a:pt x="47" y="98"/>
                    <a:pt x="47" y="99"/>
                  </a:cubicBezTo>
                  <a:cubicBezTo>
                    <a:pt x="48" y="99"/>
                    <a:pt x="49" y="100"/>
                    <a:pt x="49" y="101"/>
                  </a:cubicBezTo>
                  <a:cubicBezTo>
                    <a:pt x="49" y="103"/>
                    <a:pt x="49" y="103"/>
                    <a:pt x="47" y="104"/>
                  </a:cubicBezTo>
                  <a:cubicBezTo>
                    <a:pt x="47" y="104"/>
                    <a:pt x="47" y="105"/>
                    <a:pt x="48" y="105"/>
                  </a:cubicBezTo>
                  <a:cubicBezTo>
                    <a:pt x="48" y="105"/>
                    <a:pt x="49" y="105"/>
                    <a:pt x="49" y="105"/>
                  </a:cubicBezTo>
                  <a:cubicBezTo>
                    <a:pt x="49" y="105"/>
                    <a:pt x="49" y="106"/>
                    <a:pt x="49" y="107"/>
                  </a:cubicBezTo>
                  <a:cubicBezTo>
                    <a:pt x="50" y="108"/>
                    <a:pt x="50" y="109"/>
                    <a:pt x="50" y="109"/>
                  </a:cubicBezTo>
                  <a:cubicBezTo>
                    <a:pt x="50" y="109"/>
                    <a:pt x="51" y="108"/>
                    <a:pt x="51" y="108"/>
                  </a:cubicBezTo>
                  <a:cubicBezTo>
                    <a:pt x="51" y="108"/>
                    <a:pt x="50" y="107"/>
                    <a:pt x="50" y="107"/>
                  </a:cubicBezTo>
                  <a:cubicBezTo>
                    <a:pt x="49" y="100"/>
                    <a:pt x="52" y="102"/>
                    <a:pt x="51" y="100"/>
                  </a:cubicBezTo>
                  <a:cubicBezTo>
                    <a:pt x="50" y="98"/>
                    <a:pt x="50" y="97"/>
                    <a:pt x="51" y="96"/>
                  </a:cubicBezTo>
                  <a:cubicBezTo>
                    <a:pt x="51" y="95"/>
                    <a:pt x="51" y="94"/>
                    <a:pt x="53" y="93"/>
                  </a:cubicBezTo>
                  <a:cubicBezTo>
                    <a:pt x="52" y="90"/>
                    <a:pt x="52" y="88"/>
                    <a:pt x="54" y="86"/>
                  </a:cubicBezTo>
                  <a:cubicBezTo>
                    <a:pt x="54" y="87"/>
                    <a:pt x="55" y="86"/>
                    <a:pt x="55" y="85"/>
                  </a:cubicBezTo>
                  <a:cubicBezTo>
                    <a:pt x="55" y="83"/>
                    <a:pt x="55" y="81"/>
                    <a:pt x="56" y="79"/>
                  </a:cubicBezTo>
                  <a:cubicBezTo>
                    <a:pt x="56" y="79"/>
                    <a:pt x="57" y="78"/>
                    <a:pt x="58" y="78"/>
                  </a:cubicBezTo>
                  <a:cubicBezTo>
                    <a:pt x="58" y="77"/>
                    <a:pt x="57" y="76"/>
                    <a:pt x="58" y="75"/>
                  </a:cubicBezTo>
                  <a:cubicBezTo>
                    <a:pt x="59" y="73"/>
                    <a:pt x="59" y="72"/>
                    <a:pt x="60" y="71"/>
                  </a:cubicBezTo>
                  <a:cubicBezTo>
                    <a:pt x="59" y="70"/>
                    <a:pt x="59" y="67"/>
                    <a:pt x="60" y="65"/>
                  </a:cubicBezTo>
                  <a:cubicBezTo>
                    <a:pt x="60" y="65"/>
                    <a:pt x="59" y="64"/>
                    <a:pt x="59" y="63"/>
                  </a:cubicBezTo>
                  <a:cubicBezTo>
                    <a:pt x="59" y="64"/>
                    <a:pt x="59" y="66"/>
                    <a:pt x="59" y="66"/>
                  </a:cubicBezTo>
                  <a:cubicBezTo>
                    <a:pt x="59" y="68"/>
                    <a:pt x="57" y="65"/>
                    <a:pt x="57" y="65"/>
                  </a:cubicBezTo>
                  <a:cubicBezTo>
                    <a:pt x="56" y="63"/>
                    <a:pt x="55" y="63"/>
                    <a:pt x="55" y="61"/>
                  </a:cubicBezTo>
                  <a:moveTo>
                    <a:pt x="31" y="75"/>
                  </a:moveTo>
                  <a:cubicBezTo>
                    <a:pt x="30" y="75"/>
                    <a:pt x="29" y="77"/>
                    <a:pt x="29" y="78"/>
                  </a:cubicBezTo>
                  <a:cubicBezTo>
                    <a:pt x="29" y="80"/>
                    <a:pt x="29" y="82"/>
                    <a:pt x="30" y="84"/>
                  </a:cubicBezTo>
                  <a:cubicBezTo>
                    <a:pt x="32" y="85"/>
                    <a:pt x="33" y="86"/>
                    <a:pt x="34" y="87"/>
                  </a:cubicBezTo>
                  <a:cubicBezTo>
                    <a:pt x="34" y="88"/>
                    <a:pt x="33" y="89"/>
                    <a:pt x="33" y="89"/>
                  </a:cubicBezTo>
                  <a:cubicBezTo>
                    <a:pt x="32" y="89"/>
                    <a:pt x="31" y="89"/>
                    <a:pt x="31" y="89"/>
                  </a:cubicBezTo>
                  <a:cubicBezTo>
                    <a:pt x="30" y="87"/>
                    <a:pt x="29" y="86"/>
                    <a:pt x="28" y="86"/>
                  </a:cubicBezTo>
                  <a:cubicBezTo>
                    <a:pt x="27" y="86"/>
                    <a:pt x="27" y="87"/>
                    <a:pt x="27" y="87"/>
                  </a:cubicBezTo>
                  <a:cubicBezTo>
                    <a:pt x="27" y="89"/>
                    <a:pt x="28" y="91"/>
                    <a:pt x="29" y="92"/>
                  </a:cubicBezTo>
                  <a:cubicBezTo>
                    <a:pt x="31" y="93"/>
                    <a:pt x="32" y="95"/>
                    <a:pt x="31" y="97"/>
                  </a:cubicBezTo>
                  <a:cubicBezTo>
                    <a:pt x="30" y="97"/>
                    <a:pt x="28" y="97"/>
                    <a:pt x="28" y="96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7" y="94"/>
                    <a:pt x="26" y="93"/>
                    <a:pt x="25" y="92"/>
                  </a:cubicBezTo>
                  <a:cubicBezTo>
                    <a:pt x="24" y="92"/>
                    <a:pt x="24" y="94"/>
                    <a:pt x="24" y="95"/>
                  </a:cubicBezTo>
                  <a:cubicBezTo>
                    <a:pt x="25" y="98"/>
                    <a:pt x="27" y="100"/>
                    <a:pt x="29" y="102"/>
                  </a:cubicBezTo>
                  <a:cubicBezTo>
                    <a:pt x="30" y="103"/>
                    <a:pt x="29" y="104"/>
                    <a:pt x="29" y="105"/>
                  </a:cubicBezTo>
                  <a:cubicBezTo>
                    <a:pt x="28" y="106"/>
                    <a:pt x="27" y="106"/>
                    <a:pt x="26" y="106"/>
                  </a:cubicBezTo>
                  <a:cubicBezTo>
                    <a:pt x="25" y="106"/>
                    <a:pt x="27" y="104"/>
                    <a:pt x="25" y="103"/>
                  </a:cubicBezTo>
                  <a:cubicBezTo>
                    <a:pt x="25" y="102"/>
                    <a:pt x="24" y="100"/>
                    <a:pt x="23" y="101"/>
                  </a:cubicBezTo>
                  <a:cubicBezTo>
                    <a:pt x="22" y="103"/>
                    <a:pt x="23" y="105"/>
                    <a:pt x="23" y="105"/>
                  </a:cubicBezTo>
                  <a:cubicBezTo>
                    <a:pt x="24" y="107"/>
                    <a:pt x="28" y="109"/>
                    <a:pt x="27" y="110"/>
                  </a:cubicBezTo>
                  <a:cubicBezTo>
                    <a:pt x="27" y="112"/>
                    <a:pt x="26" y="111"/>
                    <a:pt x="25" y="112"/>
                  </a:cubicBezTo>
                  <a:cubicBezTo>
                    <a:pt x="25" y="113"/>
                    <a:pt x="26" y="113"/>
                    <a:pt x="26" y="113"/>
                  </a:cubicBezTo>
                  <a:cubicBezTo>
                    <a:pt x="27" y="112"/>
                    <a:pt x="29" y="112"/>
                    <a:pt x="29" y="110"/>
                  </a:cubicBezTo>
                  <a:cubicBezTo>
                    <a:pt x="29" y="109"/>
                    <a:pt x="28" y="108"/>
                    <a:pt x="27" y="107"/>
                  </a:cubicBezTo>
                  <a:cubicBezTo>
                    <a:pt x="27" y="106"/>
                    <a:pt x="28" y="107"/>
                    <a:pt x="29" y="106"/>
                  </a:cubicBezTo>
                  <a:cubicBezTo>
                    <a:pt x="30" y="106"/>
                    <a:pt x="31" y="106"/>
                    <a:pt x="31" y="105"/>
                  </a:cubicBezTo>
                  <a:cubicBezTo>
                    <a:pt x="32" y="104"/>
                    <a:pt x="31" y="102"/>
                    <a:pt x="30" y="101"/>
                  </a:cubicBezTo>
                  <a:cubicBezTo>
                    <a:pt x="30" y="101"/>
                    <a:pt x="26" y="98"/>
                    <a:pt x="28" y="98"/>
                  </a:cubicBezTo>
                  <a:cubicBezTo>
                    <a:pt x="29" y="98"/>
                    <a:pt x="30" y="99"/>
                    <a:pt x="31" y="99"/>
                  </a:cubicBezTo>
                  <a:cubicBezTo>
                    <a:pt x="33" y="100"/>
                    <a:pt x="35" y="97"/>
                    <a:pt x="35" y="96"/>
                  </a:cubicBezTo>
                  <a:cubicBezTo>
                    <a:pt x="34" y="94"/>
                    <a:pt x="34" y="93"/>
                    <a:pt x="32" y="92"/>
                  </a:cubicBezTo>
                  <a:cubicBezTo>
                    <a:pt x="32" y="92"/>
                    <a:pt x="31" y="91"/>
                    <a:pt x="31" y="91"/>
                  </a:cubicBezTo>
                  <a:cubicBezTo>
                    <a:pt x="32" y="90"/>
                    <a:pt x="31" y="91"/>
                    <a:pt x="34" y="90"/>
                  </a:cubicBezTo>
                  <a:cubicBezTo>
                    <a:pt x="36" y="89"/>
                    <a:pt x="36" y="88"/>
                    <a:pt x="36" y="87"/>
                  </a:cubicBezTo>
                  <a:cubicBezTo>
                    <a:pt x="37" y="86"/>
                    <a:pt x="36" y="85"/>
                    <a:pt x="36" y="84"/>
                  </a:cubicBezTo>
                  <a:cubicBezTo>
                    <a:pt x="34" y="84"/>
                    <a:pt x="30" y="81"/>
                    <a:pt x="32" y="78"/>
                  </a:cubicBezTo>
                  <a:cubicBezTo>
                    <a:pt x="32" y="78"/>
                    <a:pt x="32" y="79"/>
                    <a:pt x="33" y="79"/>
                  </a:cubicBezTo>
                  <a:cubicBezTo>
                    <a:pt x="33" y="80"/>
                    <a:pt x="34" y="79"/>
                    <a:pt x="34" y="78"/>
                  </a:cubicBezTo>
                  <a:cubicBezTo>
                    <a:pt x="33" y="77"/>
                    <a:pt x="31" y="76"/>
                    <a:pt x="31" y="75"/>
                  </a:cubicBezTo>
                  <a:close/>
                  <a:moveTo>
                    <a:pt x="22" y="111"/>
                  </a:moveTo>
                  <a:cubicBezTo>
                    <a:pt x="23" y="112"/>
                    <a:pt x="23" y="113"/>
                    <a:pt x="24" y="113"/>
                  </a:cubicBezTo>
                  <a:cubicBezTo>
                    <a:pt x="25" y="114"/>
                    <a:pt x="26" y="116"/>
                    <a:pt x="26" y="117"/>
                  </a:cubicBezTo>
                  <a:cubicBezTo>
                    <a:pt x="26" y="118"/>
                    <a:pt x="25" y="119"/>
                    <a:pt x="24" y="119"/>
                  </a:cubicBezTo>
                  <a:cubicBezTo>
                    <a:pt x="24" y="119"/>
                    <a:pt x="22" y="118"/>
                    <a:pt x="23" y="119"/>
                  </a:cubicBezTo>
                  <a:cubicBezTo>
                    <a:pt x="23" y="119"/>
                    <a:pt x="24" y="120"/>
                    <a:pt x="25" y="120"/>
                  </a:cubicBezTo>
                  <a:cubicBezTo>
                    <a:pt x="26" y="120"/>
                    <a:pt x="27" y="118"/>
                    <a:pt x="27" y="117"/>
                  </a:cubicBezTo>
                  <a:cubicBezTo>
                    <a:pt x="27" y="116"/>
                    <a:pt x="27" y="115"/>
                    <a:pt x="26" y="114"/>
                  </a:cubicBezTo>
                  <a:cubicBezTo>
                    <a:pt x="25" y="113"/>
                    <a:pt x="24" y="112"/>
                    <a:pt x="24" y="111"/>
                  </a:cubicBezTo>
                  <a:cubicBezTo>
                    <a:pt x="24" y="111"/>
                    <a:pt x="24" y="110"/>
                    <a:pt x="23" y="110"/>
                  </a:cubicBezTo>
                  <a:cubicBezTo>
                    <a:pt x="22" y="108"/>
                    <a:pt x="22" y="110"/>
                    <a:pt x="22" y="111"/>
                  </a:cubicBezTo>
                  <a:moveTo>
                    <a:pt x="49" y="113"/>
                  </a:moveTo>
                  <a:cubicBezTo>
                    <a:pt x="49" y="114"/>
                    <a:pt x="49" y="116"/>
                    <a:pt x="48" y="116"/>
                  </a:cubicBezTo>
                  <a:cubicBezTo>
                    <a:pt x="47" y="116"/>
                    <a:pt x="44" y="115"/>
                    <a:pt x="44" y="115"/>
                  </a:cubicBezTo>
                  <a:cubicBezTo>
                    <a:pt x="44" y="115"/>
                    <a:pt x="43" y="116"/>
                    <a:pt x="43" y="117"/>
                  </a:cubicBezTo>
                  <a:cubicBezTo>
                    <a:pt x="44" y="117"/>
                    <a:pt x="45" y="117"/>
                    <a:pt x="45" y="117"/>
                  </a:cubicBezTo>
                  <a:cubicBezTo>
                    <a:pt x="47" y="119"/>
                    <a:pt x="47" y="121"/>
                    <a:pt x="46" y="122"/>
                  </a:cubicBezTo>
                  <a:cubicBezTo>
                    <a:pt x="46" y="123"/>
                    <a:pt x="45" y="122"/>
                    <a:pt x="45" y="123"/>
                  </a:cubicBezTo>
                  <a:cubicBezTo>
                    <a:pt x="45" y="123"/>
                    <a:pt x="46" y="123"/>
                    <a:pt x="46" y="123"/>
                  </a:cubicBezTo>
                  <a:cubicBezTo>
                    <a:pt x="49" y="121"/>
                    <a:pt x="48" y="119"/>
                    <a:pt x="48" y="117"/>
                  </a:cubicBezTo>
                  <a:cubicBezTo>
                    <a:pt x="49" y="116"/>
                    <a:pt x="49" y="117"/>
                    <a:pt x="49" y="118"/>
                  </a:cubicBezTo>
                  <a:cubicBezTo>
                    <a:pt x="49" y="119"/>
                    <a:pt x="50" y="121"/>
                    <a:pt x="49" y="121"/>
                  </a:cubicBezTo>
                  <a:cubicBezTo>
                    <a:pt x="50" y="122"/>
                    <a:pt x="51" y="123"/>
                    <a:pt x="50" y="125"/>
                  </a:cubicBezTo>
                  <a:cubicBezTo>
                    <a:pt x="49" y="125"/>
                    <a:pt x="52" y="128"/>
                    <a:pt x="51" y="125"/>
                  </a:cubicBezTo>
                  <a:cubicBezTo>
                    <a:pt x="51" y="124"/>
                    <a:pt x="52" y="123"/>
                    <a:pt x="51" y="122"/>
                  </a:cubicBezTo>
                  <a:cubicBezTo>
                    <a:pt x="50" y="120"/>
                    <a:pt x="50" y="121"/>
                    <a:pt x="50" y="118"/>
                  </a:cubicBezTo>
                  <a:cubicBezTo>
                    <a:pt x="50" y="116"/>
                    <a:pt x="51" y="116"/>
                    <a:pt x="51" y="115"/>
                  </a:cubicBezTo>
                  <a:cubicBezTo>
                    <a:pt x="51" y="115"/>
                    <a:pt x="50" y="112"/>
                    <a:pt x="50" y="113"/>
                  </a:cubicBezTo>
                  <a:lnTo>
                    <a:pt x="49" y="113"/>
                  </a:lnTo>
                  <a:close/>
                  <a:moveTo>
                    <a:pt x="31" y="114"/>
                  </a:moveTo>
                  <a:cubicBezTo>
                    <a:pt x="30" y="116"/>
                    <a:pt x="31" y="119"/>
                    <a:pt x="32" y="120"/>
                  </a:cubicBezTo>
                  <a:cubicBezTo>
                    <a:pt x="33" y="121"/>
                    <a:pt x="35" y="122"/>
                    <a:pt x="35" y="124"/>
                  </a:cubicBezTo>
                  <a:cubicBezTo>
                    <a:pt x="35" y="124"/>
                    <a:pt x="35" y="124"/>
                    <a:pt x="34" y="125"/>
                  </a:cubicBezTo>
                  <a:cubicBezTo>
                    <a:pt x="33" y="126"/>
                    <a:pt x="32" y="125"/>
                    <a:pt x="31" y="125"/>
                  </a:cubicBezTo>
                  <a:cubicBezTo>
                    <a:pt x="30" y="125"/>
                    <a:pt x="28" y="121"/>
                    <a:pt x="27" y="122"/>
                  </a:cubicBezTo>
                  <a:cubicBezTo>
                    <a:pt x="27" y="124"/>
                    <a:pt x="29" y="126"/>
                    <a:pt x="30" y="127"/>
                  </a:cubicBezTo>
                  <a:cubicBezTo>
                    <a:pt x="31" y="127"/>
                    <a:pt x="32" y="127"/>
                    <a:pt x="32" y="128"/>
                  </a:cubicBezTo>
                  <a:cubicBezTo>
                    <a:pt x="32" y="129"/>
                    <a:pt x="31" y="131"/>
                    <a:pt x="30" y="131"/>
                  </a:cubicBezTo>
                  <a:cubicBezTo>
                    <a:pt x="28" y="132"/>
                    <a:pt x="31" y="131"/>
                    <a:pt x="32" y="131"/>
                  </a:cubicBezTo>
                  <a:cubicBezTo>
                    <a:pt x="32" y="131"/>
                    <a:pt x="33" y="130"/>
                    <a:pt x="33" y="130"/>
                  </a:cubicBezTo>
                  <a:cubicBezTo>
                    <a:pt x="33" y="129"/>
                    <a:pt x="33" y="128"/>
                    <a:pt x="33" y="128"/>
                  </a:cubicBezTo>
                  <a:cubicBezTo>
                    <a:pt x="33" y="127"/>
                    <a:pt x="32" y="126"/>
                    <a:pt x="33" y="126"/>
                  </a:cubicBezTo>
                  <a:cubicBezTo>
                    <a:pt x="34" y="126"/>
                    <a:pt x="34" y="126"/>
                    <a:pt x="35" y="125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7" y="125"/>
                    <a:pt x="37" y="124"/>
                    <a:pt x="37" y="123"/>
                  </a:cubicBezTo>
                  <a:cubicBezTo>
                    <a:pt x="36" y="123"/>
                    <a:pt x="37" y="122"/>
                    <a:pt x="36" y="121"/>
                  </a:cubicBezTo>
                  <a:cubicBezTo>
                    <a:pt x="35" y="119"/>
                    <a:pt x="32" y="118"/>
                    <a:pt x="33" y="116"/>
                  </a:cubicBezTo>
                  <a:lnTo>
                    <a:pt x="31" y="114"/>
                  </a:lnTo>
                  <a:close/>
                  <a:moveTo>
                    <a:pt x="39" y="123"/>
                  </a:moveTo>
                  <a:cubicBezTo>
                    <a:pt x="40" y="123"/>
                    <a:pt x="41" y="124"/>
                    <a:pt x="41" y="125"/>
                  </a:cubicBezTo>
                  <a:cubicBezTo>
                    <a:pt x="42" y="126"/>
                    <a:pt x="44" y="127"/>
                    <a:pt x="44" y="129"/>
                  </a:cubicBezTo>
                  <a:cubicBezTo>
                    <a:pt x="44" y="130"/>
                    <a:pt x="43" y="130"/>
                    <a:pt x="43" y="131"/>
                  </a:cubicBezTo>
                  <a:cubicBezTo>
                    <a:pt x="43" y="131"/>
                    <a:pt x="42" y="131"/>
                    <a:pt x="42" y="131"/>
                  </a:cubicBezTo>
                  <a:cubicBezTo>
                    <a:pt x="41" y="132"/>
                    <a:pt x="39" y="128"/>
                    <a:pt x="38" y="128"/>
                  </a:cubicBezTo>
                  <a:cubicBezTo>
                    <a:pt x="38" y="129"/>
                    <a:pt x="37" y="130"/>
                    <a:pt x="38" y="130"/>
                  </a:cubicBezTo>
                  <a:cubicBezTo>
                    <a:pt x="40" y="131"/>
                    <a:pt x="41" y="133"/>
                    <a:pt x="40" y="135"/>
                  </a:cubicBezTo>
                  <a:cubicBezTo>
                    <a:pt x="40" y="135"/>
                    <a:pt x="39" y="135"/>
                    <a:pt x="39" y="136"/>
                  </a:cubicBezTo>
                  <a:cubicBezTo>
                    <a:pt x="39" y="137"/>
                    <a:pt x="41" y="135"/>
                    <a:pt x="42" y="135"/>
                  </a:cubicBezTo>
                  <a:cubicBezTo>
                    <a:pt x="42" y="134"/>
                    <a:pt x="42" y="133"/>
                    <a:pt x="42" y="133"/>
                  </a:cubicBezTo>
                  <a:cubicBezTo>
                    <a:pt x="42" y="131"/>
                    <a:pt x="44" y="131"/>
                    <a:pt x="45" y="130"/>
                  </a:cubicBezTo>
                  <a:cubicBezTo>
                    <a:pt x="46" y="128"/>
                    <a:pt x="45" y="127"/>
                    <a:pt x="45" y="126"/>
                  </a:cubicBezTo>
                  <a:cubicBezTo>
                    <a:pt x="44" y="125"/>
                    <a:pt x="42" y="123"/>
                    <a:pt x="42" y="122"/>
                  </a:cubicBezTo>
                  <a:cubicBezTo>
                    <a:pt x="41" y="121"/>
                    <a:pt x="39" y="122"/>
                    <a:pt x="39" y="123"/>
                  </a:cubicBezTo>
                  <a:moveTo>
                    <a:pt x="48" y="127"/>
                  </a:moveTo>
                  <a:cubicBezTo>
                    <a:pt x="48" y="127"/>
                    <a:pt x="48" y="129"/>
                    <a:pt x="48" y="130"/>
                  </a:cubicBezTo>
                  <a:cubicBezTo>
                    <a:pt x="48" y="130"/>
                    <a:pt x="48" y="132"/>
                    <a:pt x="47" y="133"/>
                  </a:cubicBezTo>
                  <a:cubicBezTo>
                    <a:pt x="47" y="133"/>
                    <a:pt x="45" y="134"/>
                    <a:pt x="46" y="134"/>
                  </a:cubicBezTo>
                  <a:cubicBezTo>
                    <a:pt x="47" y="134"/>
                    <a:pt x="49" y="133"/>
                    <a:pt x="49" y="132"/>
                  </a:cubicBezTo>
                  <a:cubicBezTo>
                    <a:pt x="50" y="132"/>
                    <a:pt x="50" y="130"/>
                    <a:pt x="50" y="129"/>
                  </a:cubicBezTo>
                  <a:cubicBezTo>
                    <a:pt x="50" y="128"/>
                    <a:pt x="50" y="128"/>
                    <a:pt x="50" y="127"/>
                  </a:cubicBezTo>
                  <a:cubicBezTo>
                    <a:pt x="49" y="127"/>
                    <a:pt x="49" y="126"/>
                    <a:pt x="49" y="127"/>
                  </a:cubicBezTo>
                  <a:lnTo>
                    <a:pt x="48" y="127"/>
                  </a:lnTo>
                  <a:close/>
                  <a:moveTo>
                    <a:pt x="35" y="134"/>
                  </a:moveTo>
                  <a:cubicBezTo>
                    <a:pt x="35" y="134"/>
                    <a:pt x="34" y="134"/>
                    <a:pt x="34" y="134"/>
                  </a:cubicBezTo>
                  <a:cubicBezTo>
                    <a:pt x="33" y="135"/>
                    <a:pt x="36" y="135"/>
                    <a:pt x="36" y="137"/>
                  </a:cubicBezTo>
                  <a:cubicBezTo>
                    <a:pt x="36" y="138"/>
                    <a:pt x="35" y="139"/>
                    <a:pt x="34" y="139"/>
                  </a:cubicBezTo>
                  <a:cubicBezTo>
                    <a:pt x="34" y="140"/>
                    <a:pt x="35" y="141"/>
                    <a:pt x="36" y="140"/>
                  </a:cubicBezTo>
                  <a:cubicBezTo>
                    <a:pt x="38" y="139"/>
                    <a:pt x="36" y="137"/>
                    <a:pt x="37" y="136"/>
                  </a:cubicBezTo>
                  <a:cubicBezTo>
                    <a:pt x="37" y="135"/>
                    <a:pt x="36" y="134"/>
                    <a:pt x="35" y="134"/>
                  </a:cubicBezTo>
                  <a:moveTo>
                    <a:pt x="76" y="110"/>
                  </a:moveTo>
                  <a:cubicBezTo>
                    <a:pt x="76" y="111"/>
                    <a:pt x="76" y="111"/>
                    <a:pt x="75" y="111"/>
                  </a:cubicBezTo>
                  <a:cubicBezTo>
                    <a:pt x="75" y="114"/>
                    <a:pt x="73" y="114"/>
                    <a:pt x="71" y="117"/>
                  </a:cubicBezTo>
                  <a:cubicBezTo>
                    <a:pt x="71" y="118"/>
                    <a:pt x="71" y="119"/>
                    <a:pt x="71" y="120"/>
                  </a:cubicBezTo>
                  <a:cubicBezTo>
                    <a:pt x="72" y="121"/>
                    <a:pt x="72" y="119"/>
                    <a:pt x="72" y="119"/>
                  </a:cubicBezTo>
                  <a:cubicBezTo>
                    <a:pt x="73" y="118"/>
                    <a:pt x="76" y="117"/>
                    <a:pt x="77" y="116"/>
                  </a:cubicBezTo>
                  <a:cubicBezTo>
                    <a:pt x="79" y="115"/>
                    <a:pt x="76" y="113"/>
                    <a:pt x="76" y="111"/>
                  </a:cubicBezTo>
                  <a:lnTo>
                    <a:pt x="76" y="110"/>
                  </a:lnTo>
                  <a:close/>
                  <a:moveTo>
                    <a:pt x="71" y="78"/>
                  </a:moveTo>
                  <a:cubicBezTo>
                    <a:pt x="70" y="79"/>
                    <a:pt x="69" y="79"/>
                    <a:pt x="68" y="80"/>
                  </a:cubicBezTo>
                  <a:cubicBezTo>
                    <a:pt x="66" y="81"/>
                    <a:pt x="65" y="81"/>
                    <a:pt x="65" y="82"/>
                  </a:cubicBezTo>
                  <a:cubicBezTo>
                    <a:pt x="64" y="84"/>
                    <a:pt x="64" y="86"/>
                    <a:pt x="66" y="87"/>
                  </a:cubicBezTo>
                  <a:cubicBezTo>
                    <a:pt x="65" y="86"/>
                    <a:pt x="66" y="85"/>
                    <a:pt x="67" y="84"/>
                  </a:cubicBezTo>
                  <a:cubicBezTo>
                    <a:pt x="69" y="84"/>
                    <a:pt x="70" y="84"/>
                    <a:pt x="71" y="82"/>
                  </a:cubicBezTo>
                  <a:cubicBezTo>
                    <a:pt x="72" y="81"/>
                    <a:pt x="71" y="79"/>
                    <a:pt x="71" y="78"/>
                  </a:cubicBezTo>
                  <a:moveTo>
                    <a:pt x="78" y="81"/>
                  </a:moveTo>
                  <a:cubicBezTo>
                    <a:pt x="77" y="82"/>
                    <a:pt x="77" y="83"/>
                    <a:pt x="76" y="85"/>
                  </a:cubicBezTo>
                  <a:cubicBezTo>
                    <a:pt x="73" y="86"/>
                    <a:pt x="72" y="91"/>
                    <a:pt x="77" y="92"/>
                  </a:cubicBezTo>
                  <a:cubicBezTo>
                    <a:pt x="76" y="91"/>
                    <a:pt x="76" y="89"/>
                    <a:pt x="77" y="88"/>
                  </a:cubicBezTo>
                  <a:cubicBezTo>
                    <a:pt x="79" y="86"/>
                    <a:pt x="81" y="83"/>
                    <a:pt x="84" y="81"/>
                  </a:cubicBezTo>
                  <a:cubicBezTo>
                    <a:pt x="81" y="82"/>
                    <a:pt x="80" y="81"/>
                    <a:pt x="78" y="81"/>
                  </a:cubicBezTo>
                  <a:moveTo>
                    <a:pt x="102" y="82"/>
                  </a:moveTo>
                  <a:cubicBezTo>
                    <a:pt x="103" y="83"/>
                    <a:pt x="102" y="86"/>
                    <a:pt x="108" y="87"/>
                  </a:cubicBezTo>
                  <a:cubicBezTo>
                    <a:pt x="109" y="89"/>
                    <a:pt x="110" y="89"/>
                    <a:pt x="110" y="91"/>
                  </a:cubicBezTo>
                  <a:cubicBezTo>
                    <a:pt x="110" y="91"/>
                    <a:pt x="110" y="91"/>
                    <a:pt x="111" y="91"/>
                  </a:cubicBezTo>
                  <a:cubicBezTo>
                    <a:pt x="112" y="91"/>
                    <a:pt x="112" y="87"/>
                    <a:pt x="111" y="87"/>
                  </a:cubicBezTo>
                  <a:cubicBezTo>
                    <a:pt x="110" y="85"/>
                    <a:pt x="107" y="86"/>
                    <a:pt x="106" y="84"/>
                  </a:cubicBezTo>
                  <a:cubicBezTo>
                    <a:pt x="106" y="82"/>
                    <a:pt x="105" y="82"/>
                    <a:pt x="104" y="81"/>
                  </a:cubicBezTo>
                  <a:cubicBezTo>
                    <a:pt x="104" y="81"/>
                    <a:pt x="102" y="81"/>
                    <a:pt x="102" y="82"/>
                  </a:cubicBezTo>
                  <a:moveTo>
                    <a:pt x="93" y="83"/>
                  </a:moveTo>
                  <a:cubicBezTo>
                    <a:pt x="95" y="84"/>
                    <a:pt x="94" y="87"/>
                    <a:pt x="96" y="89"/>
                  </a:cubicBezTo>
                  <a:cubicBezTo>
                    <a:pt x="98" y="90"/>
                    <a:pt x="100" y="90"/>
                    <a:pt x="101" y="92"/>
                  </a:cubicBezTo>
                  <a:cubicBezTo>
                    <a:pt x="102" y="94"/>
                    <a:pt x="100" y="94"/>
                    <a:pt x="100" y="95"/>
                  </a:cubicBezTo>
                  <a:cubicBezTo>
                    <a:pt x="100" y="96"/>
                    <a:pt x="102" y="96"/>
                    <a:pt x="102" y="96"/>
                  </a:cubicBezTo>
                  <a:cubicBezTo>
                    <a:pt x="104" y="95"/>
                    <a:pt x="104" y="93"/>
                    <a:pt x="104" y="91"/>
                  </a:cubicBezTo>
                  <a:cubicBezTo>
                    <a:pt x="104" y="90"/>
                    <a:pt x="101" y="89"/>
                    <a:pt x="100" y="87"/>
                  </a:cubicBezTo>
                  <a:cubicBezTo>
                    <a:pt x="99" y="85"/>
                    <a:pt x="99" y="83"/>
                    <a:pt x="97" y="83"/>
                  </a:cubicBezTo>
                  <a:cubicBezTo>
                    <a:pt x="93" y="83"/>
                    <a:pt x="93" y="83"/>
                    <a:pt x="93" y="83"/>
                  </a:cubicBezTo>
                  <a:close/>
                  <a:moveTo>
                    <a:pt x="86" y="83"/>
                  </a:moveTo>
                  <a:cubicBezTo>
                    <a:pt x="82" y="85"/>
                    <a:pt x="80" y="90"/>
                    <a:pt x="80" y="94"/>
                  </a:cubicBezTo>
                  <a:cubicBezTo>
                    <a:pt x="80" y="96"/>
                    <a:pt x="82" y="96"/>
                    <a:pt x="83" y="95"/>
                  </a:cubicBezTo>
                  <a:cubicBezTo>
                    <a:pt x="82" y="94"/>
                    <a:pt x="82" y="93"/>
                    <a:pt x="83" y="92"/>
                  </a:cubicBezTo>
                  <a:cubicBezTo>
                    <a:pt x="85" y="90"/>
                    <a:pt x="86" y="92"/>
                    <a:pt x="88" y="87"/>
                  </a:cubicBezTo>
                  <a:cubicBezTo>
                    <a:pt x="89" y="86"/>
                    <a:pt x="90" y="85"/>
                    <a:pt x="90" y="83"/>
                  </a:cubicBezTo>
                  <a:cubicBezTo>
                    <a:pt x="89" y="83"/>
                    <a:pt x="87" y="83"/>
                    <a:pt x="86" y="83"/>
                  </a:cubicBezTo>
                  <a:moveTo>
                    <a:pt x="114" y="87"/>
                  </a:moveTo>
                  <a:cubicBezTo>
                    <a:pt x="113" y="87"/>
                    <a:pt x="113" y="87"/>
                    <a:pt x="112" y="88"/>
                  </a:cubicBezTo>
                  <a:cubicBezTo>
                    <a:pt x="113" y="89"/>
                    <a:pt x="115" y="89"/>
                    <a:pt x="114" y="93"/>
                  </a:cubicBezTo>
                  <a:cubicBezTo>
                    <a:pt x="114" y="93"/>
                    <a:pt x="114" y="93"/>
                    <a:pt x="114" y="94"/>
                  </a:cubicBezTo>
                  <a:cubicBezTo>
                    <a:pt x="114" y="94"/>
                    <a:pt x="116" y="94"/>
                    <a:pt x="117" y="93"/>
                  </a:cubicBezTo>
                  <a:cubicBezTo>
                    <a:pt x="119" y="91"/>
                    <a:pt x="117" y="90"/>
                    <a:pt x="116" y="88"/>
                  </a:cubicBezTo>
                  <a:cubicBezTo>
                    <a:pt x="115" y="86"/>
                    <a:pt x="115" y="87"/>
                    <a:pt x="114" y="87"/>
                  </a:cubicBezTo>
                  <a:moveTo>
                    <a:pt x="91" y="89"/>
                  </a:moveTo>
                  <a:cubicBezTo>
                    <a:pt x="90" y="90"/>
                    <a:pt x="91" y="91"/>
                    <a:pt x="91" y="93"/>
                  </a:cubicBezTo>
                  <a:cubicBezTo>
                    <a:pt x="91" y="95"/>
                    <a:pt x="91" y="95"/>
                    <a:pt x="89" y="96"/>
                  </a:cubicBezTo>
                  <a:cubicBezTo>
                    <a:pt x="88" y="96"/>
                    <a:pt x="87" y="96"/>
                    <a:pt x="86" y="96"/>
                  </a:cubicBezTo>
                  <a:cubicBezTo>
                    <a:pt x="85" y="97"/>
                    <a:pt x="83" y="97"/>
                    <a:pt x="83" y="98"/>
                  </a:cubicBezTo>
                  <a:cubicBezTo>
                    <a:pt x="84" y="100"/>
                    <a:pt x="82" y="102"/>
                    <a:pt x="80" y="102"/>
                  </a:cubicBezTo>
                  <a:cubicBezTo>
                    <a:pt x="78" y="103"/>
                    <a:pt x="78" y="106"/>
                    <a:pt x="79" y="108"/>
                  </a:cubicBezTo>
                  <a:cubicBezTo>
                    <a:pt x="79" y="109"/>
                    <a:pt x="82" y="110"/>
                    <a:pt x="82" y="109"/>
                  </a:cubicBezTo>
                  <a:cubicBezTo>
                    <a:pt x="82" y="108"/>
                    <a:pt x="80" y="107"/>
                    <a:pt x="81" y="105"/>
                  </a:cubicBezTo>
                  <a:cubicBezTo>
                    <a:pt x="82" y="104"/>
                    <a:pt x="84" y="103"/>
                    <a:pt x="85" y="103"/>
                  </a:cubicBezTo>
                  <a:cubicBezTo>
                    <a:pt x="86" y="102"/>
                    <a:pt x="88" y="101"/>
                    <a:pt x="88" y="100"/>
                  </a:cubicBezTo>
                  <a:cubicBezTo>
                    <a:pt x="89" y="99"/>
                    <a:pt x="88" y="97"/>
                    <a:pt x="89" y="96"/>
                  </a:cubicBezTo>
                  <a:cubicBezTo>
                    <a:pt x="90" y="98"/>
                    <a:pt x="90" y="99"/>
                    <a:pt x="92" y="101"/>
                  </a:cubicBezTo>
                  <a:cubicBezTo>
                    <a:pt x="95" y="101"/>
                    <a:pt x="99" y="103"/>
                    <a:pt x="98" y="105"/>
                  </a:cubicBezTo>
                  <a:cubicBezTo>
                    <a:pt x="98" y="106"/>
                    <a:pt x="97" y="106"/>
                    <a:pt x="98" y="107"/>
                  </a:cubicBezTo>
                  <a:cubicBezTo>
                    <a:pt x="99" y="107"/>
                    <a:pt x="100" y="107"/>
                    <a:pt x="101" y="106"/>
                  </a:cubicBezTo>
                  <a:cubicBezTo>
                    <a:pt x="102" y="105"/>
                    <a:pt x="103" y="102"/>
                    <a:pt x="100" y="102"/>
                  </a:cubicBezTo>
                  <a:cubicBezTo>
                    <a:pt x="99" y="102"/>
                    <a:pt x="98" y="101"/>
                    <a:pt x="98" y="99"/>
                  </a:cubicBezTo>
                  <a:cubicBezTo>
                    <a:pt x="98" y="97"/>
                    <a:pt x="96" y="96"/>
                    <a:pt x="94" y="96"/>
                  </a:cubicBezTo>
                  <a:cubicBezTo>
                    <a:pt x="91" y="94"/>
                    <a:pt x="92" y="90"/>
                    <a:pt x="91" y="89"/>
                  </a:cubicBezTo>
                  <a:moveTo>
                    <a:pt x="61" y="85"/>
                  </a:moveTo>
                  <a:cubicBezTo>
                    <a:pt x="60" y="85"/>
                    <a:pt x="59" y="86"/>
                    <a:pt x="59" y="87"/>
                  </a:cubicBezTo>
                  <a:cubicBezTo>
                    <a:pt x="57" y="89"/>
                    <a:pt x="58" y="90"/>
                    <a:pt x="58" y="92"/>
                  </a:cubicBezTo>
                  <a:cubicBezTo>
                    <a:pt x="58" y="92"/>
                    <a:pt x="58" y="93"/>
                    <a:pt x="58" y="93"/>
                  </a:cubicBezTo>
                  <a:cubicBezTo>
                    <a:pt x="58" y="90"/>
                    <a:pt x="60" y="90"/>
                    <a:pt x="61" y="88"/>
                  </a:cubicBezTo>
                  <a:cubicBezTo>
                    <a:pt x="62" y="87"/>
                    <a:pt x="62" y="87"/>
                    <a:pt x="62" y="87"/>
                  </a:cubicBezTo>
                  <a:lnTo>
                    <a:pt x="61" y="85"/>
                  </a:lnTo>
                  <a:close/>
                  <a:moveTo>
                    <a:pt x="69" y="88"/>
                  </a:moveTo>
                  <a:cubicBezTo>
                    <a:pt x="67" y="89"/>
                    <a:pt x="65" y="91"/>
                    <a:pt x="64" y="93"/>
                  </a:cubicBezTo>
                  <a:cubicBezTo>
                    <a:pt x="63" y="94"/>
                    <a:pt x="62" y="98"/>
                    <a:pt x="64" y="98"/>
                  </a:cubicBezTo>
                  <a:cubicBezTo>
                    <a:pt x="64" y="98"/>
                    <a:pt x="65" y="99"/>
                    <a:pt x="65" y="99"/>
                  </a:cubicBezTo>
                  <a:cubicBezTo>
                    <a:pt x="64" y="98"/>
                    <a:pt x="64" y="96"/>
                    <a:pt x="65" y="96"/>
                  </a:cubicBezTo>
                  <a:cubicBezTo>
                    <a:pt x="66" y="94"/>
                    <a:pt x="67" y="93"/>
                    <a:pt x="69" y="92"/>
                  </a:cubicBezTo>
                  <a:cubicBezTo>
                    <a:pt x="69" y="92"/>
                    <a:pt x="70" y="92"/>
                    <a:pt x="70" y="92"/>
                  </a:cubicBezTo>
                  <a:cubicBezTo>
                    <a:pt x="69" y="90"/>
                    <a:pt x="69" y="89"/>
                    <a:pt x="69" y="88"/>
                  </a:cubicBezTo>
                  <a:moveTo>
                    <a:pt x="107" y="91"/>
                  </a:moveTo>
                  <a:cubicBezTo>
                    <a:pt x="108" y="93"/>
                    <a:pt x="108" y="94"/>
                    <a:pt x="107" y="95"/>
                  </a:cubicBezTo>
                  <a:cubicBezTo>
                    <a:pt x="108" y="96"/>
                    <a:pt x="108" y="96"/>
                    <a:pt x="108" y="97"/>
                  </a:cubicBezTo>
                  <a:cubicBezTo>
                    <a:pt x="109" y="97"/>
                    <a:pt x="113" y="98"/>
                    <a:pt x="112" y="100"/>
                  </a:cubicBezTo>
                  <a:cubicBezTo>
                    <a:pt x="112" y="101"/>
                    <a:pt x="111" y="102"/>
                    <a:pt x="110" y="102"/>
                  </a:cubicBezTo>
                  <a:cubicBezTo>
                    <a:pt x="110" y="100"/>
                    <a:pt x="108" y="99"/>
                    <a:pt x="107" y="98"/>
                  </a:cubicBezTo>
                  <a:cubicBezTo>
                    <a:pt x="107" y="96"/>
                    <a:pt x="106" y="97"/>
                    <a:pt x="107" y="98"/>
                  </a:cubicBezTo>
                  <a:cubicBezTo>
                    <a:pt x="108" y="100"/>
                    <a:pt x="107" y="102"/>
                    <a:pt x="108" y="104"/>
                  </a:cubicBezTo>
                  <a:cubicBezTo>
                    <a:pt x="108" y="105"/>
                    <a:pt x="109" y="105"/>
                    <a:pt x="111" y="106"/>
                  </a:cubicBezTo>
                  <a:cubicBezTo>
                    <a:pt x="113" y="107"/>
                    <a:pt x="113" y="108"/>
                    <a:pt x="112" y="110"/>
                  </a:cubicBezTo>
                  <a:cubicBezTo>
                    <a:pt x="111" y="110"/>
                    <a:pt x="111" y="110"/>
                    <a:pt x="110" y="110"/>
                  </a:cubicBezTo>
                  <a:cubicBezTo>
                    <a:pt x="110" y="108"/>
                    <a:pt x="108" y="108"/>
                    <a:pt x="107" y="105"/>
                  </a:cubicBezTo>
                  <a:cubicBezTo>
                    <a:pt x="106" y="104"/>
                    <a:pt x="106" y="106"/>
                    <a:pt x="106" y="106"/>
                  </a:cubicBezTo>
                  <a:cubicBezTo>
                    <a:pt x="108" y="107"/>
                    <a:pt x="109" y="110"/>
                    <a:pt x="108" y="111"/>
                  </a:cubicBezTo>
                  <a:cubicBezTo>
                    <a:pt x="108" y="112"/>
                    <a:pt x="108" y="112"/>
                    <a:pt x="110" y="113"/>
                  </a:cubicBezTo>
                  <a:cubicBezTo>
                    <a:pt x="111" y="114"/>
                    <a:pt x="112" y="115"/>
                    <a:pt x="113" y="117"/>
                  </a:cubicBezTo>
                  <a:cubicBezTo>
                    <a:pt x="113" y="117"/>
                    <a:pt x="113" y="117"/>
                    <a:pt x="113" y="118"/>
                  </a:cubicBezTo>
                  <a:cubicBezTo>
                    <a:pt x="112" y="118"/>
                    <a:pt x="112" y="119"/>
                    <a:pt x="111" y="119"/>
                  </a:cubicBezTo>
                  <a:cubicBezTo>
                    <a:pt x="110" y="118"/>
                    <a:pt x="110" y="118"/>
                    <a:pt x="109" y="117"/>
                  </a:cubicBezTo>
                  <a:cubicBezTo>
                    <a:pt x="108" y="115"/>
                    <a:pt x="108" y="115"/>
                    <a:pt x="107" y="113"/>
                  </a:cubicBezTo>
                  <a:cubicBezTo>
                    <a:pt x="106" y="114"/>
                    <a:pt x="108" y="116"/>
                    <a:pt x="108" y="118"/>
                  </a:cubicBezTo>
                  <a:cubicBezTo>
                    <a:pt x="108" y="119"/>
                    <a:pt x="108" y="120"/>
                    <a:pt x="108" y="121"/>
                  </a:cubicBezTo>
                  <a:cubicBezTo>
                    <a:pt x="110" y="121"/>
                    <a:pt x="113" y="123"/>
                    <a:pt x="113" y="125"/>
                  </a:cubicBezTo>
                  <a:cubicBezTo>
                    <a:pt x="113" y="126"/>
                    <a:pt x="113" y="127"/>
                    <a:pt x="114" y="127"/>
                  </a:cubicBezTo>
                  <a:cubicBezTo>
                    <a:pt x="114" y="126"/>
                    <a:pt x="114" y="125"/>
                    <a:pt x="114" y="124"/>
                  </a:cubicBezTo>
                  <a:cubicBezTo>
                    <a:pt x="114" y="122"/>
                    <a:pt x="113" y="122"/>
                    <a:pt x="112" y="121"/>
                  </a:cubicBezTo>
                  <a:cubicBezTo>
                    <a:pt x="111" y="119"/>
                    <a:pt x="114" y="120"/>
                    <a:pt x="114" y="118"/>
                  </a:cubicBezTo>
                  <a:cubicBezTo>
                    <a:pt x="115" y="117"/>
                    <a:pt x="115" y="114"/>
                    <a:pt x="113" y="113"/>
                  </a:cubicBezTo>
                  <a:cubicBezTo>
                    <a:pt x="113" y="112"/>
                    <a:pt x="111" y="112"/>
                    <a:pt x="111" y="111"/>
                  </a:cubicBezTo>
                  <a:cubicBezTo>
                    <a:pt x="111" y="110"/>
                    <a:pt x="113" y="110"/>
                    <a:pt x="113" y="109"/>
                  </a:cubicBezTo>
                  <a:cubicBezTo>
                    <a:pt x="114" y="108"/>
                    <a:pt x="114" y="108"/>
                    <a:pt x="114" y="106"/>
                  </a:cubicBezTo>
                  <a:cubicBezTo>
                    <a:pt x="114" y="106"/>
                    <a:pt x="114" y="105"/>
                    <a:pt x="114" y="105"/>
                  </a:cubicBezTo>
                  <a:cubicBezTo>
                    <a:pt x="114" y="104"/>
                    <a:pt x="113" y="104"/>
                    <a:pt x="112" y="104"/>
                  </a:cubicBezTo>
                  <a:cubicBezTo>
                    <a:pt x="112" y="104"/>
                    <a:pt x="111" y="104"/>
                    <a:pt x="111" y="103"/>
                  </a:cubicBezTo>
                  <a:cubicBezTo>
                    <a:pt x="111" y="103"/>
                    <a:pt x="111" y="103"/>
                    <a:pt x="111" y="102"/>
                  </a:cubicBezTo>
                  <a:cubicBezTo>
                    <a:pt x="111" y="101"/>
                    <a:pt x="112" y="103"/>
                    <a:pt x="115" y="100"/>
                  </a:cubicBezTo>
                  <a:cubicBezTo>
                    <a:pt x="115" y="99"/>
                    <a:pt x="116" y="99"/>
                    <a:pt x="115" y="98"/>
                  </a:cubicBezTo>
                  <a:cubicBezTo>
                    <a:pt x="113" y="96"/>
                    <a:pt x="112" y="96"/>
                    <a:pt x="112" y="95"/>
                  </a:cubicBezTo>
                  <a:cubicBezTo>
                    <a:pt x="111" y="95"/>
                    <a:pt x="113" y="94"/>
                    <a:pt x="111" y="94"/>
                  </a:cubicBezTo>
                  <a:cubicBezTo>
                    <a:pt x="109" y="94"/>
                    <a:pt x="109" y="92"/>
                    <a:pt x="109" y="92"/>
                  </a:cubicBezTo>
                  <a:cubicBezTo>
                    <a:pt x="108" y="91"/>
                    <a:pt x="108" y="91"/>
                    <a:pt x="108" y="91"/>
                  </a:cubicBezTo>
                  <a:lnTo>
                    <a:pt x="107" y="91"/>
                  </a:lnTo>
                  <a:close/>
                  <a:moveTo>
                    <a:pt x="60" y="94"/>
                  </a:moveTo>
                  <a:cubicBezTo>
                    <a:pt x="58" y="96"/>
                    <a:pt x="57" y="99"/>
                    <a:pt x="57" y="101"/>
                  </a:cubicBezTo>
                  <a:cubicBezTo>
                    <a:pt x="57" y="102"/>
                    <a:pt x="57" y="103"/>
                    <a:pt x="58" y="102"/>
                  </a:cubicBezTo>
                  <a:cubicBezTo>
                    <a:pt x="58" y="100"/>
                    <a:pt x="58" y="99"/>
                    <a:pt x="60" y="98"/>
                  </a:cubicBezTo>
                  <a:cubicBezTo>
                    <a:pt x="60" y="94"/>
                    <a:pt x="60" y="94"/>
                    <a:pt x="60" y="94"/>
                  </a:cubicBezTo>
                  <a:close/>
                  <a:moveTo>
                    <a:pt x="68" y="99"/>
                  </a:moveTo>
                  <a:cubicBezTo>
                    <a:pt x="66" y="101"/>
                    <a:pt x="64" y="102"/>
                    <a:pt x="63" y="104"/>
                  </a:cubicBezTo>
                  <a:cubicBezTo>
                    <a:pt x="62" y="106"/>
                    <a:pt x="63" y="110"/>
                    <a:pt x="65" y="110"/>
                  </a:cubicBezTo>
                  <a:cubicBezTo>
                    <a:pt x="65" y="109"/>
                    <a:pt x="65" y="108"/>
                    <a:pt x="65" y="107"/>
                  </a:cubicBezTo>
                  <a:cubicBezTo>
                    <a:pt x="65" y="106"/>
                    <a:pt x="66" y="105"/>
                    <a:pt x="67" y="105"/>
                  </a:cubicBezTo>
                  <a:cubicBezTo>
                    <a:pt x="67" y="104"/>
                    <a:pt x="68" y="103"/>
                    <a:pt x="68" y="103"/>
                  </a:cubicBezTo>
                  <a:cubicBezTo>
                    <a:pt x="68" y="102"/>
                    <a:pt x="68" y="101"/>
                    <a:pt x="68" y="100"/>
                  </a:cubicBezTo>
                  <a:lnTo>
                    <a:pt x="68" y="99"/>
                  </a:lnTo>
                  <a:close/>
                  <a:moveTo>
                    <a:pt x="88" y="105"/>
                  </a:moveTo>
                  <a:cubicBezTo>
                    <a:pt x="87" y="107"/>
                    <a:pt x="86" y="107"/>
                    <a:pt x="85" y="107"/>
                  </a:cubicBezTo>
                  <a:cubicBezTo>
                    <a:pt x="85" y="107"/>
                    <a:pt x="84" y="107"/>
                    <a:pt x="83" y="107"/>
                  </a:cubicBezTo>
                  <a:cubicBezTo>
                    <a:pt x="84" y="110"/>
                    <a:pt x="83" y="111"/>
                    <a:pt x="82" y="112"/>
                  </a:cubicBezTo>
                  <a:cubicBezTo>
                    <a:pt x="81" y="112"/>
                    <a:pt x="80" y="113"/>
                    <a:pt x="80" y="115"/>
                  </a:cubicBezTo>
                  <a:cubicBezTo>
                    <a:pt x="79" y="116"/>
                    <a:pt x="80" y="118"/>
                    <a:pt x="80" y="119"/>
                  </a:cubicBezTo>
                  <a:cubicBezTo>
                    <a:pt x="81" y="120"/>
                    <a:pt x="81" y="120"/>
                    <a:pt x="82" y="120"/>
                  </a:cubicBezTo>
                  <a:cubicBezTo>
                    <a:pt x="82" y="118"/>
                    <a:pt x="82" y="117"/>
                    <a:pt x="83" y="116"/>
                  </a:cubicBezTo>
                  <a:cubicBezTo>
                    <a:pt x="83" y="116"/>
                    <a:pt x="84" y="115"/>
                    <a:pt x="84" y="115"/>
                  </a:cubicBezTo>
                  <a:cubicBezTo>
                    <a:pt x="86" y="114"/>
                    <a:pt x="87" y="113"/>
                    <a:pt x="87" y="110"/>
                  </a:cubicBezTo>
                  <a:cubicBezTo>
                    <a:pt x="87" y="110"/>
                    <a:pt x="89" y="112"/>
                    <a:pt x="89" y="113"/>
                  </a:cubicBezTo>
                  <a:cubicBezTo>
                    <a:pt x="90" y="117"/>
                    <a:pt x="93" y="117"/>
                    <a:pt x="96" y="119"/>
                  </a:cubicBezTo>
                  <a:cubicBezTo>
                    <a:pt x="97" y="120"/>
                    <a:pt x="98" y="121"/>
                    <a:pt x="99" y="122"/>
                  </a:cubicBezTo>
                  <a:cubicBezTo>
                    <a:pt x="99" y="124"/>
                    <a:pt x="97" y="125"/>
                    <a:pt x="97" y="125"/>
                  </a:cubicBezTo>
                  <a:cubicBezTo>
                    <a:pt x="98" y="125"/>
                    <a:pt x="100" y="124"/>
                    <a:pt x="101" y="122"/>
                  </a:cubicBezTo>
                  <a:cubicBezTo>
                    <a:pt x="101" y="121"/>
                    <a:pt x="101" y="120"/>
                    <a:pt x="101" y="119"/>
                  </a:cubicBezTo>
                  <a:cubicBezTo>
                    <a:pt x="99" y="119"/>
                    <a:pt x="98" y="119"/>
                    <a:pt x="98" y="118"/>
                  </a:cubicBezTo>
                  <a:cubicBezTo>
                    <a:pt x="96" y="117"/>
                    <a:pt x="96" y="116"/>
                    <a:pt x="96" y="115"/>
                  </a:cubicBezTo>
                  <a:cubicBezTo>
                    <a:pt x="93" y="113"/>
                    <a:pt x="90" y="113"/>
                    <a:pt x="89" y="110"/>
                  </a:cubicBezTo>
                  <a:cubicBezTo>
                    <a:pt x="88" y="109"/>
                    <a:pt x="88" y="107"/>
                    <a:pt x="89" y="106"/>
                  </a:cubicBezTo>
                  <a:cubicBezTo>
                    <a:pt x="89" y="106"/>
                    <a:pt x="89" y="105"/>
                    <a:pt x="88" y="105"/>
                  </a:cubicBezTo>
                  <a:close/>
                  <a:moveTo>
                    <a:pt x="76" y="96"/>
                  </a:moveTo>
                  <a:cubicBezTo>
                    <a:pt x="74" y="99"/>
                    <a:pt x="72" y="100"/>
                    <a:pt x="71" y="104"/>
                  </a:cubicBezTo>
                  <a:cubicBezTo>
                    <a:pt x="71" y="106"/>
                    <a:pt x="70" y="108"/>
                    <a:pt x="73" y="109"/>
                  </a:cubicBezTo>
                  <a:cubicBezTo>
                    <a:pt x="75" y="109"/>
                    <a:pt x="74" y="108"/>
                    <a:pt x="73" y="108"/>
                  </a:cubicBezTo>
                  <a:cubicBezTo>
                    <a:pt x="72" y="107"/>
                    <a:pt x="72" y="105"/>
                    <a:pt x="73" y="104"/>
                  </a:cubicBezTo>
                  <a:cubicBezTo>
                    <a:pt x="76" y="103"/>
                    <a:pt x="77" y="103"/>
                    <a:pt x="77" y="100"/>
                  </a:cubicBezTo>
                  <a:cubicBezTo>
                    <a:pt x="76" y="99"/>
                    <a:pt x="77" y="95"/>
                    <a:pt x="76" y="96"/>
                  </a:cubicBezTo>
                  <a:close/>
                  <a:moveTo>
                    <a:pt x="118" y="106"/>
                  </a:moveTo>
                  <a:cubicBezTo>
                    <a:pt x="119" y="107"/>
                    <a:pt x="120" y="107"/>
                    <a:pt x="121" y="109"/>
                  </a:cubicBezTo>
                  <a:cubicBezTo>
                    <a:pt x="122" y="109"/>
                    <a:pt x="122" y="109"/>
                    <a:pt x="122" y="110"/>
                  </a:cubicBezTo>
                  <a:cubicBezTo>
                    <a:pt x="122" y="110"/>
                    <a:pt x="121" y="110"/>
                    <a:pt x="121" y="111"/>
                  </a:cubicBezTo>
                  <a:cubicBezTo>
                    <a:pt x="120" y="112"/>
                    <a:pt x="122" y="111"/>
                    <a:pt x="123" y="111"/>
                  </a:cubicBezTo>
                  <a:cubicBezTo>
                    <a:pt x="123" y="110"/>
                    <a:pt x="124" y="109"/>
                    <a:pt x="123" y="107"/>
                  </a:cubicBezTo>
                  <a:cubicBezTo>
                    <a:pt x="123" y="107"/>
                    <a:pt x="122" y="106"/>
                    <a:pt x="121" y="105"/>
                  </a:cubicBezTo>
                  <a:cubicBezTo>
                    <a:pt x="119" y="104"/>
                    <a:pt x="118" y="105"/>
                    <a:pt x="118" y="106"/>
                  </a:cubicBezTo>
                  <a:moveTo>
                    <a:pt x="60" y="108"/>
                  </a:moveTo>
                  <a:cubicBezTo>
                    <a:pt x="58" y="109"/>
                    <a:pt x="57" y="110"/>
                    <a:pt x="57" y="112"/>
                  </a:cubicBezTo>
                  <a:cubicBezTo>
                    <a:pt x="56" y="114"/>
                    <a:pt x="56" y="117"/>
                    <a:pt x="56" y="117"/>
                  </a:cubicBezTo>
                  <a:cubicBezTo>
                    <a:pt x="56" y="116"/>
                    <a:pt x="57" y="115"/>
                    <a:pt x="58" y="114"/>
                  </a:cubicBezTo>
                  <a:cubicBezTo>
                    <a:pt x="58" y="113"/>
                    <a:pt x="59" y="113"/>
                    <a:pt x="60" y="113"/>
                  </a:cubicBezTo>
                  <a:lnTo>
                    <a:pt x="60" y="108"/>
                  </a:lnTo>
                  <a:close/>
                  <a:moveTo>
                    <a:pt x="67" y="110"/>
                  </a:moveTo>
                  <a:cubicBezTo>
                    <a:pt x="67" y="111"/>
                    <a:pt x="64" y="115"/>
                    <a:pt x="64" y="116"/>
                  </a:cubicBezTo>
                  <a:cubicBezTo>
                    <a:pt x="63" y="117"/>
                    <a:pt x="63" y="120"/>
                    <a:pt x="65" y="120"/>
                  </a:cubicBezTo>
                  <a:cubicBezTo>
                    <a:pt x="65" y="121"/>
                    <a:pt x="66" y="121"/>
                    <a:pt x="66" y="121"/>
                  </a:cubicBezTo>
                  <a:cubicBezTo>
                    <a:pt x="67" y="121"/>
                    <a:pt x="66" y="122"/>
                    <a:pt x="66" y="122"/>
                  </a:cubicBezTo>
                  <a:cubicBezTo>
                    <a:pt x="65" y="123"/>
                    <a:pt x="64" y="124"/>
                    <a:pt x="64" y="126"/>
                  </a:cubicBezTo>
                  <a:cubicBezTo>
                    <a:pt x="64" y="127"/>
                    <a:pt x="64" y="127"/>
                    <a:pt x="65" y="128"/>
                  </a:cubicBezTo>
                  <a:cubicBezTo>
                    <a:pt x="65" y="127"/>
                    <a:pt x="66" y="125"/>
                    <a:pt x="68" y="124"/>
                  </a:cubicBezTo>
                  <a:cubicBezTo>
                    <a:pt x="68" y="123"/>
                    <a:pt x="68" y="121"/>
                    <a:pt x="68" y="120"/>
                  </a:cubicBezTo>
                  <a:cubicBezTo>
                    <a:pt x="67" y="120"/>
                    <a:pt x="66" y="120"/>
                    <a:pt x="65" y="119"/>
                  </a:cubicBezTo>
                  <a:cubicBezTo>
                    <a:pt x="65" y="117"/>
                    <a:pt x="66" y="116"/>
                    <a:pt x="67" y="115"/>
                  </a:cubicBezTo>
                  <a:cubicBezTo>
                    <a:pt x="67" y="113"/>
                    <a:pt x="67" y="112"/>
                    <a:pt x="67" y="111"/>
                  </a:cubicBezTo>
                  <a:lnTo>
                    <a:pt x="67" y="110"/>
                  </a:lnTo>
                  <a:close/>
                  <a:moveTo>
                    <a:pt x="61" y="121"/>
                  </a:moveTo>
                  <a:cubicBezTo>
                    <a:pt x="59" y="122"/>
                    <a:pt x="60" y="125"/>
                    <a:pt x="59" y="125"/>
                  </a:cubicBezTo>
                  <a:cubicBezTo>
                    <a:pt x="59" y="126"/>
                    <a:pt x="59" y="127"/>
                    <a:pt x="60" y="127"/>
                  </a:cubicBezTo>
                  <a:cubicBezTo>
                    <a:pt x="60" y="126"/>
                    <a:pt x="61" y="125"/>
                    <a:pt x="61" y="124"/>
                  </a:cubicBezTo>
                  <a:cubicBezTo>
                    <a:pt x="63" y="122"/>
                    <a:pt x="63" y="122"/>
                    <a:pt x="61" y="121"/>
                  </a:cubicBezTo>
                  <a:moveTo>
                    <a:pt x="79" y="122"/>
                  </a:moveTo>
                  <a:cubicBezTo>
                    <a:pt x="78" y="123"/>
                    <a:pt x="77" y="123"/>
                    <a:pt x="76" y="124"/>
                  </a:cubicBezTo>
                  <a:cubicBezTo>
                    <a:pt x="76" y="125"/>
                    <a:pt x="76" y="126"/>
                    <a:pt x="75" y="127"/>
                  </a:cubicBezTo>
                  <a:cubicBezTo>
                    <a:pt x="75" y="128"/>
                    <a:pt x="74" y="128"/>
                    <a:pt x="73" y="129"/>
                  </a:cubicBezTo>
                  <a:cubicBezTo>
                    <a:pt x="73" y="131"/>
                    <a:pt x="72" y="133"/>
                    <a:pt x="75" y="133"/>
                  </a:cubicBezTo>
                  <a:cubicBezTo>
                    <a:pt x="75" y="133"/>
                    <a:pt x="79" y="132"/>
                    <a:pt x="75" y="135"/>
                  </a:cubicBezTo>
                  <a:cubicBezTo>
                    <a:pt x="75" y="135"/>
                    <a:pt x="73" y="137"/>
                    <a:pt x="75" y="139"/>
                  </a:cubicBezTo>
                  <a:cubicBezTo>
                    <a:pt x="76" y="139"/>
                    <a:pt x="77" y="141"/>
                    <a:pt x="79" y="139"/>
                  </a:cubicBezTo>
                  <a:cubicBezTo>
                    <a:pt x="79" y="139"/>
                    <a:pt x="78" y="139"/>
                    <a:pt x="78" y="140"/>
                  </a:cubicBezTo>
                  <a:cubicBezTo>
                    <a:pt x="76" y="140"/>
                    <a:pt x="75" y="138"/>
                    <a:pt x="77" y="136"/>
                  </a:cubicBezTo>
                  <a:cubicBezTo>
                    <a:pt x="78" y="135"/>
                    <a:pt x="79" y="134"/>
                    <a:pt x="80" y="133"/>
                  </a:cubicBezTo>
                  <a:cubicBezTo>
                    <a:pt x="80" y="132"/>
                    <a:pt x="80" y="131"/>
                    <a:pt x="81" y="130"/>
                  </a:cubicBezTo>
                  <a:cubicBezTo>
                    <a:pt x="81" y="130"/>
                    <a:pt x="80" y="130"/>
                    <a:pt x="80" y="129"/>
                  </a:cubicBezTo>
                  <a:cubicBezTo>
                    <a:pt x="79" y="130"/>
                    <a:pt x="75" y="133"/>
                    <a:pt x="74" y="132"/>
                  </a:cubicBezTo>
                  <a:cubicBezTo>
                    <a:pt x="73" y="130"/>
                    <a:pt x="77" y="127"/>
                    <a:pt x="78" y="127"/>
                  </a:cubicBezTo>
                  <a:cubicBezTo>
                    <a:pt x="78" y="125"/>
                    <a:pt x="78" y="124"/>
                    <a:pt x="79" y="122"/>
                  </a:cubicBezTo>
                  <a:moveTo>
                    <a:pt x="106" y="128"/>
                  </a:moveTo>
                  <a:cubicBezTo>
                    <a:pt x="107" y="127"/>
                    <a:pt x="106" y="125"/>
                    <a:pt x="105" y="124"/>
                  </a:cubicBezTo>
                  <a:cubicBezTo>
                    <a:pt x="105" y="124"/>
                    <a:pt x="105" y="124"/>
                    <a:pt x="104" y="123"/>
                  </a:cubicBezTo>
                  <a:cubicBezTo>
                    <a:pt x="103" y="123"/>
                    <a:pt x="103" y="123"/>
                    <a:pt x="104" y="125"/>
                  </a:cubicBezTo>
                  <a:cubicBezTo>
                    <a:pt x="105" y="127"/>
                    <a:pt x="105" y="128"/>
                    <a:pt x="104" y="130"/>
                  </a:cubicBezTo>
                  <a:cubicBezTo>
                    <a:pt x="105" y="131"/>
                    <a:pt x="105" y="132"/>
                    <a:pt x="106" y="132"/>
                  </a:cubicBezTo>
                  <a:cubicBezTo>
                    <a:pt x="107" y="133"/>
                    <a:pt x="107" y="133"/>
                    <a:pt x="107" y="134"/>
                  </a:cubicBezTo>
                  <a:cubicBezTo>
                    <a:pt x="106" y="135"/>
                    <a:pt x="106" y="135"/>
                    <a:pt x="105" y="135"/>
                  </a:cubicBezTo>
                  <a:cubicBezTo>
                    <a:pt x="105" y="134"/>
                    <a:pt x="104" y="133"/>
                    <a:pt x="104" y="133"/>
                  </a:cubicBezTo>
                  <a:cubicBezTo>
                    <a:pt x="103" y="133"/>
                    <a:pt x="103" y="133"/>
                    <a:pt x="103" y="133"/>
                  </a:cubicBezTo>
                  <a:cubicBezTo>
                    <a:pt x="103" y="135"/>
                    <a:pt x="105" y="136"/>
                    <a:pt x="106" y="136"/>
                  </a:cubicBezTo>
                  <a:cubicBezTo>
                    <a:pt x="108" y="134"/>
                    <a:pt x="109" y="135"/>
                    <a:pt x="108" y="132"/>
                  </a:cubicBezTo>
                  <a:cubicBezTo>
                    <a:pt x="108" y="128"/>
                    <a:pt x="106" y="130"/>
                    <a:pt x="106" y="128"/>
                  </a:cubicBezTo>
                  <a:moveTo>
                    <a:pt x="69" y="128"/>
                  </a:moveTo>
                  <a:cubicBezTo>
                    <a:pt x="67" y="128"/>
                    <a:pt x="67" y="130"/>
                    <a:pt x="66" y="130"/>
                  </a:cubicBezTo>
                  <a:cubicBezTo>
                    <a:pt x="65" y="131"/>
                    <a:pt x="65" y="132"/>
                    <a:pt x="65" y="134"/>
                  </a:cubicBezTo>
                  <a:cubicBezTo>
                    <a:pt x="65" y="135"/>
                    <a:pt x="66" y="136"/>
                    <a:pt x="67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5"/>
                    <a:pt x="66" y="135"/>
                    <a:pt x="66" y="133"/>
                  </a:cubicBezTo>
                  <a:cubicBezTo>
                    <a:pt x="67" y="131"/>
                    <a:pt x="68" y="129"/>
                    <a:pt x="69" y="128"/>
                  </a:cubicBezTo>
                  <a:close/>
                  <a:moveTo>
                    <a:pt x="61" y="134"/>
                  </a:moveTo>
                  <a:cubicBezTo>
                    <a:pt x="61" y="132"/>
                    <a:pt x="62" y="131"/>
                    <a:pt x="62" y="129"/>
                  </a:cubicBezTo>
                  <a:cubicBezTo>
                    <a:pt x="60" y="127"/>
                    <a:pt x="59" y="134"/>
                    <a:pt x="61" y="134"/>
                  </a:cubicBezTo>
                  <a:moveTo>
                    <a:pt x="91" y="123"/>
                  </a:moveTo>
                  <a:cubicBezTo>
                    <a:pt x="90" y="123"/>
                    <a:pt x="89" y="124"/>
                    <a:pt x="88" y="124"/>
                  </a:cubicBezTo>
                  <a:cubicBezTo>
                    <a:pt x="88" y="125"/>
                    <a:pt x="86" y="124"/>
                    <a:pt x="86" y="126"/>
                  </a:cubicBezTo>
                  <a:cubicBezTo>
                    <a:pt x="87" y="126"/>
                    <a:pt x="86" y="127"/>
                    <a:pt x="86" y="127"/>
                  </a:cubicBezTo>
                  <a:cubicBezTo>
                    <a:pt x="86" y="128"/>
                    <a:pt x="85" y="129"/>
                    <a:pt x="84" y="129"/>
                  </a:cubicBezTo>
                  <a:cubicBezTo>
                    <a:pt x="83" y="131"/>
                    <a:pt x="84" y="133"/>
                    <a:pt x="86" y="133"/>
                  </a:cubicBezTo>
                  <a:cubicBezTo>
                    <a:pt x="86" y="134"/>
                    <a:pt x="86" y="134"/>
                    <a:pt x="87" y="133"/>
                  </a:cubicBezTo>
                  <a:cubicBezTo>
                    <a:pt x="86" y="133"/>
                    <a:pt x="86" y="130"/>
                    <a:pt x="86" y="130"/>
                  </a:cubicBezTo>
                  <a:cubicBezTo>
                    <a:pt x="87" y="128"/>
                    <a:pt x="88" y="127"/>
                    <a:pt x="90" y="126"/>
                  </a:cubicBezTo>
                  <a:cubicBezTo>
                    <a:pt x="90" y="126"/>
                    <a:pt x="91" y="126"/>
                    <a:pt x="91" y="125"/>
                  </a:cubicBezTo>
                  <a:cubicBezTo>
                    <a:pt x="91" y="124"/>
                    <a:pt x="91" y="124"/>
                    <a:pt x="92" y="124"/>
                  </a:cubicBezTo>
                  <a:cubicBezTo>
                    <a:pt x="92" y="125"/>
                    <a:pt x="93" y="125"/>
                    <a:pt x="93" y="127"/>
                  </a:cubicBezTo>
                  <a:cubicBezTo>
                    <a:pt x="94" y="127"/>
                    <a:pt x="95" y="126"/>
                    <a:pt x="94" y="128"/>
                  </a:cubicBezTo>
                  <a:cubicBezTo>
                    <a:pt x="93" y="129"/>
                    <a:pt x="93" y="129"/>
                    <a:pt x="94" y="130"/>
                  </a:cubicBezTo>
                  <a:cubicBezTo>
                    <a:pt x="96" y="131"/>
                    <a:pt x="98" y="132"/>
                    <a:pt x="99" y="134"/>
                  </a:cubicBezTo>
                  <a:cubicBezTo>
                    <a:pt x="99" y="134"/>
                    <a:pt x="99" y="135"/>
                    <a:pt x="98" y="137"/>
                  </a:cubicBezTo>
                  <a:cubicBezTo>
                    <a:pt x="97" y="138"/>
                    <a:pt x="97" y="138"/>
                    <a:pt x="97" y="137"/>
                  </a:cubicBezTo>
                  <a:cubicBezTo>
                    <a:pt x="95" y="135"/>
                    <a:pt x="94" y="134"/>
                    <a:pt x="92" y="133"/>
                  </a:cubicBezTo>
                  <a:cubicBezTo>
                    <a:pt x="92" y="132"/>
                    <a:pt x="92" y="132"/>
                    <a:pt x="91" y="132"/>
                  </a:cubicBezTo>
                  <a:cubicBezTo>
                    <a:pt x="91" y="131"/>
                    <a:pt x="88" y="132"/>
                    <a:pt x="89" y="134"/>
                  </a:cubicBezTo>
                  <a:cubicBezTo>
                    <a:pt x="89" y="134"/>
                    <a:pt x="87" y="135"/>
                    <a:pt x="87" y="135"/>
                  </a:cubicBezTo>
                  <a:cubicBezTo>
                    <a:pt x="86" y="136"/>
                    <a:pt x="85" y="136"/>
                    <a:pt x="84" y="136"/>
                  </a:cubicBezTo>
                  <a:cubicBezTo>
                    <a:pt x="83" y="137"/>
                    <a:pt x="82" y="139"/>
                    <a:pt x="83" y="141"/>
                  </a:cubicBezTo>
                  <a:cubicBezTo>
                    <a:pt x="83" y="142"/>
                    <a:pt x="84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4" y="140"/>
                    <a:pt x="86" y="138"/>
                    <a:pt x="86" y="137"/>
                  </a:cubicBezTo>
                  <a:cubicBezTo>
                    <a:pt x="89" y="136"/>
                    <a:pt x="89" y="134"/>
                    <a:pt x="90" y="132"/>
                  </a:cubicBezTo>
                  <a:cubicBezTo>
                    <a:pt x="91" y="132"/>
                    <a:pt x="91" y="132"/>
                    <a:pt x="91" y="133"/>
                  </a:cubicBezTo>
                  <a:cubicBezTo>
                    <a:pt x="93" y="134"/>
                    <a:pt x="92" y="136"/>
                    <a:pt x="92" y="137"/>
                  </a:cubicBezTo>
                  <a:cubicBezTo>
                    <a:pt x="93" y="138"/>
                    <a:pt x="93" y="140"/>
                    <a:pt x="95" y="140"/>
                  </a:cubicBezTo>
                  <a:cubicBezTo>
                    <a:pt x="96" y="140"/>
                    <a:pt x="97" y="140"/>
                    <a:pt x="97" y="140"/>
                  </a:cubicBezTo>
                  <a:cubicBezTo>
                    <a:pt x="98" y="140"/>
                    <a:pt x="98" y="141"/>
                    <a:pt x="97" y="142"/>
                  </a:cubicBezTo>
                  <a:cubicBezTo>
                    <a:pt x="97" y="142"/>
                    <a:pt x="96" y="143"/>
                    <a:pt x="97" y="144"/>
                  </a:cubicBezTo>
                  <a:cubicBezTo>
                    <a:pt x="97" y="144"/>
                    <a:pt x="98" y="143"/>
                    <a:pt x="99" y="141"/>
                  </a:cubicBezTo>
                  <a:cubicBezTo>
                    <a:pt x="99" y="141"/>
                    <a:pt x="100" y="140"/>
                    <a:pt x="98" y="140"/>
                  </a:cubicBezTo>
                  <a:cubicBezTo>
                    <a:pt x="97" y="140"/>
                    <a:pt x="93" y="138"/>
                    <a:pt x="95" y="137"/>
                  </a:cubicBezTo>
                  <a:cubicBezTo>
                    <a:pt x="96" y="138"/>
                    <a:pt x="98" y="138"/>
                    <a:pt x="99" y="138"/>
                  </a:cubicBezTo>
                  <a:cubicBezTo>
                    <a:pt x="101" y="137"/>
                    <a:pt x="101" y="135"/>
                    <a:pt x="101" y="133"/>
                  </a:cubicBezTo>
                  <a:cubicBezTo>
                    <a:pt x="101" y="132"/>
                    <a:pt x="99" y="133"/>
                    <a:pt x="97" y="131"/>
                  </a:cubicBezTo>
                  <a:cubicBezTo>
                    <a:pt x="96" y="130"/>
                    <a:pt x="98" y="130"/>
                    <a:pt x="97" y="129"/>
                  </a:cubicBezTo>
                  <a:cubicBezTo>
                    <a:pt x="96" y="127"/>
                    <a:pt x="92" y="124"/>
                    <a:pt x="91" y="123"/>
                  </a:cubicBezTo>
                  <a:close/>
                  <a:moveTo>
                    <a:pt x="123" y="246"/>
                  </a:moveTo>
                  <a:cubicBezTo>
                    <a:pt x="122" y="246"/>
                    <a:pt x="122" y="247"/>
                    <a:pt x="123" y="247"/>
                  </a:cubicBezTo>
                  <a:cubicBezTo>
                    <a:pt x="123" y="247"/>
                    <a:pt x="124" y="247"/>
                    <a:pt x="124" y="246"/>
                  </a:cubicBezTo>
                  <a:cubicBezTo>
                    <a:pt x="125" y="246"/>
                    <a:pt x="125" y="245"/>
                    <a:pt x="125" y="245"/>
                  </a:cubicBezTo>
                  <a:cubicBezTo>
                    <a:pt x="126" y="245"/>
                    <a:pt x="126" y="245"/>
                    <a:pt x="126" y="246"/>
                  </a:cubicBezTo>
                  <a:cubicBezTo>
                    <a:pt x="125" y="246"/>
                    <a:pt x="124" y="247"/>
                    <a:pt x="124" y="248"/>
                  </a:cubicBezTo>
                  <a:cubicBezTo>
                    <a:pt x="124" y="248"/>
                    <a:pt x="123" y="248"/>
                    <a:pt x="123" y="248"/>
                  </a:cubicBezTo>
                  <a:cubicBezTo>
                    <a:pt x="123" y="248"/>
                    <a:pt x="123" y="249"/>
                    <a:pt x="124" y="249"/>
                  </a:cubicBezTo>
                  <a:cubicBezTo>
                    <a:pt x="125" y="249"/>
                    <a:pt x="126" y="247"/>
                    <a:pt x="127" y="247"/>
                  </a:cubicBezTo>
                  <a:cubicBezTo>
                    <a:pt x="127" y="247"/>
                    <a:pt x="128" y="244"/>
                    <a:pt x="129" y="245"/>
                  </a:cubicBezTo>
                  <a:cubicBezTo>
                    <a:pt x="129" y="245"/>
                    <a:pt x="129" y="246"/>
                    <a:pt x="129" y="246"/>
                  </a:cubicBezTo>
                  <a:cubicBezTo>
                    <a:pt x="127" y="248"/>
                    <a:pt x="126" y="248"/>
                    <a:pt x="125" y="250"/>
                  </a:cubicBezTo>
                  <a:cubicBezTo>
                    <a:pt x="125" y="251"/>
                    <a:pt x="123" y="251"/>
                    <a:pt x="123" y="251"/>
                  </a:cubicBezTo>
                  <a:cubicBezTo>
                    <a:pt x="123" y="251"/>
                    <a:pt x="124" y="252"/>
                    <a:pt x="124" y="252"/>
                  </a:cubicBezTo>
                  <a:cubicBezTo>
                    <a:pt x="125" y="253"/>
                    <a:pt x="125" y="252"/>
                    <a:pt x="127" y="252"/>
                  </a:cubicBezTo>
                  <a:cubicBezTo>
                    <a:pt x="127" y="251"/>
                    <a:pt x="127" y="251"/>
                    <a:pt x="128" y="251"/>
                  </a:cubicBezTo>
                  <a:cubicBezTo>
                    <a:pt x="127" y="252"/>
                    <a:pt x="126" y="253"/>
                    <a:pt x="126" y="254"/>
                  </a:cubicBezTo>
                  <a:cubicBezTo>
                    <a:pt x="126" y="255"/>
                    <a:pt x="126" y="255"/>
                    <a:pt x="127" y="255"/>
                  </a:cubicBezTo>
                  <a:cubicBezTo>
                    <a:pt x="128" y="255"/>
                    <a:pt x="128" y="255"/>
                    <a:pt x="128" y="254"/>
                  </a:cubicBezTo>
                  <a:cubicBezTo>
                    <a:pt x="129" y="253"/>
                    <a:pt x="129" y="255"/>
                    <a:pt x="128" y="255"/>
                  </a:cubicBezTo>
                  <a:cubicBezTo>
                    <a:pt x="128" y="257"/>
                    <a:pt x="126" y="257"/>
                    <a:pt x="125" y="256"/>
                  </a:cubicBezTo>
                  <a:cubicBezTo>
                    <a:pt x="125" y="257"/>
                    <a:pt x="125" y="259"/>
                    <a:pt x="125" y="261"/>
                  </a:cubicBezTo>
                  <a:cubicBezTo>
                    <a:pt x="124" y="263"/>
                    <a:pt x="123" y="262"/>
                    <a:pt x="123" y="263"/>
                  </a:cubicBezTo>
                  <a:cubicBezTo>
                    <a:pt x="124" y="264"/>
                    <a:pt x="122" y="265"/>
                    <a:pt x="122" y="265"/>
                  </a:cubicBezTo>
                  <a:cubicBezTo>
                    <a:pt x="121" y="266"/>
                    <a:pt x="121" y="267"/>
                    <a:pt x="121" y="267"/>
                  </a:cubicBezTo>
                  <a:cubicBezTo>
                    <a:pt x="120" y="268"/>
                    <a:pt x="120" y="268"/>
                    <a:pt x="120" y="268"/>
                  </a:cubicBezTo>
                  <a:cubicBezTo>
                    <a:pt x="120" y="269"/>
                    <a:pt x="122" y="268"/>
                    <a:pt x="123" y="268"/>
                  </a:cubicBezTo>
                  <a:cubicBezTo>
                    <a:pt x="123" y="268"/>
                    <a:pt x="123" y="268"/>
                    <a:pt x="123" y="268"/>
                  </a:cubicBezTo>
                  <a:cubicBezTo>
                    <a:pt x="124" y="267"/>
                    <a:pt x="125" y="266"/>
                    <a:pt x="125" y="265"/>
                  </a:cubicBezTo>
                  <a:cubicBezTo>
                    <a:pt x="126" y="265"/>
                    <a:pt x="126" y="265"/>
                    <a:pt x="126" y="264"/>
                  </a:cubicBezTo>
                  <a:cubicBezTo>
                    <a:pt x="126" y="264"/>
                    <a:pt x="127" y="263"/>
                    <a:pt x="127" y="262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3"/>
                    <a:pt x="127" y="264"/>
                    <a:pt x="127" y="265"/>
                  </a:cubicBezTo>
                  <a:cubicBezTo>
                    <a:pt x="126" y="265"/>
                    <a:pt x="127" y="265"/>
                    <a:pt x="127" y="266"/>
                  </a:cubicBezTo>
                  <a:cubicBezTo>
                    <a:pt x="127" y="267"/>
                    <a:pt x="127" y="266"/>
                    <a:pt x="127" y="265"/>
                  </a:cubicBezTo>
                  <a:cubicBezTo>
                    <a:pt x="128" y="265"/>
                    <a:pt x="128" y="265"/>
                    <a:pt x="128" y="265"/>
                  </a:cubicBezTo>
                  <a:cubicBezTo>
                    <a:pt x="128" y="265"/>
                    <a:pt x="129" y="261"/>
                    <a:pt x="130" y="262"/>
                  </a:cubicBezTo>
                  <a:cubicBezTo>
                    <a:pt x="130" y="262"/>
                    <a:pt x="130" y="263"/>
                    <a:pt x="130" y="263"/>
                  </a:cubicBezTo>
                  <a:cubicBezTo>
                    <a:pt x="130" y="265"/>
                    <a:pt x="131" y="266"/>
                    <a:pt x="129" y="267"/>
                  </a:cubicBezTo>
                  <a:cubicBezTo>
                    <a:pt x="129" y="268"/>
                    <a:pt x="128" y="268"/>
                    <a:pt x="129" y="268"/>
                  </a:cubicBezTo>
                  <a:cubicBezTo>
                    <a:pt x="130" y="268"/>
                    <a:pt x="132" y="268"/>
                    <a:pt x="133" y="268"/>
                  </a:cubicBezTo>
                  <a:cubicBezTo>
                    <a:pt x="133" y="268"/>
                    <a:pt x="133" y="267"/>
                    <a:pt x="133" y="267"/>
                  </a:cubicBezTo>
                  <a:cubicBezTo>
                    <a:pt x="134" y="266"/>
                    <a:pt x="134" y="266"/>
                    <a:pt x="133" y="264"/>
                  </a:cubicBezTo>
                  <a:cubicBezTo>
                    <a:pt x="133" y="263"/>
                    <a:pt x="134" y="262"/>
                    <a:pt x="134" y="261"/>
                  </a:cubicBezTo>
                  <a:cubicBezTo>
                    <a:pt x="135" y="260"/>
                    <a:pt x="135" y="259"/>
                    <a:pt x="135" y="258"/>
                  </a:cubicBezTo>
                  <a:cubicBezTo>
                    <a:pt x="135" y="257"/>
                    <a:pt x="136" y="256"/>
                    <a:pt x="135" y="255"/>
                  </a:cubicBezTo>
                  <a:cubicBezTo>
                    <a:pt x="134" y="255"/>
                    <a:pt x="135" y="254"/>
                    <a:pt x="135" y="254"/>
                  </a:cubicBezTo>
                  <a:cubicBezTo>
                    <a:pt x="137" y="251"/>
                    <a:pt x="138" y="246"/>
                    <a:pt x="138" y="244"/>
                  </a:cubicBezTo>
                  <a:cubicBezTo>
                    <a:pt x="138" y="244"/>
                    <a:pt x="138" y="243"/>
                    <a:pt x="139" y="244"/>
                  </a:cubicBezTo>
                  <a:cubicBezTo>
                    <a:pt x="140" y="246"/>
                    <a:pt x="140" y="248"/>
                    <a:pt x="139" y="250"/>
                  </a:cubicBezTo>
                  <a:cubicBezTo>
                    <a:pt x="139" y="252"/>
                    <a:pt x="138" y="254"/>
                    <a:pt x="137" y="255"/>
                  </a:cubicBezTo>
                  <a:cubicBezTo>
                    <a:pt x="138" y="254"/>
                    <a:pt x="140" y="256"/>
                    <a:pt x="143" y="255"/>
                  </a:cubicBezTo>
                  <a:cubicBezTo>
                    <a:pt x="144" y="254"/>
                    <a:pt x="145" y="253"/>
                    <a:pt x="146" y="253"/>
                  </a:cubicBezTo>
                  <a:cubicBezTo>
                    <a:pt x="146" y="254"/>
                    <a:pt x="146" y="254"/>
                    <a:pt x="145" y="255"/>
                  </a:cubicBezTo>
                  <a:cubicBezTo>
                    <a:pt x="142" y="258"/>
                    <a:pt x="141" y="258"/>
                    <a:pt x="138" y="257"/>
                  </a:cubicBezTo>
                  <a:cubicBezTo>
                    <a:pt x="137" y="256"/>
                    <a:pt x="136" y="256"/>
                    <a:pt x="136" y="258"/>
                  </a:cubicBezTo>
                  <a:cubicBezTo>
                    <a:pt x="136" y="260"/>
                    <a:pt x="136" y="260"/>
                    <a:pt x="135" y="262"/>
                  </a:cubicBezTo>
                  <a:cubicBezTo>
                    <a:pt x="135" y="262"/>
                    <a:pt x="135" y="264"/>
                    <a:pt x="134" y="265"/>
                  </a:cubicBezTo>
                  <a:cubicBezTo>
                    <a:pt x="135" y="265"/>
                    <a:pt x="135" y="264"/>
                    <a:pt x="136" y="264"/>
                  </a:cubicBezTo>
                  <a:cubicBezTo>
                    <a:pt x="137" y="264"/>
                    <a:pt x="136" y="264"/>
                    <a:pt x="136" y="265"/>
                  </a:cubicBezTo>
                  <a:cubicBezTo>
                    <a:pt x="136" y="265"/>
                    <a:pt x="135" y="265"/>
                    <a:pt x="135" y="265"/>
                  </a:cubicBezTo>
                  <a:cubicBezTo>
                    <a:pt x="135" y="265"/>
                    <a:pt x="135" y="266"/>
                    <a:pt x="135" y="266"/>
                  </a:cubicBezTo>
                  <a:cubicBezTo>
                    <a:pt x="135" y="268"/>
                    <a:pt x="136" y="265"/>
                    <a:pt x="136" y="267"/>
                  </a:cubicBezTo>
                  <a:cubicBezTo>
                    <a:pt x="135" y="268"/>
                    <a:pt x="135" y="267"/>
                    <a:pt x="135" y="268"/>
                  </a:cubicBezTo>
                  <a:cubicBezTo>
                    <a:pt x="136" y="268"/>
                    <a:pt x="136" y="268"/>
                    <a:pt x="137" y="268"/>
                  </a:cubicBezTo>
                  <a:cubicBezTo>
                    <a:pt x="138" y="268"/>
                    <a:pt x="137" y="268"/>
                    <a:pt x="137" y="267"/>
                  </a:cubicBezTo>
                  <a:cubicBezTo>
                    <a:pt x="138" y="267"/>
                    <a:pt x="138" y="267"/>
                    <a:pt x="139" y="266"/>
                  </a:cubicBezTo>
                  <a:cubicBezTo>
                    <a:pt x="140" y="263"/>
                    <a:pt x="141" y="264"/>
                    <a:pt x="141" y="263"/>
                  </a:cubicBezTo>
                  <a:cubicBezTo>
                    <a:pt x="141" y="262"/>
                    <a:pt x="140" y="262"/>
                    <a:pt x="141" y="262"/>
                  </a:cubicBezTo>
                  <a:cubicBezTo>
                    <a:pt x="141" y="260"/>
                    <a:pt x="141" y="261"/>
                    <a:pt x="142" y="260"/>
                  </a:cubicBezTo>
                  <a:cubicBezTo>
                    <a:pt x="142" y="260"/>
                    <a:pt x="141" y="259"/>
                    <a:pt x="141" y="258"/>
                  </a:cubicBezTo>
                  <a:cubicBezTo>
                    <a:pt x="144" y="258"/>
                    <a:pt x="146" y="255"/>
                    <a:pt x="146" y="255"/>
                  </a:cubicBezTo>
                  <a:cubicBezTo>
                    <a:pt x="147" y="256"/>
                    <a:pt x="145" y="257"/>
                    <a:pt x="145" y="257"/>
                  </a:cubicBezTo>
                  <a:cubicBezTo>
                    <a:pt x="144" y="259"/>
                    <a:pt x="142" y="261"/>
                    <a:pt x="142" y="264"/>
                  </a:cubicBezTo>
                  <a:cubicBezTo>
                    <a:pt x="141" y="265"/>
                    <a:pt x="139" y="268"/>
                    <a:pt x="140" y="268"/>
                  </a:cubicBezTo>
                  <a:cubicBezTo>
                    <a:pt x="141" y="268"/>
                    <a:pt x="142" y="268"/>
                    <a:pt x="144" y="268"/>
                  </a:cubicBezTo>
                  <a:cubicBezTo>
                    <a:pt x="143" y="267"/>
                    <a:pt x="144" y="265"/>
                    <a:pt x="145" y="264"/>
                  </a:cubicBezTo>
                  <a:cubicBezTo>
                    <a:pt x="145" y="261"/>
                    <a:pt x="146" y="261"/>
                    <a:pt x="148" y="259"/>
                  </a:cubicBezTo>
                  <a:cubicBezTo>
                    <a:pt x="149" y="258"/>
                    <a:pt x="149" y="258"/>
                    <a:pt x="149" y="256"/>
                  </a:cubicBezTo>
                  <a:cubicBezTo>
                    <a:pt x="150" y="256"/>
                    <a:pt x="151" y="255"/>
                    <a:pt x="151" y="253"/>
                  </a:cubicBezTo>
                  <a:cubicBezTo>
                    <a:pt x="151" y="253"/>
                    <a:pt x="151" y="252"/>
                    <a:pt x="151" y="252"/>
                  </a:cubicBezTo>
                  <a:cubicBezTo>
                    <a:pt x="152" y="250"/>
                    <a:pt x="152" y="249"/>
                    <a:pt x="151" y="248"/>
                  </a:cubicBezTo>
                  <a:cubicBezTo>
                    <a:pt x="151" y="247"/>
                    <a:pt x="151" y="246"/>
                    <a:pt x="150" y="246"/>
                  </a:cubicBezTo>
                  <a:cubicBezTo>
                    <a:pt x="149" y="243"/>
                    <a:pt x="145" y="243"/>
                    <a:pt x="142" y="243"/>
                  </a:cubicBezTo>
                  <a:cubicBezTo>
                    <a:pt x="141" y="243"/>
                    <a:pt x="141" y="244"/>
                    <a:pt x="140" y="244"/>
                  </a:cubicBezTo>
                  <a:cubicBezTo>
                    <a:pt x="138" y="241"/>
                    <a:pt x="138" y="241"/>
                    <a:pt x="138" y="241"/>
                  </a:cubicBezTo>
                  <a:cubicBezTo>
                    <a:pt x="138" y="239"/>
                    <a:pt x="140" y="238"/>
                    <a:pt x="141" y="236"/>
                  </a:cubicBezTo>
                  <a:cubicBezTo>
                    <a:pt x="141" y="234"/>
                    <a:pt x="140" y="233"/>
                    <a:pt x="139" y="233"/>
                  </a:cubicBezTo>
                  <a:cubicBezTo>
                    <a:pt x="137" y="233"/>
                    <a:pt x="136" y="233"/>
                    <a:pt x="135" y="234"/>
                  </a:cubicBezTo>
                  <a:cubicBezTo>
                    <a:pt x="134" y="235"/>
                    <a:pt x="134" y="236"/>
                    <a:pt x="133" y="237"/>
                  </a:cubicBezTo>
                  <a:cubicBezTo>
                    <a:pt x="131" y="237"/>
                    <a:pt x="128" y="239"/>
                    <a:pt x="127" y="242"/>
                  </a:cubicBezTo>
                  <a:cubicBezTo>
                    <a:pt x="127" y="242"/>
                    <a:pt x="127" y="242"/>
                    <a:pt x="127" y="242"/>
                  </a:cubicBezTo>
                  <a:cubicBezTo>
                    <a:pt x="127" y="240"/>
                    <a:pt x="128" y="239"/>
                    <a:pt x="129" y="238"/>
                  </a:cubicBezTo>
                  <a:cubicBezTo>
                    <a:pt x="129" y="238"/>
                    <a:pt x="128" y="237"/>
                    <a:pt x="127" y="237"/>
                  </a:cubicBezTo>
                  <a:cubicBezTo>
                    <a:pt x="127" y="236"/>
                    <a:pt x="128" y="236"/>
                    <a:pt x="129" y="236"/>
                  </a:cubicBezTo>
                  <a:cubicBezTo>
                    <a:pt x="130" y="236"/>
                    <a:pt x="131" y="236"/>
                    <a:pt x="132" y="235"/>
                  </a:cubicBezTo>
                  <a:cubicBezTo>
                    <a:pt x="133" y="234"/>
                    <a:pt x="133" y="232"/>
                    <a:pt x="133" y="231"/>
                  </a:cubicBezTo>
                  <a:cubicBezTo>
                    <a:pt x="135" y="230"/>
                    <a:pt x="134" y="231"/>
                    <a:pt x="135" y="232"/>
                  </a:cubicBezTo>
                  <a:cubicBezTo>
                    <a:pt x="135" y="232"/>
                    <a:pt x="135" y="232"/>
                    <a:pt x="136" y="231"/>
                  </a:cubicBezTo>
                  <a:cubicBezTo>
                    <a:pt x="136" y="231"/>
                    <a:pt x="137" y="231"/>
                    <a:pt x="137" y="231"/>
                  </a:cubicBezTo>
                  <a:cubicBezTo>
                    <a:pt x="137" y="231"/>
                    <a:pt x="136" y="230"/>
                    <a:pt x="137" y="230"/>
                  </a:cubicBezTo>
                  <a:cubicBezTo>
                    <a:pt x="137" y="229"/>
                    <a:pt x="138" y="229"/>
                    <a:pt x="138" y="230"/>
                  </a:cubicBezTo>
                  <a:cubicBezTo>
                    <a:pt x="138" y="230"/>
                    <a:pt x="138" y="231"/>
                    <a:pt x="137" y="231"/>
                  </a:cubicBezTo>
                  <a:cubicBezTo>
                    <a:pt x="139" y="232"/>
                    <a:pt x="140" y="232"/>
                    <a:pt x="142" y="234"/>
                  </a:cubicBezTo>
                  <a:cubicBezTo>
                    <a:pt x="141" y="233"/>
                    <a:pt x="143" y="232"/>
                    <a:pt x="143" y="233"/>
                  </a:cubicBezTo>
                  <a:cubicBezTo>
                    <a:pt x="143" y="234"/>
                    <a:pt x="143" y="234"/>
                    <a:pt x="143" y="235"/>
                  </a:cubicBezTo>
                  <a:cubicBezTo>
                    <a:pt x="143" y="235"/>
                    <a:pt x="142" y="234"/>
                    <a:pt x="142" y="234"/>
                  </a:cubicBezTo>
                  <a:cubicBezTo>
                    <a:pt x="142" y="235"/>
                    <a:pt x="143" y="236"/>
                    <a:pt x="143" y="237"/>
                  </a:cubicBezTo>
                  <a:cubicBezTo>
                    <a:pt x="141" y="239"/>
                    <a:pt x="141" y="241"/>
                    <a:pt x="147" y="241"/>
                  </a:cubicBezTo>
                  <a:cubicBezTo>
                    <a:pt x="148" y="241"/>
                    <a:pt x="148" y="241"/>
                    <a:pt x="149" y="242"/>
                  </a:cubicBezTo>
                  <a:cubicBezTo>
                    <a:pt x="148" y="229"/>
                    <a:pt x="148" y="229"/>
                    <a:pt x="148" y="229"/>
                  </a:cubicBezTo>
                  <a:cubicBezTo>
                    <a:pt x="148" y="227"/>
                    <a:pt x="147" y="229"/>
                    <a:pt x="147" y="229"/>
                  </a:cubicBezTo>
                  <a:cubicBezTo>
                    <a:pt x="146" y="229"/>
                    <a:pt x="146" y="228"/>
                    <a:pt x="146" y="227"/>
                  </a:cubicBezTo>
                  <a:cubicBezTo>
                    <a:pt x="147" y="226"/>
                    <a:pt x="145" y="226"/>
                    <a:pt x="144" y="226"/>
                  </a:cubicBezTo>
                  <a:cubicBezTo>
                    <a:pt x="143" y="226"/>
                    <a:pt x="144" y="225"/>
                    <a:pt x="143" y="225"/>
                  </a:cubicBezTo>
                  <a:cubicBezTo>
                    <a:pt x="142" y="225"/>
                    <a:pt x="143" y="226"/>
                    <a:pt x="141" y="225"/>
                  </a:cubicBezTo>
                  <a:cubicBezTo>
                    <a:pt x="141" y="224"/>
                    <a:pt x="142" y="224"/>
                    <a:pt x="141" y="223"/>
                  </a:cubicBezTo>
                  <a:cubicBezTo>
                    <a:pt x="140" y="223"/>
                    <a:pt x="139" y="223"/>
                    <a:pt x="138" y="223"/>
                  </a:cubicBezTo>
                  <a:cubicBezTo>
                    <a:pt x="136" y="223"/>
                    <a:pt x="134" y="222"/>
                    <a:pt x="133" y="222"/>
                  </a:cubicBezTo>
                  <a:cubicBezTo>
                    <a:pt x="132" y="224"/>
                    <a:pt x="134" y="225"/>
                    <a:pt x="134" y="227"/>
                  </a:cubicBezTo>
                  <a:cubicBezTo>
                    <a:pt x="134" y="228"/>
                    <a:pt x="134" y="228"/>
                    <a:pt x="134" y="229"/>
                  </a:cubicBezTo>
                  <a:cubicBezTo>
                    <a:pt x="134" y="229"/>
                    <a:pt x="134" y="230"/>
                    <a:pt x="133" y="230"/>
                  </a:cubicBezTo>
                  <a:cubicBezTo>
                    <a:pt x="133" y="230"/>
                    <a:pt x="131" y="230"/>
                    <a:pt x="132" y="229"/>
                  </a:cubicBezTo>
                  <a:cubicBezTo>
                    <a:pt x="133" y="229"/>
                    <a:pt x="134" y="228"/>
                    <a:pt x="133" y="226"/>
                  </a:cubicBezTo>
                  <a:cubicBezTo>
                    <a:pt x="132" y="227"/>
                    <a:pt x="131" y="227"/>
                    <a:pt x="132" y="226"/>
                  </a:cubicBezTo>
                  <a:cubicBezTo>
                    <a:pt x="132" y="224"/>
                    <a:pt x="132" y="223"/>
                    <a:pt x="130" y="222"/>
                  </a:cubicBezTo>
                  <a:cubicBezTo>
                    <a:pt x="130" y="222"/>
                    <a:pt x="129" y="221"/>
                    <a:pt x="129" y="222"/>
                  </a:cubicBezTo>
                  <a:cubicBezTo>
                    <a:pt x="130" y="223"/>
                    <a:pt x="131" y="225"/>
                    <a:pt x="129" y="226"/>
                  </a:cubicBezTo>
                  <a:cubicBezTo>
                    <a:pt x="128" y="226"/>
                    <a:pt x="127" y="227"/>
                    <a:pt x="126" y="226"/>
                  </a:cubicBezTo>
                  <a:cubicBezTo>
                    <a:pt x="125" y="227"/>
                    <a:pt x="124" y="224"/>
                    <a:pt x="125" y="223"/>
                  </a:cubicBezTo>
                  <a:cubicBezTo>
                    <a:pt x="125" y="223"/>
                    <a:pt x="125" y="221"/>
                    <a:pt x="127" y="221"/>
                  </a:cubicBezTo>
                  <a:cubicBezTo>
                    <a:pt x="127" y="221"/>
                    <a:pt x="128" y="221"/>
                    <a:pt x="127" y="220"/>
                  </a:cubicBezTo>
                  <a:cubicBezTo>
                    <a:pt x="127" y="219"/>
                    <a:pt x="127" y="218"/>
                    <a:pt x="126" y="217"/>
                  </a:cubicBezTo>
                  <a:cubicBezTo>
                    <a:pt x="124" y="215"/>
                    <a:pt x="123" y="215"/>
                    <a:pt x="121" y="215"/>
                  </a:cubicBezTo>
                  <a:cubicBezTo>
                    <a:pt x="121" y="216"/>
                    <a:pt x="124" y="218"/>
                    <a:pt x="124" y="219"/>
                  </a:cubicBezTo>
                  <a:cubicBezTo>
                    <a:pt x="125" y="220"/>
                    <a:pt x="126" y="219"/>
                    <a:pt x="127" y="219"/>
                  </a:cubicBezTo>
                  <a:cubicBezTo>
                    <a:pt x="127" y="220"/>
                    <a:pt x="127" y="220"/>
                    <a:pt x="127" y="220"/>
                  </a:cubicBezTo>
                  <a:cubicBezTo>
                    <a:pt x="125" y="220"/>
                    <a:pt x="123" y="221"/>
                    <a:pt x="123" y="222"/>
                  </a:cubicBezTo>
                  <a:cubicBezTo>
                    <a:pt x="123" y="224"/>
                    <a:pt x="122" y="225"/>
                    <a:pt x="124" y="227"/>
                  </a:cubicBezTo>
                  <a:cubicBezTo>
                    <a:pt x="124" y="228"/>
                    <a:pt x="124" y="228"/>
                    <a:pt x="124" y="228"/>
                  </a:cubicBezTo>
                  <a:cubicBezTo>
                    <a:pt x="122" y="229"/>
                    <a:pt x="122" y="230"/>
                    <a:pt x="122" y="232"/>
                  </a:cubicBezTo>
                  <a:cubicBezTo>
                    <a:pt x="122" y="233"/>
                    <a:pt x="122" y="233"/>
                    <a:pt x="123" y="234"/>
                  </a:cubicBezTo>
                  <a:cubicBezTo>
                    <a:pt x="123" y="234"/>
                    <a:pt x="123" y="234"/>
                    <a:pt x="123" y="234"/>
                  </a:cubicBezTo>
                  <a:cubicBezTo>
                    <a:pt x="122" y="234"/>
                    <a:pt x="121" y="234"/>
                    <a:pt x="121" y="235"/>
                  </a:cubicBezTo>
                  <a:cubicBezTo>
                    <a:pt x="121" y="235"/>
                    <a:pt x="121" y="235"/>
                    <a:pt x="121" y="235"/>
                  </a:cubicBezTo>
                  <a:cubicBezTo>
                    <a:pt x="122" y="235"/>
                    <a:pt x="123" y="235"/>
                    <a:pt x="123" y="236"/>
                  </a:cubicBezTo>
                  <a:cubicBezTo>
                    <a:pt x="124" y="237"/>
                    <a:pt x="124" y="238"/>
                    <a:pt x="123" y="238"/>
                  </a:cubicBezTo>
                  <a:cubicBezTo>
                    <a:pt x="122" y="238"/>
                    <a:pt x="121" y="238"/>
                    <a:pt x="120" y="237"/>
                  </a:cubicBezTo>
                  <a:cubicBezTo>
                    <a:pt x="120" y="237"/>
                    <a:pt x="120" y="237"/>
                    <a:pt x="120" y="238"/>
                  </a:cubicBezTo>
                  <a:cubicBezTo>
                    <a:pt x="120" y="239"/>
                    <a:pt x="124" y="239"/>
                    <a:pt x="124" y="239"/>
                  </a:cubicBezTo>
                  <a:cubicBezTo>
                    <a:pt x="124" y="238"/>
                    <a:pt x="124" y="238"/>
                    <a:pt x="125" y="237"/>
                  </a:cubicBezTo>
                  <a:cubicBezTo>
                    <a:pt x="125" y="237"/>
                    <a:pt x="125" y="238"/>
                    <a:pt x="126" y="238"/>
                  </a:cubicBezTo>
                  <a:cubicBezTo>
                    <a:pt x="126" y="238"/>
                    <a:pt x="127" y="237"/>
                    <a:pt x="127" y="238"/>
                  </a:cubicBezTo>
                  <a:cubicBezTo>
                    <a:pt x="126" y="239"/>
                    <a:pt x="126" y="240"/>
                    <a:pt x="125" y="240"/>
                  </a:cubicBezTo>
                  <a:cubicBezTo>
                    <a:pt x="124" y="240"/>
                    <a:pt x="123" y="240"/>
                    <a:pt x="123" y="240"/>
                  </a:cubicBezTo>
                  <a:cubicBezTo>
                    <a:pt x="122" y="243"/>
                    <a:pt x="125" y="240"/>
                    <a:pt x="125" y="241"/>
                  </a:cubicBezTo>
                  <a:cubicBezTo>
                    <a:pt x="125" y="242"/>
                    <a:pt x="124" y="242"/>
                    <a:pt x="123" y="243"/>
                  </a:cubicBezTo>
                  <a:cubicBezTo>
                    <a:pt x="121" y="244"/>
                    <a:pt x="123" y="244"/>
                    <a:pt x="124" y="244"/>
                  </a:cubicBezTo>
                  <a:cubicBezTo>
                    <a:pt x="125" y="244"/>
                    <a:pt x="125" y="243"/>
                    <a:pt x="126" y="243"/>
                  </a:cubicBezTo>
                  <a:cubicBezTo>
                    <a:pt x="125" y="244"/>
                    <a:pt x="125" y="245"/>
                    <a:pt x="123" y="246"/>
                  </a:cubicBezTo>
                  <a:moveTo>
                    <a:pt x="29" y="220"/>
                  </a:moveTo>
                  <a:cubicBezTo>
                    <a:pt x="28" y="220"/>
                    <a:pt x="27" y="220"/>
                    <a:pt x="27" y="221"/>
                  </a:cubicBezTo>
                  <a:cubicBezTo>
                    <a:pt x="26" y="221"/>
                    <a:pt x="26" y="221"/>
                    <a:pt x="26" y="222"/>
                  </a:cubicBezTo>
                  <a:cubicBezTo>
                    <a:pt x="25" y="222"/>
                    <a:pt x="26" y="223"/>
                    <a:pt x="25" y="223"/>
                  </a:cubicBezTo>
                  <a:cubicBezTo>
                    <a:pt x="25" y="224"/>
                    <a:pt x="24" y="224"/>
                    <a:pt x="25" y="226"/>
                  </a:cubicBezTo>
                  <a:cubicBezTo>
                    <a:pt x="25" y="227"/>
                    <a:pt x="23" y="227"/>
                    <a:pt x="25" y="229"/>
                  </a:cubicBezTo>
                  <a:cubicBezTo>
                    <a:pt x="24" y="230"/>
                    <a:pt x="24" y="230"/>
                    <a:pt x="24" y="231"/>
                  </a:cubicBezTo>
                  <a:cubicBezTo>
                    <a:pt x="24" y="232"/>
                    <a:pt x="22" y="231"/>
                    <a:pt x="24" y="235"/>
                  </a:cubicBezTo>
                  <a:cubicBezTo>
                    <a:pt x="24" y="235"/>
                    <a:pt x="24" y="235"/>
                    <a:pt x="24" y="236"/>
                  </a:cubicBezTo>
                  <a:cubicBezTo>
                    <a:pt x="27" y="237"/>
                    <a:pt x="26" y="235"/>
                    <a:pt x="26" y="234"/>
                  </a:cubicBezTo>
                  <a:cubicBezTo>
                    <a:pt x="26" y="233"/>
                    <a:pt x="27" y="233"/>
                    <a:pt x="27" y="233"/>
                  </a:cubicBezTo>
                  <a:cubicBezTo>
                    <a:pt x="28" y="230"/>
                    <a:pt x="25" y="227"/>
                    <a:pt x="26" y="227"/>
                  </a:cubicBezTo>
                  <a:cubicBezTo>
                    <a:pt x="27" y="228"/>
                    <a:pt x="28" y="230"/>
                    <a:pt x="28" y="232"/>
                  </a:cubicBezTo>
                  <a:cubicBezTo>
                    <a:pt x="28" y="235"/>
                    <a:pt x="26" y="240"/>
                    <a:pt x="27" y="243"/>
                  </a:cubicBezTo>
                  <a:cubicBezTo>
                    <a:pt x="27" y="243"/>
                    <a:pt x="28" y="243"/>
                    <a:pt x="28" y="243"/>
                  </a:cubicBezTo>
                  <a:cubicBezTo>
                    <a:pt x="28" y="242"/>
                    <a:pt x="29" y="242"/>
                    <a:pt x="28" y="244"/>
                  </a:cubicBezTo>
                  <a:cubicBezTo>
                    <a:pt x="27" y="245"/>
                    <a:pt x="26" y="246"/>
                    <a:pt x="26" y="249"/>
                  </a:cubicBezTo>
                  <a:cubicBezTo>
                    <a:pt x="26" y="249"/>
                    <a:pt x="26" y="251"/>
                    <a:pt x="26" y="251"/>
                  </a:cubicBezTo>
                  <a:cubicBezTo>
                    <a:pt x="27" y="251"/>
                    <a:pt x="28" y="252"/>
                    <a:pt x="28" y="253"/>
                  </a:cubicBezTo>
                  <a:cubicBezTo>
                    <a:pt x="27" y="253"/>
                    <a:pt x="27" y="254"/>
                    <a:pt x="27" y="254"/>
                  </a:cubicBezTo>
                  <a:cubicBezTo>
                    <a:pt x="25" y="253"/>
                    <a:pt x="25" y="254"/>
                    <a:pt x="24" y="254"/>
                  </a:cubicBezTo>
                  <a:cubicBezTo>
                    <a:pt x="23" y="255"/>
                    <a:pt x="23" y="255"/>
                    <a:pt x="22" y="256"/>
                  </a:cubicBezTo>
                  <a:cubicBezTo>
                    <a:pt x="22" y="258"/>
                    <a:pt x="23" y="259"/>
                    <a:pt x="22" y="260"/>
                  </a:cubicBezTo>
                  <a:cubicBezTo>
                    <a:pt x="22" y="262"/>
                    <a:pt x="22" y="263"/>
                    <a:pt x="23" y="264"/>
                  </a:cubicBezTo>
                  <a:cubicBezTo>
                    <a:pt x="24" y="265"/>
                    <a:pt x="25" y="265"/>
                    <a:pt x="25" y="265"/>
                  </a:cubicBezTo>
                  <a:cubicBezTo>
                    <a:pt x="26" y="265"/>
                    <a:pt x="28" y="266"/>
                    <a:pt x="28" y="266"/>
                  </a:cubicBezTo>
                  <a:cubicBezTo>
                    <a:pt x="28" y="265"/>
                    <a:pt x="28" y="264"/>
                    <a:pt x="27" y="264"/>
                  </a:cubicBezTo>
                  <a:cubicBezTo>
                    <a:pt x="27" y="263"/>
                    <a:pt x="26" y="262"/>
                    <a:pt x="27" y="260"/>
                  </a:cubicBezTo>
                  <a:cubicBezTo>
                    <a:pt x="27" y="260"/>
                    <a:pt x="28" y="260"/>
                    <a:pt x="28" y="260"/>
                  </a:cubicBezTo>
                  <a:cubicBezTo>
                    <a:pt x="30" y="260"/>
                    <a:pt x="29" y="262"/>
                    <a:pt x="29" y="263"/>
                  </a:cubicBezTo>
                  <a:cubicBezTo>
                    <a:pt x="29" y="266"/>
                    <a:pt x="30" y="264"/>
                    <a:pt x="31" y="264"/>
                  </a:cubicBezTo>
                  <a:cubicBezTo>
                    <a:pt x="32" y="264"/>
                    <a:pt x="31" y="265"/>
                    <a:pt x="32" y="266"/>
                  </a:cubicBezTo>
                  <a:cubicBezTo>
                    <a:pt x="32" y="267"/>
                    <a:pt x="32" y="267"/>
                    <a:pt x="32" y="267"/>
                  </a:cubicBezTo>
                  <a:cubicBezTo>
                    <a:pt x="36" y="267"/>
                    <a:pt x="36" y="267"/>
                    <a:pt x="36" y="267"/>
                  </a:cubicBezTo>
                  <a:cubicBezTo>
                    <a:pt x="36" y="268"/>
                    <a:pt x="35" y="268"/>
                    <a:pt x="35" y="268"/>
                  </a:cubicBezTo>
                  <a:cubicBezTo>
                    <a:pt x="35" y="268"/>
                    <a:pt x="34" y="269"/>
                    <a:pt x="34" y="269"/>
                  </a:cubicBezTo>
                  <a:cubicBezTo>
                    <a:pt x="35" y="270"/>
                    <a:pt x="37" y="271"/>
                    <a:pt x="37" y="271"/>
                  </a:cubicBezTo>
                  <a:cubicBezTo>
                    <a:pt x="37" y="271"/>
                    <a:pt x="37" y="270"/>
                    <a:pt x="37" y="270"/>
                  </a:cubicBezTo>
                  <a:cubicBezTo>
                    <a:pt x="36" y="270"/>
                    <a:pt x="37" y="269"/>
                    <a:pt x="38" y="268"/>
                  </a:cubicBezTo>
                  <a:cubicBezTo>
                    <a:pt x="38" y="268"/>
                    <a:pt x="37" y="268"/>
                    <a:pt x="37" y="268"/>
                  </a:cubicBezTo>
                  <a:cubicBezTo>
                    <a:pt x="37" y="268"/>
                    <a:pt x="38" y="266"/>
                    <a:pt x="38" y="267"/>
                  </a:cubicBezTo>
                  <a:cubicBezTo>
                    <a:pt x="39" y="269"/>
                    <a:pt x="39" y="267"/>
                    <a:pt x="40" y="267"/>
                  </a:cubicBezTo>
                  <a:cubicBezTo>
                    <a:pt x="40" y="267"/>
                    <a:pt x="42" y="267"/>
                    <a:pt x="41" y="268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8" y="270"/>
                    <a:pt x="40" y="272"/>
                    <a:pt x="41" y="271"/>
                  </a:cubicBezTo>
                  <a:cubicBezTo>
                    <a:pt x="42" y="272"/>
                    <a:pt x="42" y="271"/>
                    <a:pt x="42" y="271"/>
                  </a:cubicBezTo>
                  <a:cubicBezTo>
                    <a:pt x="40" y="269"/>
                    <a:pt x="42" y="269"/>
                    <a:pt x="43" y="268"/>
                  </a:cubicBezTo>
                  <a:cubicBezTo>
                    <a:pt x="43" y="268"/>
                    <a:pt x="44" y="268"/>
                    <a:pt x="44" y="267"/>
                  </a:cubicBezTo>
                  <a:cubicBezTo>
                    <a:pt x="45" y="267"/>
                    <a:pt x="47" y="268"/>
                    <a:pt x="45" y="268"/>
                  </a:cubicBezTo>
                  <a:cubicBezTo>
                    <a:pt x="44" y="268"/>
                    <a:pt x="44" y="268"/>
                    <a:pt x="44" y="269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3" y="271"/>
                    <a:pt x="45" y="272"/>
                    <a:pt x="46" y="271"/>
                  </a:cubicBezTo>
                  <a:cubicBezTo>
                    <a:pt x="46" y="271"/>
                    <a:pt x="46" y="271"/>
                    <a:pt x="45" y="270"/>
                  </a:cubicBezTo>
                  <a:cubicBezTo>
                    <a:pt x="45" y="270"/>
                    <a:pt x="45" y="269"/>
                    <a:pt x="46" y="269"/>
                  </a:cubicBezTo>
                  <a:cubicBezTo>
                    <a:pt x="47" y="269"/>
                    <a:pt x="47" y="268"/>
                    <a:pt x="47" y="268"/>
                  </a:cubicBezTo>
                  <a:cubicBezTo>
                    <a:pt x="46" y="267"/>
                    <a:pt x="47" y="267"/>
                    <a:pt x="48" y="267"/>
                  </a:cubicBezTo>
                  <a:cubicBezTo>
                    <a:pt x="48" y="267"/>
                    <a:pt x="49" y="267"/>
                    <a:pt x="48" y="268"/>
                  </a:cubicBezTo>
                  <a:cubicBezTo>
                    <a:pt x="48" y="269"/>
                    <a:pt x="46" y="268"/>
                    <a:pt x="47" y="270"/>
                  </a:cubicBezTo>
                  <a:cubicBezTo>
                    <a:pt x="48" y="270"/>
                    <a:pt x="49" y="273"/>
                    <a:pt x="50" y="272"/>
                  </a:cubicBezTo>
                  <a:cubicBezTo>
                    <a:pt x="50" y="271"/>
                    <a:pt x="49" y="270"/>
                    <a:pt x="49" y="269"/>
                  </a:cubicBezTo>
                  <a:cubicBezTo>
                    <a:pt x="49" y="269"/>
                    <a:pt x="51" y="268"/>
                    <a:pt x="51" y="268"/>
                  </a:cubicBezTo>
                  <a:cubicBezTo>
                    <a:pt x="52" y="268"/>
                    <a:pt x="51" y="269"/>
                    <a:pt x="51" y="270"/>
                  </a:cubicBezTo>
                  <a:cubicBezTo>
                    <a:pt x="51" y="271"/>
                    <a:pt x="52" y="272"/>
                    <a:pt x="52" y="271"/>
                  </a:cubicBezTo>
                  <a:cubicBezTo>
                    <a:pt x="52" y="272"/>
                    <a:pt x="54" y="272"/>
                    <a:pt x="54" y="272"/>
                  </a:cubicBezTo>
                  <a:cubicBezTo>
                    <a:pt x="54" y="272"/>
                    <a:pt x="54" y="271"/>
                    <a:pt x="53" y="270"/>
                  </a:cubicBezTo>
                  <a:cubicBezTo>
                    <a:pt x="52" y="268"/>
                    <a:pt x="55" y="270"/>
                    <a:pt x="55" y="267"/>
                  </a:cubicBezTo>
                  <a:cubicBezTo>
                    <a:pt x="56" y="267"/>
                    <a:pt x="57" y="268"/>
                    <a:pt x="59" y="267"/>
                  </a:cubicBezTo>
                  <a:cubicBezTo>
                    <a:pt x="59" y="266"/>
                    <a:pt x="60" y="265"/>
                    <a:pt x="60" y="264"/>
                  </a:cubicBezTo>
                  <a:cubicBezTo>
                    <a:pt x="61" y="261"/>
                    <a:pt x="54" y="257"/>
                    <a:pt x="52" y="256"/>
                  </a:cubicBezTo>
                  <a:cubicBezTo>
                    <a:pt x="51" y="256"/>
                    <a:pt x="51" y="256"/>
                    <a:pt x="50" y="256"/>
                  </a:cubicBezTo>
                  <a:cubicBezTo>
                    <a:pt x="52" y="257"/>
                    <a:pt x="53" y="258"/>
                    <a:pt x="55" y="259"/>
                  </a:cubicBezTo>
                  <a:cubicBezTo>
                    <a:pt x="57" y="260"/>
                    <a:pt x="58" y="262"/>
                    <a:pt x="58" y="263"/>
                  </a:cubicBezTo>
                  <a:cubicBezTo>
                    <a:pt x="57" y="265"/>
                    <a:pt x="56" y="266"/>
                    <a:pt x="55" y="267"/>
                  </a:cubicBezTo>
                  <a:cubicBezTo>
                    <a:pt x="54" y="269"/>
                    <a:pt x="53" y="267"/>
                    <a:pt x="54" y="267"/>
                  </a:cubicBezTo>
                  <a:cubicBezTo>
                    <a:pt x="54" y="267"/>
                    <a:pt x="54" y="265"/>
                    <a:pt x="54" y="265"/>
                  </a:cubicBezTo>
                  <a:cubicBezTo>
                    <a:pt x="54" y="264"/>
                    <a:pt x="55" y="265"/>
                    <a:pt x="55" y="264"/>
                  </a:cubicBezTo>
                  <a:cubicBezTo>
                    <a:pt x="55" y="264"/>
                    <a:pt x="55" y="262"/>
                    <a:pt x="55" y="262"/>
                  </a:cubicBezTo>
                  <a:cubicBezTo>
                    <a:pt x="54" y="263"/>
                    <a:pt x="53" y="262"/>
                    <a:pt x="55" y="261"/>
                  </a:cubicBezTo>
                  <a:cubicBezTo>
                    <a:pt x="55" y="261"/>
                    <a:pt x="54" y="260"/>
                    <a:pt x="54" y="260"/>
                  </a:cubicBezTo>
                  <a:cubicBezTo>
                    <a:pt x="54" y="261"/>
                    <a:pt x="53" y="260"/>
                    <a:pt x="53" y="260"/>
                  </a:cubicBezTo>
                  <a:cubicBezTo>
                    <a:pt x="53" y="260"/>
                    <a:pt x="52" y="259"/>
                    <a:pt x="52" y="259"/>
                  </a:cubicBezTo>
                  <a:cubicBezTo>
                    <a:pt x="52" y="261"/>
                    <a:pt x="51" y="260"/>
                    <a:pt x="51" y="259"/>
                  </a:cubicBezTo>
                  <a:cubicBezTo>
                    <a:pt x="50" y="258"/>
                    <a:pt x="47" y="258"/>
                    <a:pt x="46" y="257"/>
                  </a:cubicBezTo>
                  <a:cubicBezTo>
                    <a:pt x="45" y="258"/>
                    <a:pt x="44" y="257"/>
                    <a:pt x="45" y="256"/>
                  </a:cubicBezTo>
                  <a:cubicBezTo>
                    <a:pt x="45" y="256"/>
                    <a:pt x="44" y="255"/>
                    <a:pt x="44" y="255"/>
                  </a:cubicBezTo>
                  <a:cubicBezTo>
                    <a:pt x="41" y="256"/>
                    <a:pt x="37" y="256"/>
                    <a:pt x="34" y="255"/>
                  </a:cubicBezTo>
                  <a:cubicBezTo>
                    <a:pt x="33" y="254"/>
                    <a:pt x="33" y="254"/>
                    <a:pt x="32" y="255"/>
                  </a:cubicBezTo>
                  <a:cubicBezTo>
                    <a:pt x="32" y="255"/>
                    <a:pt x="32" y="257"/>
                    <a:pt x="31" y="257"/>
                  </a:cubicBezTo>
                  <a:cubicBezTo>
                    <a:pt x="30" y="257"/>
                    <a:pt x="30" y="256"/>
                    <a:pt x="29" y="257"/>
                  </a:cubicBezTo>
                  <a:cubicBezTo>
                    <a:pt x="29" y="257"/>
                    <a:pt x="29" y="259"/>
                    <a:pt x="28" y="259"/>
                  </a:cubicBezTo>
                  <a:cubicBezTo>
                    <a:pt x="28" y="259"/>
                    <a:pt x="27" y="259"/>
                    <a:pt x="27" y="259"/>
                  </a:cubicBezTo>
                  <a:cubicBezTo>
                    <a:pt x="27" y="259"/>
                    <a:pt x="27" y="258"/>
                    <a:pt x="26" y="258"/>
                  </a:cubicBezTo>
                  <a:cubicBezTo>
                    <a:pt x="25" y="259"/>
                    <a:pt x="26" y="261"/>
                    <a:pt x="26" y="262"/>
                  </a:cubicBezTo>
                  <a:cubicBezTo>
                    <a:pt x="27" y="263"/>
                    <a:pt x="26" y="263"/>
                    <a:pt x="25" y="263"/>
                  </a:cubicBezTo>
                  <a:cubicBezTo>
                    <a:pt x="25" y="261"/>
                    <a:pt x="25" y="260"/>
                    <a:pt x="25" y="258"/>
                  </a:cubicBezTo>
                  <a:cubicBezTo>
                    <a:pt x="24" y="258"/>
                    <a:pt x="24" y="257"/>
                    <a:pt x="25" y="256"/>
                  </a:cubicBezTo>
                  <a:cubicBezTo>
                    <a:pt x="25" y="256"/>
                    <a:pt x="26" y="256"/>
                    <a:pt x="26" y="255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6"/>
                    <a:pt x="30" y="256"/>
                    <a:pt x="31" y="254"/>
                  </a:cubicBezTo>
                  <a:cubicBezTo>
                    <a:pt x="31" y="254"/>
                    <a:pt x="32" y="253"/>
                    <a:pt x="32" y="252"/>
                  </a:cubicBezTo>
                  <a:cubicBezTo>
                    <a:pt x="32" y="248"/>
                    <a:pt x="32" y="248"/>
                    <a:pt x="32" y="248"/>
                  </a:cubicBezTo>
                  <a:cubicBezTo>
                    <a:pt x="33" y="247"/>
                    <a:pt x="33" y="248"/>
                    <a:pt x="33" y="248"/>
                  </a:cubicBezTo>
                  <a:cubicBezTo>
                    <a:pt x="34" y="250"/>
                    <a:pt x="36" y="252"/>
                    <a:pt x="39" y="253"/>
                  </a:cubicBezTo>
                  <a:cubicBezTo>
                    <a:pt x="40" y="253"/>
                    <a:pt x="39" y="253"/>
                    <a:pt x="39" y="254"/>
                  </a:cubicBezTo>
                  <a:cubicBezTo>
                    <a:pt x="39" y="254"/>
                    <a:pt x="39" y="254"/>
                    <a:pt x="40" y="254"/>
                  </a:cubicBezTo>
                  <a:cubicBezTo>
                    <a:pt x="41" y="254"/>
                    <a:pt x="41" y="254"/>
                    <a:pt x="42" y="253"/>
                  </a:cubicBezTo>
                  <a:cubicBezTo>
                    <a:pt x="43" y="252"/>
                    <a:pt x="42" y="251"/>
                    <a:pt x="43" y="251"/>
                  </a:cubicBezTo>
                  <a:cubicBezTo>
                    <a:pt x="45" y="253"/>
                    <a:pt x="46" y="254"/>
                    <a:pt x="49" y="255"/>
                  </a:cubicBezTo>
                  <a:cubicBezTo>
                    <a:pt x="50" y="255"/>
                    <a:pt x="52" y="256"/>
                    <a:pt x="54" y="256"/>
                  </a:cubicBezTo>
                  <a:cubicBezTo>
                    <a:pt x="56" y="257"/>
                    <a:pt x="58" y="258"/>
                    <a:pt x="60" y="261"/>
                  </a:cubicBezTo>
                  <a:cubicBezTo>
                    <a:pt x="60" y="261"/>
                    <a:pt x="62" y="263"/>
                    <a:pt x="62" y="264"/>
                  </a:cubicBezTo>
                  <a:cubicBezTo>
                    <a:pt x="62" y="264"/>
                    <a:pt x="62" y="265"/>
                    <a:pt x="62" y="265"/>
                  </a:cubicBezTo>
                  <a:cubicBezTo>
                    <a:pt x="61" y="265"/>
                    <a:pt x="61" y="266"/>
                    <a:pt x="61" y="267"/>
                  </a:cubicBezTo>
                  <a:cubicBezTo>
                    <a:pt x="65" y="267"/>
                    <a:pt x="65" y="267"/>
                    <a:pt x="65" y="267"/>
                  </a:cubicBezTo>
                  <a:cubicBezTo>
                    <a:pt x="66" y="263"/>
                    <a:pt x="64" y="263"/>
                    <a:pt x="62" y="260"/>
                  </a:cubicBezTo>
                  <a:cubicBezTo>
                    <a:pt x="62" y="261"/>
                    <a:pt x="60" y="261"/>
                    <a:pt x="61" y="259"/>
                  </a:cubicBezTo>
                  <a:cubicBezTo>
                    <a:pt x="62" y="258"/>
                    <a:pt x="61" y="257"/>
                    <a:pt x="60" y="257"/>
                  </a:cubicBezTo>
                  <a:cubicBezTo>
                    <a:pt x="58" y="257"/>
                    <a:pt x="57" y="255"/>
                    <a:pt x="55" y="254"/>
                  </a:cubicBezTo>
                  <a:cubicBezTo>
                    <a:pt x="54" y="253"/>
                    <a:pt x="55" y="252"/>
                    <a:pt x="55" y="251"/>
                  </a:cubicBezTo>
                  <a:cubicBezTo>
                    <a:pt x="54" y="250"/>
                    <a:pt x="54" y="251"/>
                    <a:pt x="54" y="251"/>
                  </a:cubicBezTo>
                  <a:cubicBezTo>
                    <a:pt x="53" y="250"/>
                    <a:pt x="53" y="248"/>
                    <a:pt x="54" y="248"/>
                  </a:cubicBezTo>
                  <a:cubicBezTo>
                    <a:pt x="53" y="247"/>
                    <a:pt x="53" y="247"/>
                    <a:pt x="52" y="246"/>
                  </a:cubicBezTo>
                  <a:cubicBezTo>
                    <a:pt x="51" y="244"/>
                    <a:pt x="54" y="245"/>
                    <a:pt x="54" y="245"/>
                  </a:cubicBezTo>
                  <a:cubicBezTo>
                    <a:pt x="54" y="244"/>
                    <a:pt x="54" y="243"/>
                    <a:pt x="55" y="243"/>
                  </a:cubicBezTo>
                  <a:cubicBezTo>
                    <a:pt x="56" y="244"/>
                    <a:pt x="57" y="244"/>
                    <a:pt x="59" y="243"/>
                  </a:cubicBezTo>
                  <a:cubicBezTo>
                    <a:pt x="61" y="242"/>
                    <a:pt x="62" y="241"/>
                    <a:pt x="62" y="240"/>
                  </a:cubicBezTo>
                  <a:cubicBezTo>
                    <a:pt x="61" y="240"/>
                    <a:pt x="60" y="241"/>
                    <a:pt x="61" y="240"/>
                  </a:cubicBezTo>
                  <a:cubicBezTo>
                    <a:pt x="61" y="239"/>
                    <a:pt x="62" y="238"/>
                    <a:pt x="62" y="238"/>
                  </a:cubicBezTo>
                  <a:cubicBezTo>
                    <a:pt x="62" y="236"/>
                    <a:pt x="61" y="238"/>
                    <a:pt x="61" y="238"/>
                  </a:cubicBezTo>
                  <a:cubicBezTo>
                    <a:pt x="61" y="237"/>
                    <a:pt x="62" y="237"/>
                    <a:pt x="62" y="236"/>
                  </a:cubicBezTo>
                  <a:cubicBezTo>
                    <a:pt x="63" y="236"/>
                    <a:pt x="62" y="236"/>
                    <a:pt x="63" y="234"/>
                  </a:cubicBezTo>
                  <a:cubicBezTo>
                    <a:pt x="63" y="234"/>
                    <a:pt x="62" y="234"/>
                    <a:pt x="62" y="234"/>
                  </a:cubicBezTo>
                  <a:cubicBezTo>
                    <a:pt x="61" y="233"/>
                    <a:pt x="63" y="232"/>
                    <a:pt x="63" y="232"/>
                  </a:cubicBezTo>
                  <a:cubicBezTo>
                    <a:pt x="63" y="231"/>
                    <a:pt x="62" y="232"/>
                    <a:pt x="61" y="232"/>
                  </a:cubicBezTo>
                  <a:cubicBezTo>
                    <a:pt x="62" y="231"/>
                    <a:pt x="62" y="231"/>
                    <a:pt x="63" y="231"/>
                  </a:cubicBezTo>
                  <a:cubicBezTo>
                    <a:pt x="63" y="230"/>
                    <a:pt x="64" y="230"/>
                    <a:pt x="64" y="229"/>
                  </a:cubicBezTo>
                  <a:cubicBezTo>
                    <a:pt x="64" y="229"/>
                    <a:pt x="64" y="228"/>
                    <a:pt x="63" y="228"/>
                  </a:cubicBezTo>
                  <a:cubicBezTo>
                    <a:pt x="63" y="228"/>
                    <a:pt x="62" y="228"/>
                    <a:pt x="62" y="228"/>
                  </a:cubicBezTo>
                  <a:cubicBezTo>
                    <a:pt x="62" y="227"/>
                    <a:pt x="64" y="227"/>
                    <a:pt x="65" y="226"/>
                  </a:cubicBezTo>
                  <a:cubicBezTo>
                    <a:pt x="66" y="225"/>
                    <a:pt x="65" y="223"/>
                    <a:pt x="65" y="222"/>
                  </a:cubicBezTo>
                  <a:cubicBezTo>
                    <a:pt x="64" y="222"/>
                    <a:pt x="64" y="222"/>
                    <a:pt x="64" y="222"/>
                  </a:cubicBezTo>
                  <a:cubicBezTo>
                    <a:pt x="64" y="226"/>
                    <a:pt x="60" y="226"/>
                    <a:pt x="59" y="229"/>
                  </a:cubicBezTo>
                  <a:cubicBezTo>
                    <a:pt x="58" y="232"/>
                    <a:pt x="57" y="231"/>
                    <a:pt x="57" y="234"/>
                  </a:cubicBezTo>
                  <a:cubicBezTo>
                    <a:pt x="57" y="236"/>
                    <a:pt x="58" y="237"/>
                    <a:pt x="58" y="239"/>
                  </a:cubicBezTo>
                  <a:cubicBezTo>
                    <a:pt x="58" y="240"/>
                    <a:pt x="58" y="240"/>
                    <a:pt x="57" y="241"/>
                  </a:cubicBezTo>
                  <a:cubicBezTo>
                    <a:pt x="55" y="242"/>
                    <a:pt x="53" y="242"/>
                    <a:pt x="51" y="241"/>
                  </a:cubicBezTo>
                  <a:cubicBezTo>
                    <a:pt x="50" y="241"/>
                    <a:pt x="49" y="240"/>
                    <a:pt x="48" y="240"/>
                  </a:cubicBezTo>
                  <a:cubicBezTo>
                    <a:pt x="46" y="240"/>
                    <a:pt x="46" y="240"/>
                    <a:pt x="44" y="241"/>
                  </a:cubicBezTo>
                  <a:cubicBezTo>
                    <a:pt x="43" y="241"/>
                    <a:pt x="43" y="241"/>
                    <a:pt x="42" y="241"/>
                  </a:cubicBezTo>
                  <a:cubicBezTo>
                    <a:pt x="42" y="239"/>
                    <a:pt x="41" y="240"/>
                    <a:pt x="39" y="240"/>
                  </a:cubicBezTo>
                  <a:cubicBezTo>
                    <a:pt x="39" y="240"/>
                    <a:pt x="39" y="240"/>
                    <a:pt x="39" y="239"/>
                  </a:cubicBezTo>
                  <a:cubicBezTo>
                    <a:pt x="39" y="239"/>
                    <a:pt x="41" y="239"/>
                    <a:pt x="41" y="238"/>
                  </a:cubicBezTo>
                  <a:cubicBezTo>
                    <a:pt x="41" y="238"/>
                    <a:pt x="41" y="238"/>
                    <a:pt x="41" y="238"/>
                  </a:cubicBezTo>
                  <a:cubicBezTo>
                    <a:pt x="41" y="236"/>
                    <a:pt x="40" y="238"/>
                    <a:pt x="39" y="238"/>
                  </a:cubicBezTo>
                  <a:cubicBezTo>
                    <a:pt x="38" y="238"/>
                    <a:pt x="39" y="237"/>
                    <a:pt x="39" y="237"/>
                  </a:cubicBezTo>
                  <a:cubicBezTo>
                    <a:pt x="40" y="236"/>
                    <a:pt x="40" y="236"/>
                    <a:pt x="40" y="235"/>
                  </a:cubicBezTo>
                  <a:cubicBezTo>
                    <a:pt x="40" y="234"/>
                    <a:pt x="40" y="234"/>
                    <a:pt x="40" y="234"/>
                  </a:cubicBezTo>
                  <a:cubicBezTo>
                    <a:pt x="39" y="235"/>
                    <a:pt x="37" y="236"/>
                    <a:pt x="38" y="234"/>
                  </a:cubicBezTo>
                  <a:cubicBezTo>
                    <a:pt x="39" y="234"/>
                    <a:pt x="40" y="233"/>
                    <a:pt x="39" y="231"/>
                  </a:cubicBezTo>
                  <a:cubicBezTo>
                    <a:pt x="39" y="231"/>
                    <a:pt x="38" y="232"/>
                    <a:pt x="38" y="231"/>
                  </a:cubicBezTo>
                  <a:cubicBezTo>
                    <a:pt x="38" y="231"/>
                    <a:pt x="39" y="230"/>
                    <a:pt x="38" y="229"/>
                  </a:cubicBezTo>
                  <a:cubicBezTo>
                    <a:pt x="38" y="229"/>
                    <a:pt x="37" y="230"/>
                    <a:pt x="36" y="230"/>
                  </a:cubicBezTo>
                  <a:cubicBezTo>
                    <a:pt x="36" y="229"/>
                    <a:pt x="38" y="229"/>
                    <a:pt x="38" y="227"/>
                  </a:cubicBezTo>
                  <a:cubicBezTo>
                    <a:pt x="37" y="226"/>
                    <a:pt x="36" y="227"/>
                    <a:pt x="36" y="227"/>
                  </a:cubicBezTo>
                  <a:cubicBezTo>
                    <a:pt x="35" y="227"/>
                    <a:pt x="37" y="226"/>
                    <a:pt x="37" y="225"/>
                  </a:cubicBezTo>
                  <a:cubicBezTo>
                    <a:pt x="37" y="224"/>
                    <a:pt x="37" y="224"/>
                    <a:pt x="37" y="224"/>
                  </a:cubicBezTo>
                  <a:cubicBezTo>
                    <a:pt x="37" y="223"/>
                    <a:pt x="35" y="224"/>
                    <a:pt x="35" y="224"/>
                  </a:cubicBezTo>
                  <a:cubicBezTo>
                    <a:pt x="35" y="224"/>
                    <a:pt x="35" y="222"/>
                    <a:pt x="35" y="222"/>
                  </a:cubicBezTo>
                  <a:cubicBezTo>
                    <a:pt x="35" y="222"/>
                    <a:pt x="35" y="221"/>
                    <a:pt x="35" y="221"/>
                  </a:cubicBezTo>
                  <a:cubicBezTo>
                    <a:pt x="34" y="222"/>
                    <a:pt x="34" y="223"/>
                    <a:pt x="33" y="223"/>
                  </a:cubicBezTo>
                  <a:cubicBezTo>
                    <a:pt x="33" y="222"/>
                    <a:pt x="33" y="220"/>
                    <a:pt x="32" y="220"/>
                  </a:cubicBezTo>
                  <a:cubicBezTo>
                    <a:pt x="31" y="220"/>
                    <a:pt x="30" y="220"/>
                    <a:pt x="29" y="220"/>
                  </a:cubicBezTo>
                  <a:moveTo>
                    <a:pt x="55" y="221"/>
                  </a:moveTo>
                  <a:cubicBezTo>
                    <a:pt x="37" y="222"/>
                    <a:pt x="37" y="222"/>
                    <a:pt x="37" y="222"/>
                  </a:cubicBezTo>
                  <a:cubicBezTo>
                    <a:pt x="37" y="222"/>
                    <a:pt x="37" y="222"/>
                    <a:pt x="37" y="222"/>
                  </a:cubicBezTo>
                  <a:cubicBezTo>
                    <a:pt x="37" y="222"/>
                    <a:pt x="38" y="222"/>
                    <a:pt x="39" y="222"/>
                  </a:cubicBezTo>
                  <a:cubicBezTo>
                    <a:pt x="39" y="223"/>
                    <a:pt x="39" y="223"/>
                    <a:pt x="39" y="223"/>
                  </a:cubicBezTo>
                  <a:cubicBezTo>
                    <a:pt x="40" y="223"/>
                    <a:pt x="40" y="223"/>
                    <a:pt x="40" y="223"/>
                  </a:cubicBezTo>
                  <a:cubicBezTo>
                    <a:pt x="39" y="224"/>
                    <a:pt x="39" y="224"/>
                    <a:pt x="39" y="224"/>
                  </a:cubicBezTo>
                  <a:cubicBezTo>
                    <a:pt x="39" y="225"/>
                    <a:pt x="39" y="225"/>
                    <a:pt x="39" y="226"/>
                  </a:cubicBezTo>
                  <a:cubicBezTo>
                    <a:pt x="39" y="227"/>
                    <a:pt x="39" y="227"/>
                    <a:pt x="39" y="228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40" y="230"/>
                    <a:pt x="40" y="230"/>
                    <a:pt x="40" y="230"/>
                  </a:cubicBezTo>
                  <a:cubicBezTo>
                    <a:pt x="40" y="230"/>
                    <a:pt x="40" y="231"/>
                    <a:pt x="40" y="231"/>
                  </a:cubicBezTo>
                  <a:cubicBezTo>
                    <a:pt x="40" y="231"/>
                    <a:pt x="40" y="232"/>
                    <a:pt x="40" y="232"/>
                  </a:cubicBezTo>
                  <a:cubicBezTo>
                    <a:pt x="41" y="232"/>
                    <a:pt x="41" y="232"/>
                    <a:pt x="41" y="232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2" y="234"/>
                    <a:pt x="42" y="234"/>
                    <a:pt x="42" y="234"/>
                  </a:cubicBezTo>
                  <a:cubicBezTo>
                    <a:pt x="42" y="235"/>
                    <a:pt x="42" y="235"/>
                    <a:pt x="42" y="236"/>
                  </a:cubicBezTo>
                  <a:cubicBezTo>
                    <a:pt x="42" y="237"/>
                    <a:pt x="42" y="237"/>
                    <a:pt x="43" y="238"/>
                  </a:cubicBezTo>
                  <a:cubicBezTo>
                    <a:pt x="43" y="237"/>
                    <a:pt x="44" y="238"/>
                    <a:pt x="45" y="238"/>
                  </a:cubicBezTo>
                  <a:cubicBezTo>
                    <a:pt x="44" y="239"/>
                    <a:pt x="44" y="238"/>
                    <a:pt x="44" y="239"/>
                  </a:cubicBezTo>
                  <a:cubicBezTo>
                    <a:pt x="43" y="239"/>
                    <a:pt x="44" y="239"/>
                    <a:pt x="45" y="239"/>
                  </a:cubicBezTo>
                  <a:cubicBezTo>
                    <a:pt x="45" y="239"/>
                    <a:pt x="45" y="239"/>
                    <a:pt x="45" y="239"/>
                  </a:cubicBezTo>
                  <a:cubicBezTo>
                    <a:pt x="45" y="239"/>
                    <a:pt x="45" y="239"/>
                    <a:pt x="45" y="239"/>
                  </a:cubicBezTo>
                  <a:cubicBezTo>
                    <a:pt x="46" y="239"/>
                    <a:pt x="46" y="239"/>
                    <a:pt x="46" y="239"/>
                  </a:cubicBezTo>
                  <a:cubicBezTo>
                    <a:pt x="46" y="238"/>
                    <a:pt x="45" y="238"/>
                    <a:pt x="46" y="238"/>
                  </a:cubicBezTo>
                  <a:cubicBezTo>
                    <a:pt x="46" y="237"/>
                    <a:pt x="47" y="238"/>
                    <a:pt x="47" y="238"/>
                  </a:cubicBezTo>
                  <a:cubicBezTo>
                    <a:pt x="47" y="239"/>
                    <a:pt x="47" y="239"/>
                    <a:pt x="47" y="239"/>
                  </a:cubicBezTo>
                  <a:cubicBezTo>
                    <a:pt x="48" y="238"/>
                    <a:pt x="48" y="238"/>
                    <a:pt x="48" y="238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49" y="239"/>
                    <a:pt x="49" y="239"/>
                    <a:pt x="49" y="239"/>
                  </a:cubicBezTo>
                  <a:cubicBezTo>
                    <a:pt x="56" y="240"/>
                    <a:pt x="56" y="240"/>
                    <a:pt x="56" y="240"/>
                  </a:cubicBezTo>
                  <a:cubicBezTo>
                    <a:pt x="56" y="239"/>
                    <a:pt x="56" y="239"/>
                    <a:pt x="56" y="238"/>
                  </a:cubicBezTo>
                  <a:cubicBezTo>
                    <a:pt x="56" y="236"/>
                    <a:pt x="56" y="235"/>
                    <a:pt x="56" y="234"/>
                  </a:cubicBezTo>
                  <a:cubicBezTo>
                    <a:pt x="56" y="233"/>
                    <a:pt x="56" y="232"/>
                    <a:pt x="56" y="231"/>
                  </a:cubicBezTo>
                  <a:cubicBezTo>
                    <a:pt x="57" y="230"/>
                    <a:pt x="57" y="230"/>
                    <a:pt x="57" y="230"/>
                  </a:cubicBezTo>
                  <a:cubicBezTo>
                    <a:pt x="57" y="230"/>
                    <a:pt x="57" y="230"/>
                    <a:pt x="56" y="230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5" y="229"/>
                    <a:pt x="55" y="230"/>
                    <a:pt x="55" y="230"/>
                  </a:cubicBezTo>
                  <a:cubicBezTo>
                    <a:pt x="55" y="230"/>
                    <a:pt x="54" y="229"/>
                    <a:pt x="54" y="229"/>
                  </a:cubicBezTo>
                  <a:cubicBezTo>
                    <a:pt x="54" y="229"/>
                    <a:pt x="54" y="229"/>
                    <a:pt x="54" y="229"/>
                  </a:cubicBezTo>
                  <a:cubicBezTo>
                    <a:pt x="54" y="228"/>
                    <a:pt x="55" y="228"/>
                    <a:pt x="56" y="228"/>
                  </a:cubicBezTo>
                  <a:cubicBezTo>
                    <a:pt x="56" y="228"/>
                    <a:pt x="56" y="228"/>
                    <a:pt x="56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7" y="229"/>
                    <a:pt x="57" y="228"/>
                    <a:pt x="57" y="228"/>
                  </a:cubicBezTo>
                  <a:cubicBezTo>
                    <a:pt x="57" y="229"/>
                    <a:pt x="57" y="229"/>
                    <a:pt x="57" y="229"/>
                  </a:cubicBezTo>
                  <a:cubicBezTo>
                    <a:pt x="58" y="229"/>
                    <a:pt x="58" y="229"/>
                    <a:pt x="58" y="229"/>
                  </a:cubicBezTo>
                  <a:cubicBezTo>
                    <a:pt x="58" y="228"/>
                    <a:pt x="59" y="227"/>
                    <a:pt x="60" y="227"/>
                  </a:cubicBezTo>
                  <a:cubicBezTo>
                    <a:pt x="60" y="226"/>
                    <a:pt x="59" y="226"/>
                    <a:pt x="59" y="226"/>
                  </a:cubicBezTo>
                  <a:cubicBezTo>
                    <a:pt x="59" y="225"/>
                    <a:pt x="59" y="225"/>
                    <a:pt x="59" y="225"/>
                  </a:cubicBezTo>
                  <a:cubicBezTo>
                    <a:pt x="60" y="225"/>
                    <a:pt x="60" y="225"/>
                    <a:pt x="60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60" y="226"/>
                    <a:pt x="61" y="225"/>
                    <a:pt x="61" y="225"/>
                  </a:cubicBezTo>
                  <a:cubicBezTo>
                    <a:pt x="62" y="224"/>
                    <a:pt x="62" y="224"/>
                    <a:pt x="62" y="224"/>
                  </a:cubicBezTo>
                  <a:cubicBezTo>
                    <a:pt x="62" y="224"/>
                    <a:pt x="62" y="224"/>
                    <a:pt x="62" y="224"/>
                  </a:cubicBezTo>
                  <a:cubicBezTo>
                    <a:pt x="62" y="223"/>
                    <a:pt x="63" y="223"/>
                    <a:pt x="63" y="222"/>
                  </a:cubicBezTo>
                  <a:cubicBezTo>
                    <a:pt x="63" y="222"/>
                    <a:pt x="62" y="222"/>
                    <a:pt x="63" y="221"/>
                  </a:cubicBezTo>
                  <a:cubicBezTo>
                    <a:pt x="63" y="221"/>
                    <a:pt x="63" y="221"/>
                    <a:pt x="63" y="221"/>
                  </a:cubicBezTo>
                  <a:lnTo>
                    <a:pt x="55" y="221"/>
                  </a:lnTo>
                  <a:close/>
                  <a:moveTo>
                    <a:pt x="160" y="224"/>
                  </a:moveTo>
                  <a:cubicBezTo>
                    <a:pt x="160" y="224"/>
                    <a:pt x="159" y="224"/>
                    <a:pt x="159" y="225"/>
                  </a:cubicBezTo>
                  <a:cubicBezTo>
                    <a:pt x="159" y="226"/>
                    <a:pt x="159" y="228"/>
                    <a:pt x="159" y="229"/>
                  </a:cubicBezTo>
                  <a:cubicBezTo>
                    <a:pt x="160" y="234"/>
                    <a:pt x="160" y="239"/>
                    <a:pt x="160" y="244"/>
                  </a:cubicBezTo>
                  <a:cubicBezTo>
                    <a:pt x="161" y="251"/>
                    <a:pt x="160" y="256"/>
                    <a:pt x="160" y="262"/>
                  </a:cubicBezTo>
                  <a:cubicBezTo>
                    <a:pt x="160" y="262"/>
                    <a:pt x="162" y="259"/>
                    <a:pt x="161" y="257"/>
                  </a:cubicBezTo>
                  <a:cubicBezTo>
                    <a:pt x="162" y="255"/>
                    <a:pt x="162" y="255"/>
                    <a:pt x="162" y="254"/>
                  </a:cubicBezTo>
                  <a:cubicBezTo>
                    <a:pt x="162" y="254"/>
                    <a:pt x="162" y="253"/>
                    <a:pt x="162" y="253"/>
                  </a:cubicBezTo>
                  <a:cubicBezTo>
                    <a:pt x="162" y="252"/>
                    <a:pt x="162" y="252"/>
                    <a:pt x="162" y="251"/>
                  </a:cubicBezTo>
                  <a:cubicBezTo>
                    <a:pt x="163" y="250"/>
                    <a:pt x="163" y="249"/>
                    <a:pt x="162" y="248"/>
                  </a:cubicBezTo>
                  <a:cubicBezTo>
                    <a:pt x="163" y="248"/>
                    <a:pt x="163" y="247"/>
                    <a:pt x="163" y="246"/>
                  </a:cubicBezTo>
                  <a:cubicBezTo>
                    <a:pt x="163" y="246"/>
                    <a:pt x="163" y="244"/>
                    <a:pt x="163" y="243"/>
                  </a:cubicBezTo>
                  <a:cubicBezTo>
                    <a:pt x="163" y="243"/>
                    <a:pt x="163" y="242"/>
                    <a:pt x="162" y="240"/>
                  </a:cubicBezTo>
                  <a:cubicBezTo>
                    <a:pt x="163" y="240"/>
                    <a:pt x="163" y="238"/>
                    <a:pt x="162" y="237"/>
                  </a:cubicBezTo>
                  <a:cubicBezTo>
                    <a:pt x="162" y="236"/>
                    <a:pt x="163" y="236"/>
                    <a:pt x="163" y="236"/>
                  </a:cubicBezTo>
                  <a:cubicBezTo>
                    <a:pt x="163" y="234"/>
                    <a:pt x="161" y="235"/>
                    <a:pt x="163" y="233"/>
                  </a:cubicBezTo>
                  <a:cubicBezTo>
                    <a:pt x="163" y="232"/>
                    <a:pt x="161" y="232"/>
                    <a:pt x="162" y="230"/>
                  </a:cubicBezTo>
                  <a:cubicBezTo>
                    <a:pt x="162" y="229"/>
                    <a:pt x="161" y="229"/>
                    <a:pt x="161" y="228"/>
                  </a:cubicBezTo>
                  <a:cubicBezTo>
                    <a:pt x="161" y="227"/>
                    <a:pt x="163" y="226"/>
                    <a:pt x="160" y="226"/>
                  </a:cubicBezTo>
                  <a:cubicBezTo>
                    <a:pt x="160" y="226"/>
                    <a:pt x="160" y="226"/>
                    <a:pt x="160" y="225"/>
                  </a:cubicBezTo>
                  <a:cubicBezTo>
                    <a:pt x="160" y="225"/>
                    <a:pt x="161" y="225"/>
                    <a:pt x="160" y="224"/>
                  </a:cubicBezTo>
                  <a:close/>
                  <a:moveTo>
                    <a:pt x="152" y="225"/>
                  </a:moveTo>
                  <a:cubicBezTo>
                    <a:pt x="153" y="237"/>
                    <a:pt x="153" y="237"/>
                    <a:pt x="153" y="237"/>
                  </a:cubicBezTo>
                  <a:cubicBezTo>
                    <a:pt x="153" y="237"/>
                    <a:pt x="152" y="237"/>
                    <a:pt x="152" y="237"/>
                  </a:cubicBezTo>
                  <a:cubicBezTo>
                    <a:pt x="152" y="236"/>
                    <a:pt x="152" y="235"/>
                    <a:pt x="152" y="235"/>
                  </a:cubicBezTo>
                  <a:cubicBezTo>
                    <a:pt x="151" y="234"/>
                    <a:pt x="151" y="231"/>
                    <a:pt x="151" y="229"/>
                  </a:cubicBezTo>
                  <a:cubicBezTo>
                    <a:pt x="149" y="228"/>
                    <a:pt x="150" y="234"/>
                    <a:pt x="150" y="234"/>
                  </a:cubicBezTo>
                  <a:cubicBezTo>
                    <a:pt x="150" y="243"/>
                    <a:pt x="150" y="243"/>
                    <a:pt x="150" y="243"/>
                  </a:cubicBezTo>
                  <a:cubicBezTo>
                    <a:pt x="151" y="245"/>
                    <a:pt x="152" y="248"/>
                    <a:pt x="153" y="249"/>
                  </a:cubicBezTo>
                  <a:cubicBezTo>
                    <a:pt x="153" y="251"/>
                    <a:pt x="153" y="251"/>
                    <a:pt x="153" y="251"/>
                  </a:cubicBezTo>
                  <a:cubicBezTo>
                    <a:pt x="153" y="252"/>
                    <a:pt x="150" y="257"/>
                    <a:pt x="151" y="258"/>
                  </a:cubicBezTo>
                  <a:cubicBezTo>
                    <a:pt x="151" y="259"/>
                    <a:pt x="152" y="259"/>
                    <a:pt x="152" y="260"/>
                  </a:cubicBezTo>
                  <a:cubicBezTo>
                    <a:pt x="152" y="260"/>
                    <a:pt x="152" y="262"/>
                    <a:pt x="152" y="262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64"/>
                    <a:pt x="154" y="264"/>
                    <a:pt x="154" y="264"/>
                  </a:cubicBezTo>
                  <a:cubicBezTo>
                    <a:pt x="155" y="265"/>
                    <a:pt x="155" y="264"/>
                    <a:pt x="155" y="263"/>
                  </a:cubicBezTo>
                  <a:cubicBezTo>
                    <a:pt x="155" y="261"/>
                    <a:pt x="155" y="259"/>
                    <a:pt x="155" y="256"/>
                  </a:cubicBezTo>
                  <a:cubicBezTo>
                    <a:pt x="155" y="256"/>
                    <a:pt x="155" y="255"/>
                    <a:pt x="155" y="254"/>
                  </a:cubicBezTo>
                  <a:cubicBezTo>
                    <a:pt x="157" y="254"/>
                    <a:pt x="156" y="257"/>
                    <a:pt x="156" y="258"/>
                  </a:cubicBezTo>
                  <a:cubicBezTo>
                    <a:pt x="156" y="260"/>
                    <a:pt x="156" y="261"/>
                    <a:pt x="156" y="263"/>
                  </a:cubicBezTo>
                  <a:cubicBezTo>
                    <a:pt x="156" y="265"/>
                    <a:pt x="157" y="264"/>
                    <a:pt x="157" y="263"/>
                  </a:cubicBezTo>
                  <a:cubicBezTo>
                    <a:pt x="157" y="262"/>
                    <a:pt x="157" y="261"/>
                    <a:pt x="157" y="260"/>
                  </a:cubicBezTo>
                  <a:cubicBezTo>
                    <a:pt x="158" y="255"/>
                    <a:pt x="159" y="252"/>
                    <a:pt x="159" y="247"/>
                  </a:cubicBezTo>
                  <a:cubicBezTo>
                    <a:pt x="159" y="244"/>
                    <a:pt x="159" y="242"/>
                    <a:pt x="159" y="239"/>
                  </a:cubicBezTo>
                  <a:cubicBezTo>
                    <a:pt x="158" y="238"/>
                    <a:pt x="158" y="235"/>
                    <a:pt x="158" y="233"/>
                  </a:cubicBezTo>
                  <a:cubicBezTo>
                    <a:pt x="157" y="230"/>
                    <a:pt x="158" y="228"/>
                    <a:pt x="156" y="227"/>
                  </a:cubicBezTo>
                  <a:cubicBezTo>
                    <a:pt x="156" y="227"/>
                    <a:pt x="156" y="227"/>
                    <a:pt x="156" y="227"/>
                  </a:cubicBezTo>
                  <a:cubicBezTo>
                    <a:pt x="156" y="230"/>
                    <a:pt x="156" y="233"/>
                    <a:pt x="156" y="236"/>
                  </a:cubicBezTo>
                  <a:cubicBezTo>
                    <a:pt x="155" y="233"/>
                    <a:pt x="155" y="231"/>
                    <a:pt x="155" y="229"/>
                  </a:cubicBezTo>
                  <a:cubicBezTo>
                    <a:pt x="155" y="228"/>
                    <a:pt x="155" y="225"/>
                    <a:pt x="153" y="225"/>
                  </a:cubicBezTo>
                  <a:lnTo>
                    <a:pt x="152" y="225"/>
                  </a:lnTo>
                  <a:close/>
                  <a:moveTo>
                    <a:pt x="125" y="231"/>
                  </a:moveTo>
                  <a:cubicBezTo>
                    <a:pt x="127" y="230"/>
                    <a:pt x="128" y="230"/>
                    <a:pt x="129" y="229"/>
                  </a:cubicBezTo>
                  <a:cubicBezTo>
                    <a:pt x="129" y="228"/>
                    <a:pt x="127" y="229"/>
                    <a:pt x="127" y="229"/>
                  </a:cubicBezTo>
                  <a:cubicBezTo>
                    <a:pt x="126" y="229"/>
                    <a:pt x="125" y="230"/>
                    <a:pt x="125" y="231"/>
                  </a:cubicBezTo>
                  <a:moveTo>
                    <a:pt x="13" y="230"/>
                  </a:moveTo>
                  <a:cubicBezTo>
                    <a:pt x="14" y="256"/>
                    <a:pt x="14" y="256"/>
                    <a:pt x="14" y="256"/>
                  </a:cubicBezTo>
                  <a:cubicBezTo>
                    <a:pt x="19" y="247"/>
                    <a:pt x="18" y="236"/>
                    <a:pt x="14" y="230"/>
                  </a:cubicBezTo>
                  <a:lnTo>
                    <a:pt x="13" y="230"/>
                  </a:lnTo>
                  <a:close/>
                  <a:moveTo>
                    <a:pt x="128" y="230"/>
                  </a:moveTo>
                  <a:cubicBezTo>
                    <a:pt x="127" y="230"/>
                    <a:pt x="126" y="231"/>
                    <a:pt x="126" y="232"/>
                  </a:cubicBezTo>
                  <a:cubicBezTo>
                    <a:pt x="126" y="232"/>
                    <a:pt x="127" y="232"/>
                    <a:pt x="127" y="232"/>
                  </a:cubicBezTo>
                  <a:cubicBezTo>
                    <a:pt x="128" y="230"/>
                    <a:pt x="129" y="232"/>
                    <a:pt x="128" y="232"/>
                  </a:cubicBezTo>
                  <a:cubicBezTo>
                    <a:pt x="128" y="232"/>
                    <a:pt x="128" y="232"/>
                    <a:pt x="127" y="233"/>
                  </a:cubicBezTo>
                  <a:cubicBezTo>
                    <a:pt x="127" y="233"/>
                    <a:pt x="127" y="233"/>
                    <a:pt x="128" y="233"/>
                  </a:cubicBezTo>
                  <a:cubicBezTo>
                    <a:pt x="128" y="234"/>
                    <a:pt x="130" y="233"/>
                    <a:pt x="130" y="231"/>
                  </a:cubicBezTo>
                  <a:cubicBezTo>
                    <a:pt x="130" y="230"/>
                    <a:pt x="129" y="230"/>
                    <a:pt x="128" y="230"/>
                  </a:cubicBezTo>
                  <a:close/>
                  <a:moveTo>
                    <a:pt x="130" y="239"/>
                  </a:moveTo>
                  <a:cubicBezTo>
                    <a:pt x="129" y="240"/>
                    <a:pt x="127" y="243"/>
                    <a:pt x="127" y="245"/>
                  </a:cubicBezTo>
                  <a:cubicBezTo>
                    <a:pt x="127" y="245"/>
                    <a:pt x="127" y="245"/>
                    <a:pt x="128" y="244"/>
                  </a:cubicBezTo>
                  <a:cubicBezTo>
                    <a:pt x="129" y="244"/>
                    <a:pt x="130" y="240"/>
                    <a:pt x="131" y="239"/>
                  </a:cubicBezTo>
                  <a:cubicBezTo>
                    <a:pt x="131" y="239"/>
                    <a:pt x="131" y="239"/>
                    <a:pt x="130" y="239"/>
                  </a:cubicBezTo>
                  <a:close/>
                  <a:moveTo>
                    <a:pt x="11" y="241"/>
                  </a:moveTo>
                  <a:cubicBezTo>
                    <a:pt x="10" y="241"/>
                    <a:pt x="10" y="246"/>
                    <a:pt x="11" y="247"/>
                  </a:cubicBezTo>
                  <a:cubicBezTo>
                    <a:pt x="12" y="246"/>
                    <a:pt x="12" y="241"/>
                    <a:pt x="11" y="241"/>
                  </a:cubicBezTo>
                  <a:moveTo>
                    <a:pt x="131" y="244"/>
                  </a:moveTo>
                  <a:cubicBezTo>
                    <a:pt x="130" y="245"/>
                    <a:pt x="129" y="247"/>
                    <a:pt x="129" y="248"/>
                  </a:cubicBezTo>
                  <a:cubicBezTo>
                    <a:pt x="128" y="248"/>
                    <a:pt x="128" y="249"/>
                    <a:pt x="129" y="249"/>
                  </a:cubicBezTo>
                  <a:cubicBezTo>
                    <a:pt x="129" y="249"/>
                    <a:pt x="130" y="248"/>
                    <a:pt x="130" y="247"/>
                  </a:cubicBezTo>
                  <a:cubicBezTo>
                    <a:pt x="130" y="246"/>
                    <a:pt x="131" y="245"/>
                    <a:pt x="131" y="244"/>
                  </a:cubicBezTo>
                  <a:moveTo>
                    <a:pt x="25" y="247"/>
                  </a:moveTo>
                  <a:cubicBezTo>
                    <a:pt x="24" y="247"/>
                    <a:pt x="24" y="247"/>
                    <a:pt x="24" y="247"/>
                  </a:cubicBezTo>
                  <a:cubicBezTo>
                    <a:pt x="23" y="247"/>
                    <a:pt x="23" y="247"/>
                    <a:pt x="23" y="247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2" y="250"/>
                    <a:pt x="22" y="250"/>
                    <a:pt x="22" y="250"/>
                  </a:cubicBezTo>
                  <a:cubicBezTo>
                    <a:pt x="21" y="250"/>
                    <a:pt x="21" y="250"/>
                    <a:pt x="21" y="251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1" y="251"/>
                    <a:pt x="21" y="251"/>
                    <a:pt x="21" y="251"/>
                  </a:cubicBezTo>
                  <a:cubicBezTo>
                    <a:pt x="22" y="251"/>
                    <a:pt x="22" y="251"/>
                    <a:pt x="22" y="251"/>
                  </a:cubicBezTo>
                  <a:cubicBezTo>
                    <a:pt x="23" y="251"/>
                    <a:pt x="23" y="251"/>
                    <a:pt x="23" y="251"/>
                  </a:cubicBezTo>
                  <a:cubicBezTo>
                    <a:pt x="23" y="251"/>
                    <a:pt x="23" y="251"/>
                    <a:pt x="24" y="251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5" y="247"/>
                    <a:pt x="25" y="247"/>
                    <a:pt x="25" y="247"/>
                  </a:cubicBezTo>
                  <a:close/>
                  <a:moveTo>
                    <a:pt x="131" y="249"/>
                  </a:moveTo>
                  <a:cubicBezTo>
                    <a:pt x="130" y="250"/>
                    <a:pt x="129" y="251"/>
                    <a:pt x="129" y="253"/>
                  </a:cubicBezTo>
                  <a:cubicBezTo>
                    <a:pt x="130" y="253"/>
                    <a:pt x="130" y="253"/>
                    <a:pt x="131" y="251"/>
                  </a:cubicBezTo>
                  <a:cubicBezTo>
                    <a:pt x="131" y="250"/>
                    <a:pt x="131" y="249"/>
                    <a:pt x="131" y="249"/>
                  </a:cubicBezTo>
                  <a:moveTo>
                    <a:pt x="129" y="255"/>
                  </a:moveTo>
                  <a:cubicBezTo>
                    <a:pt x="129" y="256"/>
                    <a:pt x="129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8" y="257"/>
                    <a:pt x="128" y="257"/>
                    <a:pt x="128" y="257"/>
                  </a:cubicBezTo>
                  <a:cubicBezTo>
                    <a:pt x="128" y="258"/>
                    <a:pt x="128" y="258"/>
                    <a:pt x="128" y="258"/>
                  </a:cubicBezTo>
                  <a:cubicBezTo>
                    <a:pt x="128" y="258"/>
                    <a:pt x="128" y="258"/>
                    <a:pt x="128" y="258"/>
                  </a:cubicBezTo>
                  <a:cubicBezTo>
                    <a:pt x="128" y="259"/>
                    <a:pt x="128" y="259"/>
                    <a:pt x="128" y="259"/>
                  </a:cubicBezTo>
                  <a:cubicBezTo>
                    <a:pt x="128" y="260"/>
                    <a:pt x="128" y="260"/>
                    <a:pt x="128" y="260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29" y="261"/>
                    <a:pt x="129" y="261"/>
                    <a:pt x="129" y="261"/>
                  </a:cubicBezTo>
                  <a:cubicBezTo>
                    <a:pt x="130" y="261"/>
                    <a:pt x="130" y="261"/>
                    <a:pt x="130" y="261"/>
                  </a:cubicBezTo>
                  <a:cubicBezTo>
                    <a:pt x="130" y="261"/>
                    <a:pt x="130" y="261"/>
                    <a:pt x="130" y="261"/>
                  </a:cubicBezTo>
                  <a:cubicBezTo>
                    <a:pt x="130" y="261"/>
                    <a:pt x="130" y="261"/>
                    <a:pt x="130" y="261"/>
                  </a:cubicBezTo>
                  <a:cubicBezTo>
                    <a:pt x="130" y="261"/>
                    <a:pt x="130" y="261"/>
                    <a:pt x="130" y="261"/>
                  </a:cubicBezTo>
                  <a:cubicBezTo>
                    <a:pt x="130" y="262"/>
                    <a:pt x="130" y="262"/>
                    <a:pt x="130" y="262"/>
                  </a:cubicBezTo>
                  <a:cubicBezTo>
                    <a:pt x="130" y="262"/>
                    <a:pt x="130" y="262"/>
                    <a:pt x="130" y="262"/>
                  </a:cubicBezTo>
                  <a:cubicBezTo>
                    <a:pt x="130" y="262"/>
                    <a:pt x="130" y="262"/>
                    <a:pt x="130" y="262"/>
                  </a:cubicBezTo>
                  <a:cubicBezTo>
                    <a:pt x="131" y="263"/>
                    <a:pt x="131" y="263"/>
                    <a:pt x="131" y="263"/>
                  </a:cubicBezTo>
                  <a:cubicBezTo>
                    <a:pt x="131" y="263"/>
                    <a:pt x="131" y="263"/>
                    <a:pt x="131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32" y="262"/>
                    <a:pt x="132" y="262"/>
                    <a:pt x="132" y="262"/>
                  </a:cubicBezTo>
                  <a:cubicBezTo>
                    <a:pt x="132" y="261"/>
                    <a:pt x="132" y="261"/>
                    <a:pt x="132" y="261"/>
                  </a:cubicBezTo>
                  <a:cubicBezTo>
                    <a:pt x="131" y="260"/>
                    <a:pt x="131" y="260"/>
                    <a:pt x="131" y="260"/>
                  </a:cubicBezTo>
                  <a:cubicBezTo>
                    <a:pt x="131" y="259"/>
                    <a:pt x="131" y="259"/>
                    <a:pt x="131" y="259"/>
                  </a:cubicBezTo>
                  <a:cubicBezTo>
                    <a:pt x="130" y="258"/>
                    <a:pt x="130" y="258"/>
                    <a:pt x="130" y="258"/>
                  </a:cubicBezTo>
                  <a:cubicBezTo>
                    <a:pt x="130" y="257"/>
                    <a:pt x="130" y="257"/>
                    <a:pt x="130" y="257"/>
                  </a:cubicBezTo>
                  <a:cubicBezTo>
                    <a:pt x="130" y="256"/>
                    <a:pt x="130" y="256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lnTo>
                    <a:pt x="129" y="255"/>
                  </a:lnTo>
                  <a:close/>
                  <a:moveTo>
                    <a:pt x="83" y="271"/>
                  </a:moveTo>
                  <a:cubicBezTo>
                    <a:pt x="83" y="271"/>
                    <a:pt x="83" y="271"/>
                    <a:pt x="83" y="271"/>
                  </a:cubicBezTo>
                  <a:cubicBezTo>
                    <a:pt x="83" y="271"/>
                    <a:pt x="83" y="271"/>
                    <a:pt x="83" y="271"/>
                  </a:cubicBezTo>
                  <a:cubicBezTo>
                    <a:pt x="83" y="271"/>
                    <a:pt x="83" y="271"/>
                    <a:pt x="83" y="271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2" y="273"/>
                    <a:pt x="82" y="273"/>
                    <a:pt x="82" y="273"/>
                  </a:cubicBezTo>
                  <a:cubicBezTo>
                    <a:pt x="82" y="273"/>
                    <a:pt x="82" y="273"/>
                    <a:pt x="82" y="273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2" y="274"/>
                    <a:pt x="82" y="274"/>
                    <a:pt x="82" y="274"/>
                  </a:cubicBezTo>
                  <a:cubicBezTo>
                    <a:pt x="81" y="274"/>
                    <a:pt x="81" y="274"/>
                    <a:pt x="81" y="274"/>
                  </a:cubicBezTo>
                  <a:cubicBezTo>
                    <a:pt x="81" y="274"/>
                    <a:pt x="81" y="274"/>
                    <a:pt x="81" y="274"/>
                  </a:cubicBezTo>
                  <a:cubicBezTo>
                    <a:pt x="81" y="274"/>
                    <a:pt x="81" y="274"/>
                    <a:pt x="81" y="274"/>
                  </a:cubicBezTo>
                  <a:cubicBezTo>
                    <a:pt x="81" y="274"/>
                    <a:pt x="81" y="274"/>
                    <a:pt x="81" y="274"/>
                  </a:cubicBezTo>
                  <a:cubicBezTo>
                    <a:pt x="80" y="274"/>
                    <a:pt x="80" y="274"/>
                    <a:pt x="80" y="274"/>
                  </a:cubicBezTo>
                  <a:cubicBezTo>
                    <a:pt x="80" y="274"/>
                    <a:pt x="80" y="274"/>
                    <a:pt x="80" y="27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82" y="271"/>
                    <a:pt x="82" y="271"/>
                    <a:pt x="82" y="271"/>
                  </a:cubicBezTo>
                  <a:cubicBezTo>
                    <a:pt x="82" y="271"/>
                    <a:pt x="82" y="271"/>
                    <a:pt x="82" y="271"/>
                  </a:cubicBezTo>
                  <a:cubicBezTo>
                    <a:pt x="82" y="271"/>
                    <a:pt x="82" y="271"/>
                    <a:pt x="82" y="271"/>
                  </a:cubicBezTo>
                  <a:cubicBezTo>
                    <a:pt x="82" y="271"/>
                    <a:pt x="82" y="271"/>
                    <a:pt x="82" y="271"/>
                  </a:cubicBezTo>
                  <a:cubicBezTo>
                    <a:pt x="82" y="271"/>
                    <a:pt x="82" y="271"/>
                    <a:pt x="82" y="271"/>
                  </a:cubicBezTo>
                  <a:cubicBezTo>
                    <a:pt x="83" y="271"/>
                    <a:pt x="83" y="271"/>
                    <a:pt x="83" y="271"/>
                  </a:cubicBezTo>
                  <a:cubicBezTo>
                    <a:pt x="83" y="271"/>
                    <a:pt x="83" y="271"/>
                    <a:pt x="83" y="271"/>
                  </a:cubicBezTo>
                  <a:cubicBezTo>
                    <a:pt x="83" y="271"/>
                    <a:pt x="83" y="271"/>
                    <a:pt x="83" y="271"/>
                  </a:cubicBezTo>
                  <a:close/>
                  <a:moveTo>
                    <a:pt x="127" y="222"/>
                  </a:moveTo>
                  <a:cubicBezTo>
                    <a:pt x="126" y="223"/>
                    <a:pt x="126" y="223"/>
                    <a:pt x="126" y="223"/>
                  </a:cubicBezTo>
                  <a:cubicBezTo>
                    <a:pt x="126" y="223"/>
                    <a:pt x="126" y="223"/>
                    <a:pt x="126" y="223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7" y="224"/>
                    <a:pt x="127" y="224"/>
                    <a:pt x="127" y="224"/>
                  </a:cubicBezTo>
                  <a:cubicBezTo>
                    <a:pt x="127" y="225"/>
                    <a:pt x="127" y="225"/>
                    <a:pt x="127" y="225"/>
                  </a:cubicBezTo>
                  <a:cubicBezTo>
                    <a:pt x="127" y="225"/>
                    <a:pt x="127" y="225"/>
                    <a:pt x="127" y="225"/>
                  </a:cubicBezTo>
                  <a:cubicBezTo>
                    <a:pt x="127" y="225"/>
                    <a:pt x="127" y="225"/>
                    <a:pt x="127" y="225"/>
                  </a:cubicBezTo>
                  <a:cubicBezTo>
                    <a:pt x="127" y="225"/>
                    <a:pt x="127" y="225"/>
                    <a:pt x="127" y="225"/>
                  </a:cubicBezTo>
                  <a:cubicBezTo>
                    <a:pt x="127" y="225"/>
                    <a:pt x="128" y="225"/>
                    <a:pt x="128" y="225"/>
                  </a:cubicBezTo>
                  <a:cubicBezTo>
                    <a:pt x="128" y="225"/>
                    <a:pt x="128" y="225"/>
                    <a:pt x="129" y="224"/>
                  </a:cubicBezTo>
                  <a:cubicBezTo>
                    <a:pt x="129" y="224"/>
                    <a:pt x="129" y="223"/>
                    <a:pt x="129" y="223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8" y="222"/>
                    <a:pt x="128" y="222"/>
                    <a:pt x="127" y="222"/>
                  </a:cubicBezTo>
                  <a:cubicBezTo>
                    <a:pt x="127" y="222"/>
                    <a:pt x="127" y="222"/>
                    <a:pt x="127" y="222"/>
                  </a:cubicBezTo>
                  <a:moveTo>
                    <a:pt x="121" y="117"/>
                  </a:moveTo>
                  <a:cubicBezTo>
                    <a:pt x="120" y="119"/>
                    <a:pt x="123" y="122"/>
                    <a:pt x="122" y="125"/>
                  </a:cubicBezTo>
                  <a:cubicBezTo>
                    <a:pt x="122" y="127"/>
                    <a:pt x="124" y="125"/>
                    <a:pt x="124" y="126"/>
                  </a:cubicBezTo>
                  <a:cubicBezTo>
                    <a:pt x="123" y="127"/>
                    <a:pt x="121" y="131"/>
                    <a:pt x="120" y="131"/>
                  </a:cubicBezTo>
                  <a:cubicBezTo>
                    <a:pt x="120" y="134"/>
                    <a:pt x="122" y="136"/>
                    <a:pt x="120" y="137"/>
                  </a:cubicBezTo>
                  <a:cubicBezTo>
                    <a:pt x="125" y="151"/>
                    <a:pt x="118" y="162"/>
                    <a:pt x="119" y="173"/>
                  </a:cubicBezTo>
                  <a:cubicBezTo>
                    <a:pt x="120" y="183"/>
                    <a:pt x="122" y="184"/>
                    <a:pt x="125" y="189"/>
                  </a:cubicBezTo>
                  <a:cubicBezTo>
                    <a:pt x="126" y="193"/>
                    <a:pt x="125" y="196"/>
                    <a:pt x="128" y="201"/>
                  </a:cubicBezTo>
                  <a:cubicBezTo>
                    <a:pt x="129" y="201"/>
                    <a:pt x="129" y="203"/>
                    <a:pt x="129" y="204"/>
                  </a:cubicBezTo>
                  <a:cubicBezTo>
                    <a:pt x="129" y="205"/>
                    <a:pt x="129" y="206"/>
                    <a:pt x="130" y="206"/>
                  </a:cubicBezTo>
                  <a:cubicBezTo>
                    <a:pt x="131" y="207"/>
                    <a:pt x="132" y="209"/>
                    <a:pt x="132" y="210"/>
                  </a:cubicBezTo>
                  <a:cubicBezTo>
                    <a:pt x="133" y="211"/>
                    <a:pt x="135" y="212"/>
                    <a:pt x="135" y="214"/>
                  </a:cubicBezTo>
                  <a:cubicBezTo>
                    <a:pt x="136" y="214"/>
                    <a:pt x="137" y="215"/>
                    <a:pt x="138" y="215"/>
                  </a:cubicBezTo>
                  <a:cubicBezTo>
                    <a:pt x="137" y="213"/>
                    <a:pt x="139" y="210"/>
                    <a:pt x="139" y="207"/>
                  </a:cubicBezTo>
                  <a:cubicBezTo>
                    <a:pt x="140" y="208"/>
                    <a:pt x="140" y="210"/>
                    <a:pt x="141" y="212"/>
                  </a:cubicBezTo>
                  <a:cubicBezTo>
                    <a:pt x="140" y="212"/>
                    <a:pt x="140" y="214"/>
                    <a:pt x="140" y="214"/>
                  </a:cubicBezTo>
                  <a:cubicBezTo>
                    <a:pt x="140" y="214"/>
                    <a:pt x="140" y="215"/>
                    <a:pt x="141" y="215"/>
                  </a:cubicBezTo>
                  <a:cubicBezTo>
                    <a:pt x="141" y="215"/>
                    <a:pt x="142" y="214"/>
                    <a:pt x="142" y="213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4" y="213"/>
                    <a:pt x="145" y="215"/>
                    <a:pt x="144" y="215"/>
                  </a:cubicBezTo>
                  <a:cubicBezTo>
                    <a:pt x="143" y="215"/>
                    <a:pt x="143" y="214"/>
                    <a:pt x="143" y="214"/>
                  </a:cubicBezTo>
                  <a:cubicBezTo>
                    <a:pt x="143" y="214"/>
                    <a:pt x="142" y="214"/>
                    <a:pt x="142" y="215"/>
                  </a:cubicBezTo>
                  <a:cubicBezTo>
                    <a:pt x="142" y="215"/>
                    <a:pt x="144" y="216"/>
                    <a:pt x="145" y="215"/>
                  </a:cubicBezTo>
                  <a:cubicBezTo>
                    <a:pt x="145" y="215"/>
                    <a:pt x="146" y="215"/>
                    <a:pt x="146" y="214"/>
                  </a:cubicBezTo>
                  <a:cubicBezTo>
                    <a:pt x="146" y="213"/>
                    <a:pt x="146" y="212"/>
                    <a:pt x="144" y="212"/>
                  </a:cubicBezTo>
                  <a:cubicBezTo>
                    <a:pt x="140" y="209"/>
                    <a:pt x="142" y="206"/>
                    <a:pt x="140" y="204"/>
                  </a:cubicBezTo>
                  <a:cubicBezTo>
                    <a:pt x="137" y="204"/>
                    <a:pt x="134" y="202"/>
                    <a:pt x="133" y="198"/>
                  </a:cubicBezTo>
                  <a:cubicBezTo>
                    <a:pt x="133" y="190"/>
                    <a:pt x="133" y="190"/>
                    <a:pt x="133" y="190"/>
                  </a:cubicBezTo>
                  <a:cubicBezTo>
                    <a:pt x="134" y="195"/>
                    <a:pt x="136" y="200"/>
                    <a:pt x="139" y="202"/>
                  </a:cubicBezTo>
                  <a:cubicBezTo>
                    <a:pt x="142" y="203"/>
                    <a:pt x="141" y="202"/>
                    <a:pt x="139" y="201"/>
                  </a:cubicBezTo>
                  <a:cubicBezTo>
                    <a:pt x="138" y="200"/>
                    <a:pt x="137" y="198"/>
                    <a:pt x="137" y="196"/>
                  </a:cubicBezTo>
                  <a:cubicBezTo>
                    <a:pt x="138" y="197"/>
                    <a:pt x="139" y="199"/>
                    <a:pt x="140" y="199"/>
                  </a:cubicBezTo>
                  <a:cubicBezTo>
                    <a:pt x="141" y="200"/>
                    <a:pt x="141" y="200"/>
                    <a:pt x="141" y="200"/>
                  </a:cubicBezTo>
                  <a:cubicBezTo>
                    <a:pt x="140" y="197"/>
                    <a:pt x="138" y="193"/>
                    <a:pt x="138" y="190"/>
                  </a:cubicBezTo>
                  <a:cubicBezTo>
                    <a:pt x="138" y="188"/>
                    <a:pt x="137" y="186"/>
                    <a:pt x="136" y="184"/>
                  </a:cubicBezTo>
                  <a:cubicBezTo>
                    <a:pt x="135" y="181"/>
                    <a:pt x="136" y="179"/>
                    <a:pt x="136" y="175"/>
                  </a:cubicBezTo>
                  <a:cubicBezTo>
                    <a:pt x="138" y="171"/>
                    <a:pt x="139" y="165"/>
                    <a:pt x="139" y="158"/>
                  </a:cubicBezTo>
                  <a:cubicBezTo>
                    <a:pt x="139" y="154"/>
                    <a:pt x="136" y="145"/>
                    <a:pt x="135" y="149"/>
                  </a:cubicBezTo>
                  <a:cubicBezTo>
                    <a:pt x="135" y="153"/>
                    <a:pt x="135" y="157"/>
                    <a:pt x="135" y="162"/>
                  </a:cubicBezTo>
                  <a:cubicBezTo>
                    <a:pt x="135" y="169"/>
                    <a:pt x="134" y="177"/>
                    <a:pt x="132" y="183"/>
                  </a:cubicBezTo>
                  <a:cubicBezTo>
                    <a:pt x="132" y="176"/>
                    <a:pt x="133" y="169"/>
                    <a:pt x="133" y="161"/>
                  </a:cubicBezTo>
                  <a:cubicBezTo>
                    <a:pt x="133" y="156"/>
                    <a:pt x="132" y="151"/>
                    <a:pt x="130" y="146"/>
                  </a:cubicBezTo>
                  <a:cubicBezTo>
                    <a:pt x="127" y="145"/>
                    <a:pt x="127" y="144"/>
                    <a:pt x="126" y="142"/>
                  </a:cubicBezTo>
                  <a:cubicBezTo>
                    <a:pt x="125" y="141"/>
                    <a:pt x="126" y="140"/>
                    <a:pt x="124" y="140"/>
                  </a:cubicBezTo>
                  <a:cubicBezTo>
                    <a:pt x="122" y="139"/>
                    <a:pt x="121" y="137"/>
                    <a:pt x="122" y="135"/>
                  </a:cubicBezTo>
                  <a:cubicBezTo>
                    <a:pt x="123" y="131"/>
                    <a:pt x="125" y="133"/>
                    <a:pt x="126" y="131"/>
                  </a:cubicBezTo>
                  <a:cubicBezTo>
                    <a:pt x="125" y="129"/>
                    <a:pt x="126" y="127"/>
                    <a:pt x="128" y="125"/>
                  </a:cubicBezTo>
                  <a:cubicBezTo>
                    <a:pt x="129" y="124"/>
                    <a:pt x="124" y="122"/>
                    <a:pt x="121" y="117"/>
                  </a:cubicBezTo>
                  <a:close/>
                  <a:moveTo>
                    <a:pt x="53" y="129"/>
                  </a:moveTo>
                  <a:cubicBezTo>
                    <a:pt x="53" y="134"/>
                    <a:pt x="51" y="136"/>
                    <a:pt x="48" y="137"/>
                  </a:cubicBezTo>
                  <a:cubicBezTo>
                    <a:pt x="47" y="138"/>
                    <a:pt x="48" y="139"/>
                    <a:pt x="46" y="141"/>
                  </a:cubicBezTo>
                  <a:cubicBezTo>
                    <a:pt x="45" y="142"/>
                    <a:pt x="42" y="141"/>
                    <a:pt x="42" y="143"/>
                  </a:cubicBezTo>
                  <a:cubicBezTo>
                    <a:pt x="43" y="149"/>
                    <a:pt x="43" y="151"/>
                    <a:pt x="44" y="155"/>
                  </a:cubicBezTo>
                  <a:cubicBezTo>
                    <a:pt x="44" y="159"/>
                    <a:pt x="44" y="164"/>
                    <a:pt x="43" y="168"/>
                  </a:cubicBezTo>
                  <a:cubicBezTo>
                    <a:pt x="41" y="177"/>
                    <a:pt x="38" y="184"/>
                    <a:pt x="38" y="194"/>
                  </a:cubicBezTo>
                  <a:cubicBezTo>
                    <a:pt x="39" y="195"/>
                    <a:pt x="39" y="190"/>
                    <a:pt x="40" y="188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0" y="192"/>
                    <a:pt x="40" y="195"/>
                    <a:pt x="39" y="198"/>
                  </a:cubicBezTo>
                  <a:cubicBezTo>
                    <a:pt x="39" y="201"/>
                    <a:pt x="41" y="196"/>
                    <a:pt x="42" y="194"/>
                  </a:cubicBezTo>
                  <a:cubicBezTo>
                    <a:pt x="42" y="193"/>
                    <a:pt x="41" y="190"/>
                    <a:pt x="42" y="191"/>
                  </a:cubicBezTo>
                  <a:cubicBezTo>
                    <a:pt x="43" y="192"/>
                    <a:pt x="43" y="194"/>
                    <a:pt x="42" y="195"/>
                  </a:cubicBezTo>
                  <a:cubicBezTo>
                    <a:pt x="42" y="198"/>
                    <a:pt x="42" y="198"/>
                    <a:pt x="41" y="199"/>
                  </a:cubicBezTo>
                  <a:cubicBezTo>
                    <a:pt x="42" y="199"/>
                    <a:pt x="44" y="198"/>
                    <a:pt x="44" y="197"/>
                  </a:cubicBezTo>
                  <a:cubicBezTo>
                    <a:pt x="45" y="195"/>
                    <a:pt x="45" y="194"/>
                    <a:pt x="45" y="193"/>
                  </a:cubicBezTo>
                  <a:cubicBezTo>
                    <a:pt x="46" y="193"/>
                    <a:pt x="46" y="193"/>
                    <a:pt x="46" y="194"/>
                  </a:cubicBezTo>
                  <a:cubicBezTo>
                    <a:pt x="46" y="196"/>
                    <a:pt x="45" y="198"/>
                    <a:pt x="44" y="200"/>
                  </a:cubicBezTo>
                  <a:cubicBezTo>
                    <a:pt x="43" y="202"/>
                    <a:pt x="42" y="203"/>
                    <a:pt x="41" y="203"/>
                  </a:cubicBezTo>
                  <a:cubicBezTo>
                    <a:pt x="38" y="204"/>
                    <a:pt x="37" y="202"/>
                    <a:pt x="35" y="202"/>
                  </a:cubicBezTo>
                  <a:cubicBezTo>
                    <a:pt x="35" y="203"/>
                    <a:pt x="35" y="204"/>
                    <a:pt x="35" y="205"/>
                  </a:cubicBezTo>
                  <a:cubicBezTo>
                    <a:pt x="35" y="207"/>
                    <a:pt x="37" y="207"/>
                    <a:pt x="36" y="208"/>
                  </a:cubicBezTo>
                  <a:cubicBezTo>
                    <a:pt x="36" y="208"/>
                    <a:pt x="35" y="207"/>
                    <a:pt x="34" y="208"/>
                  </a:cubicBezTo>
                  <a:cubicBezTo>
                    <a:pt x="32" y="208"/>
                    <a:pt x="32" y="210"/>
                    <a:pt x="32" y="212"/>
                  </a:cubicBezTo>
                  <a:cubicBezTo>
                    <a:pt x="33" y="213"/>
                    <a:pt x="34" y="213"/>
                    <a:pt x="34" y="212"/>
                  </a:cubicBezTo>
                  <a:cubicBezTo>
                    <a:pt x="34" y="211"/>
                    <a:pt x="34" y="210"/>
                    <a:pt x="34" y="209"/>
                  </a:cubicBezTo>
                  <a:cubicBezTo>
                    <a:pt x="34" y="209"/>
                    <a:pt x="35" y="209"/>
                    <a:pt x="35" y="209"/>
                  </a:cubicBezTo>
                  <a:cubicBezTo>
                    <a:pt x="36" y="210"/>
                    <a:pt x="35" y="212"/>
                    <a:pt x="34" y="214"/>
                  </a:cubicBezTo>
                  <a:cubicBezTo>
                    <a:pt x="35" y="214"/>
                    <a:pt x="37" y="213"/>
                    <a:pt x="37" y="212"/>
                  </a:cubicBezTo>
                  <a:cubicBezTo>
                    <a:pt x="38" y="213"/>
                    <a:pt x="38" y="213"/>
                    <a:pt x="40" y="211"/>
                  </a:cubicBezTo>
                  <a:cubicBezTo>
                    <a:pt x="41" y="210"/>
                    <a:pt x="42" y="210"/>
                    <a:pt x="45" y="210"/>
                  </a:cubicBezTo>
                  <a:cubicBezTo>
                    <a:pt x="46" y="209"/>
                    <a:pt x="47" y="207"/>
                    <a:pt x="47" y="206"/>
                  </a:cubicBezTo>
                  <a:cubicBezTo>
                    <a:pt x="46" y="206"/>
                    <a:pt x="46" y="208"/>
                    <a:pt x="45" y="208"/>
                  </a:cubicBezTo>
                  <a:cubicBezTo>
                    <a:pt x="44" y="208"/>
                    <a:pt x="44" y="208"/>
                    <a:pt x="43" y="208"/>
                  </a:cubicBezTo>
                  <a:cubicBezTo>
                    <a:pt x="43" y="207"/>
                    <a:pt x="44" y="207"/>
                    <a:pt x="44" y="206"/>
                  </a:cubicBezTo>
                  <a:cubicBezTo>
                    <a:pt x="48" y="204"/>
                    <a:pt x="47" y="199"/>
                    <a:pt x="50" y="197"/>
                  </a:cubicBezTo>
                  <a:cubicBezTo>
                    <a:pt x="51" y="192"/>
                    <a:pt x="51" y="187"/>
                    <a:pt x="53" y="183"/>
                  </a:cubicBezTo>
                  <a:cubicBezTo>
                    <a:pt x="53" y="184"/>
                    <a:pt x="52" y="186"/>
                    <a:pt x="53" y="187"/>
                  </a:cubicBezTo>
                  <a:cubicBezTo>
                    <a:pt x="53" y="187"/>
                    <a:pt x="53" y="187"/>
                    <a:pt x="54" y="187"/>
                  </a:cubicBezTo>
                  <a:cubicBezTo>
                    <a:pt x="55" y="182"/>
                    <a:pt x="57" y="178"/>
                    <a:pt x="59" y="174"/>
                  </a:cubicBezTo>
                  <a:cubicBezTo>
                    <a:pt x="59" y="172"/>
                    <a:pt x="59" y="168"/>
                    <a:pt x="60" y="166"/>
                  </a:cubicBezTo>
                  <a:cubicBezTo>
                    <a:pt x="59" y="162"/>
                    <a:pt x="58" y="157"/>
                    <a:pt x="57" y="152"/>
                  </a:cubicBezTo>
                  <a:cubicBezTo>
                    <a:pt x="56" y="148"/>
                    <a:pt x="56" y="142"/>
                    <a:pt x="57" y="138"/>
                  </a:cubicBezTo>
                  <a:cubicBezTo>
                    <a:pt x="55" y="136"/>
                    <a:pt x="54" y="134"/>
                    <a:pt x="55" y="131"/>
                  </a:cubicBezTo>
                  <a:cubicBezTo>
                    <a:pt x="54" y="130"/>
                    <a:pt x="53" y="130"/>
                    <a:pt x="53" y="129"/>
                  </a:cubicBezTo>
                  <a:close/>
                  <a:moveTo>
                    <a:pt x="112" y="137"/>
                  </a:moveTo>
                  <a:cubicBezTo>
                    <a:pt x="110" y="139"/>
                    <a:pt x="107" y="143"/>
                    <a:pt x="105" y="142"/>
                  </a:cubicBezTo>
                  <a:cubicBezTo>
                    <a:pt x="102" y="143"/>
                    <a:pt x="102" y="142"/>
                    <a:pt x="103" y="146"/>
                  </a:cubicBezTo>
                  <a:cubicBezTo>
                    <a:pt x="104" y="151"/>
                    <a:pt x="104" y="158"/>
                    <a:pt x="103" y="163"/>
                  </a:cubicBezTo>
                  <a:cubicBezTo>
                    <a:pt x="104" y="170"/>
                    <a:pt x="101" y="178"/>
                    <a:pt x="99" y="185"/>
                  </a:cubicBezTo>
                  <a:cubicBezTo>
                    <a:pt x="99" y="188"/>
                    <a:pt x="98" y="190"/>
                    <a:pt x="99" y="192"/>
                  </a:cubicBezTo>
                  <a:cubicBezTo>
                    <a:pt x="99" y="193"/>
                    <a:pt x="99" y="195"/>
                    <a:pt x="100" y="197"/>
                  </a:cubicBezTo>
                  <a:cubicBezTo>
                    <a:pt x="101" y="185"/>
                    <a:pt x="101" y="185"/>
                    <a:pt x="101" y="185"/>
                  </a:cubicBezTo>
                  <a:cubicBezTo>
                    <a:pt x="102" y="181"/>
                    <a:pt x="103" y="176"/>
                    <a:pt x="104" y="172"/>
                  </a:cubicBezTo>
                  <a:cubicBezTo>
                    <a:pt x="106" y="173"/>
                    <a:pt x="104" y="177"/>
                    <a:pt x="105" y="180"/>
                  </a:cubicBezTo>
                  <a:cubicBezTo>
                    <a:pt x="104" y="182"/>
                    <a:pt x="103" y="184"/>
                    <a:pt x="103" y="187"/>
                  </a:cubicBezTo>
                  <a:cubicBezTo>
                    <a:pt x="101" y="190"/>
                    <a:pt x="104" y="194"/>
                    <a:pt x="102" y="198"/>
                  </a:cubicBezTo>
                  <a:cubicBezTo>
                    <a:pt x="102" y="201"/>
                    <a:pt x="103" y="201"/>
                    <a:pt x="103" y="203"/>
                  </a:cubicBezTo>
                  <a:cubicBezTo>
                    <a:pt x="103" y="204"/>
                    <a:pt x="103" y="204"/>
                    <a:pt x="102" y="204"/>
                  </a:cubicBezTo>
                  <a:cubicBezTo>
                    <a:pt x="102" y="203"/>
                    <a:pt x="101" y="202"/>
                    <a:pt x="101" y="203"/>
                  </a:cubicBezTo>
                  <a:cubicBezTo>
                    <a:pt x="101" y="203"/>
                    <a:pt x="100" y="204"/>
                    <a:pt x="100" y="205"/>
                  </a:cubicBezTo>
                  <a:cubicBezTo>
                    <a:pt x="101" y="205"/>
                    <a:pt x="101" y="204"/>
                    <a:pt x="102" y="205"/>
                  </a:cubicBezTo>
                  <a:cubicBezTo>
                    <a:pt x="101" y="207"/>
                    <a:pt x="100" y="208"/>
                    <a:pt x="100" y="209"/>
                  </a:cubicBezTo>
                  <a:cubicBezTo>
                    <a:pt x="100" y="210"/>
                    <a:pt x="100" y="211"/>
                    <a:pt x="100" y="211"/>
                  </a:cubicBezTo>
                  <a:cubicBezTo>
                    <a:pt x="100" y="212"/>
                    <a:pt x="100" y="212"/>
                    <a:pt x="100" y="213"/>
                  </a:cubicBezTo>
                  <a:cubicBezTo>
                    <a:pt x="101" y="213"/>
                    <a:pt x="101" y="213"/>
                    <a:pt x="102" y="213"/>
                  </a:cubicBezTo>
                  <a:cubicBezTo>
                    <a:pt x="102" y="212"/>
                    <a:pt x="102" y="211"/>
                    <a:pt x="101" y="210"/>
                  </a:cubicBezTo>
                  <a:cubicBezTo>
                    <a:pt x="100" y="208"/>
                    <a:pt x="103" y="207"/>
                    <a:pt x="104" y="208"/>
                  </a:cubicBezTo>
                  <a:cubicBezTo>
                    <a:pt x="104" y="209"/>
                    <a:pt x="104" y="211"/>
                    <a:pt x="103" y="213"/>
                  </a:cubicBezTo>
                  <a:cubicBezTo>
                    <a:pt x="104" y="213"/>
                    <a:pt x="104" y="213"/>
                    <a:pt x="104" y="213"/>
                  </a:cubicBezTo>
                  <a:cubicBezTo>
                    <a:pt x="105" y="212"/>
                    <a:pt x="105" y="210"/>
                    <a:pt x="105" y="208"/>
                  </a:cubicBezTo>
                  <a:cubicBezTo>
                    <a:pt x="104" y="207"/>
                    <a:pt x="103" y="206"/>
                    <a:pt x="105" y="207"/>
                  </a:cubicBezTo>
                  <a:cubicBezTo>
                    <a:pt x="106" y="208"/>
                    <a:pt x="108" y="209"/>
                    <a:pt x="108" y="211"/>
                  </a:cubicBezTo>
                  <a:cubicBezTo>
                    <a:pt x="107" y="213"/>
                    <a:pt x="109" y="213"/>
                    <a:pt x="109" y="213"/>
                  </a:cubicBezTo>
                  <a:cubicBezTo>
                    <a:pt x="110" y="211"/>
                    <a:pt x="107" y="210"/>
                    <a:pt x="109" y="208"/>
                  </a:cubicBezTo>
                  <a:cubicBezTo>
                    <a:pt x="109" y="207"/>
                    <a:pt x="111" y="207"/>
                    <a:pt x="111" y="208"/>
                  </a:cubicBezTo>
                  <a:cubicBezTo>
                    <a:pt x="113" y="209"/>
                    <a:pt x="111" y="210"/>
                    <a:pt x="111" y="212"/>
                  </a:cubicBezTo>
                  <a:cubicBezTo>
                    <a:pt x="111" y="213"/>
                    <a:pt x="111" y="213"/>
                    <a:pt x="112" y="213"/>
                  </a:cubicBezTo>
                  <a:cubicBezTo>
                    <a:pt x="112" y="212"/>
                    <a:pt x="113" y="209"/>
                    <a:pt x="112" y="208"/>
                  </a:cubicBezTo>
                  <a:cubicBezTo>
                    <a:pt x="111" y="206"/>
                    <a:pt x="110" y="206"/>
                    <a:pt x="108" y="207"/>
                  </a:cubicBezTo>
                  <a:cubicBezTo>
                    <a:pt x="107" y="206"/>
                    <a:pt x="110" y="205"/>
                    <a:pt x="110" y="204"/>
                  </a:cubicBezTo>
                  <a:cubicBezTo>
                    <a:pt x="111" y="203"/>
                    <a:pt x="110" y="201"/>
                    <a:pt x="108" y="202"/>
                  </a:cubicBezTo>
                  <a:cubicBezTo>
                    <a:pt x="107" y="203"/>
                    <a:pt x="107" y="205"/>
                    <a:pt x="106" y="206"/>
                  </a:cubicBezTo>
                  <a:cubicBezTo>
                    <a:pt x="105" y="206"/>
                    <a:pt x="104" y="203"/>
                    <a:pt x="105" y="201"/>
                  </a:cubicBezTo>
                  <a:cubicBezTo>
                    <a:pt x="106" y="195"/>
                    <a:pt x="105" y="191"/>
                    <a:pt x="104" y="186"/>
                  </a:cubicBezTo>
                  <a:cubicBezTo>
                    <a:pt x="104" y="183"/>
                    <a:pt x="104" y="183"/>
                    <a:pt x="104" y="183"/>
                  </a:cubicBezTo>
                  <a:cubicBezTo>
                    <a:pt x="104" y="183"/>
                    <a:pt x="105" y="183"/>
                    <a:pt x="105" y="183"/>
                  </a:cubicBezTo>
                  <a:cubicBezTo>
                    <a:pt x="106" y="186"/>
                    <a:pt x="106" y="188"/>
                    <a:pt x="108" y="194"/>
                  </a:cubicBezTo>
                  <a:cubicBezTo>
                    <a:pt x="108" y="196"/>
                    <a:pt x="108" y="198"/>
                    <a:pt x="108" y="200"/>
                  </a:cubicBezTo>
                  <a:cubicBezTo>
                    <a:pt x="112" y="199"/>
                    <a:pt x="112" y="204"/>
                    <a:pt x="114" y="207"/>
                  </a:cubicBezTo>
                  <a:cubicBezTo>
                    <a:pt x="115" y="209"/>
                    <a:pt x="114" y="210"/>
                    <a:pt x="114" y="212"/>
                  </a:cubicBezTo>
                  <a:cubicBezTo>
                    <a:pt x="115" y="210"/>
                    <a:pt x="115" y="210"/>
                    <a:pt x="115" y="210"/>
                  </a:cubicBezTo>
                  <a:cubicBezTo>
                    <a:pt x="116" y="210"/>
                    <a:pt x="115" y="211"/>
                    <a:pt x="116" y="212"/>
                  </a:cubicBezTo>
                  <a:cubicBezTo>
                    <a:pt x="116" y="213"/>
                    <a:pt x="117" y="213"/>
                    <a:pt x="117" y="212"/>
                  </a:cubicBezTo>
                  <a:cubicBezTo>
                    <a:pt x="116" y="210"/>
                    <a:pt x="116" y="209"/>
                    <a:pt x="118" y="209"/>
                  </a:cubicBezTo>
                  <a:cubicBezTo>
                    <a:pt x="119" y="209"/>
                    <a:pt x="119" y="209"/>
                    <a:pt x="119" y="211"/>
                  </a:cubicBezTo>
                  <a:cubicBezTo>
                    <a:pt x="118" y="213"/>
                    <a:pt x="120" y="214"/>
                    <a:pt x="120" y="211"/>
                  </a:cubicBezTo>
                  <a:cubicBezTo>
                    <a:pt x="120" y="210"/>
                    <a:pt x="119" y="208"/>
                    <a:pt x="119" y="208"/>
                  </a:cubicBezTo>
                  <a:cubicBezTo>
                    <a:pt x="118" y="207"/>
                    <a:pt x="116" y="207"/>
                    <a:pt x="116" y="208"/>
                  </a:cubicBezTo>
                  <a:cubicBezTo>
                    <a:pt x="116" y="209"/>
                    <a:pt x="115" y="209"/>
                    <a:pt x="115" y="207"/>
                  </a:cubicBezTo>
                  <a:cubicBezTo>
                    <a:pt x="116" y="206"/>
                    <a:pt x="117" y="202"/>
                    <a:pt x="114" y="201"/>
                  </a:cubicBezTo>
                  <a:cubicBezTo>
                    <a:pt x="111" y="201"/>
                    <a:pt x="110" y="197"/>
                    <a:pt x="112" y="196"/>
                  </a:cubicBezTo>
                  <a:cubicBezTo>
                    <a:pt x="112" y="197"/>
                    <a:pt x="113" y="196"/>
                    <a:pt x="113" y="195"/>
                  </a:cubicBezTo>
                  <a:cubicBezTo>
                    <a:pt x="113" y="189"/>
                    <a:pt x="110" y="181"/>
                    <a:pt x="109" y="174"/>
                  </a:cubicBezTo>
                  <a:cubicBezTo>
                    <a:pt x="110" y="170"/>
                    <a:pt x="111" y="166"/>
                    <a:pt x="112" y="163"/>
                  </a:cubicBezTo>
                  <a:cubicBezTo>
                    <a:pt x="112" y="159"/>
                    <a:pt x="115" y="156"/>
                    <a:pt x="114" y="151"/>
                  </a:cubicBezTo>
                  <a:cubicBezTo>
                    <a:pt x="114" y="149"/>
                    <a:pt x="114" y="147"/>
                    <a:pt x="114" y="146"/>
                  </a:cubicBezTo>
                  <a:cubicBezTo>
                    <a:pt x="114" y="142"/>
                    <a:pt x="114" y="140"/>
                    <a:pt x="112" y="137"/>
                  </a:cubicBezTo>
                  <a:close/>
                  <a:moveTo>
                    <a:pt x="61" y="139"/>
                  </a:moveTo>
                  <a:cubicBezTo>
                    <a:pt x="60" y="139"/>
                    <a:pt x="60" y="141"/>
                    <a:pt x="59" y="142"/>
                  </a:cubicBezTo>
                  <a:cubicBezTo>
                    <a:pt x="58" y="148"/>
                    <a:pt x="60" y="155"/>
                    <a:pt x="61" y="159"/>
                  </a:cubicBezTo>
                  <a:cubicBezTo>
                    <a:pt x="61" y="156"/>
                    <a:pt x="61" y="152"/>
                    <a:pt x="62" y="149"/>
                  </a:cubicBezTo>
                  <a:cubicBezTo>
                    <a:pt x="62" y="146"/>
                    <a:pt x="62" y="139"/>
                    <a:pt x="61" y="139"/>
                  </a:cubicBezTo>
                  <a:moveTo>
                    <a:pt x="90" y="139"/>
                  </a:moveTo>
                  <a:cubicBezTo>
                    <a:pt x="89" y="142"/>
                    <a:pt x="88" y="145"/>
                    <a:pt x="87" y="146"/>
                  </a:cubicBezTo>
                  <a:cubicBezTo>
                    <a:pt x="85" y="149"/>
                    <a:pt x="84" y="151"/>
                    <a:pt x="84" y="152"/>
                  </a:cubicBezTo>
                  <a:cubicBezTo>
                    <a:pt x="84" y="156"/>
                    <a:pt x="84" y="157"/>
                    <a:pt x="85" y="158"/>
                  </a:cubicBezTo>
                  <a:cubicBezTo>
                    <a:pt x="86" y="168"/>
                    <a:pt x="85" y="177"/>
                    <a:pt x="82" y="186"/>
                  </a:cubicBezTo>
                  <a:cubicBezTo>
                    <a:pt x="82" y="190"/>
                    <a:pt x="84" y="192"/>
                    <a:pt x="83" y="195"/>
                  </a:cubicBezTo>
                  <a:cubicBezTo>
                    <a:pt x="82" y="201"/>
                    <a:pt x="84" y="200"/>
                    <a:pt x="84" y="205"/>
                  </a:cubicBezTo>
                  <a:cubicBezTo>
                    <a:pt x="83" y="209"/>
                    <a:pt x="85" y="208"/>
                    <a:pt x="85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7" y="210"/>
                    <a:pt x="96" y="208"/>
                    <a:pt x="95" y="206"/>
                  </a:cubicBezTo>
                  <a:cubicBezTo>
                    <a:pt x="93" y="202"/>
                    <a:pt x="94" y="201"/>
                    <a:pt x="96" y="195"/>
                  </a:cubicBezTo>
                  <a:cubicBezTo>
                    <a:pt x="97" y="192"/>
                    <a:pt x="97" y="188"/>
                    <a:pt x="97" y="184"/>
                  </a:cubicBezTo>
                  <a:cubicBezTo>
                    <a:pt x="96" y="179"/>
                    <a:pt x="95" y="175"/>
                    <a:pt x="94" y="170"/>
                  </a:cubicBezTo>
                  <a:cubicBezTo>
                    <a:pt x="94" y="165"/>
                    <a:pt x="94" y="160"/>
                    <a:pt x="94" y="155"/>
                  </a:cubicBezTo>
                  <a:cubicBezTo>
                    <a:pt x="94" y="152"/>
                    <a:pt x="92" y="151"/>
                    <a:pt x="91" y="149"/>
                  </a:cubicBezTo>
                  <a:cubicBezTo>
                    <a:pt x="89" y="149"/>
                    <a:pt x="90" y="145"/>
                    <a:pt x="90" y="144"/>
                  </a:cubicBezTo>
                  <a:cubicBezTo>
                    <a:pt x="90" y="143"/>
                    <a:pt x="93" y="142"/>
                    <a:pt x="90" y="139"/>
                  </a:cubicBezTo>
                  <a:close/>
                  <a:moveTo>
                    <a:pt x="65" y="139"/>
                  </a:moveTo>
                  <a:cubicBezTo>
                    <a:pt x="63" y="140"/>
                    <a:pt x="63" y="147"/>
                    <a:pt x="63" y="148"/>
                  </a:cubicBezTo>
                  <a:cubicBezTo>
                    <a:pt x="64" y="156"/>
                    <a:pt x="65" y="164"/>
                    <a:pt x="66" y="170"/>
                  </a:cubicBezTo>
                  <a:cubicBezTo>
                    <a:pt x="66" y="179"/>
                    <a:pt x="66" y="187"/>
                    <a:pt x="66" y="195"/>
                  </a:cubicBezTo>
                  <a:cubicBezTo>
                    <a:pt x="65" y="196"/>
                    <a:pt x="65" y="195"/>
                    <a:pt x="65" y="194"/>
                  </a:cubicBezTo>
                  <a:cubicBezTo>
                    <a:pt x="65" y="194"/>
                    <a:pt x="63" y="198"/>
                    <a:pt x="63" y="198"/>
                  </a:cubicBezTo>
                  <a:cubicBezTo>
                    <a:pt x="63" y="199"/>
                    <a:pt x="64" y="198"/>
                    <a:pt x="65" y="198"/>
                  </a:cubicBezTo>
                  <a:cubicBezTo>
                    <a:pt x="68" y="196"/>
                    <a:pt x="68" y="189"/>
                    <a:pt x="69" y="190"/>
                  </a:cubicBezTo>
                  <a:cubicBezTo>
                    <a:pt x="69" y="194"/>
                    <a:pt x="69" y="196"/>
                    <a:pt x="67" y="199"/>
                  </a:cubicBezTo>
                  <a:cubicBezTo>
                    <a:pt x="66" y="201"/>
                    <a:pt x="65" y="200"/>
                    <a:pt x="64" y="200"/>
                  </a:cubicBezTo>
                  <a:cubicBezTo>
                    <a:pt x="64" y="200"/>
                    <a:pt x="63" y="200"/>
                    <a:pt x="63" y="201"/>
                  </a:cubicBezTo>
                  <a:cubicBezTo>
                    <a:pt x="63" y="201"/>
                    <a:pt x="62" y="203"/>
                    <a:pt x="63" y="204"/>
                  </a:cubicBezTo>
                  <a:cubicBezTo>
                    <a:pt x="64" y="204"/>
                    <a:pt x="64" y="203"/>
                    <a:pt x="65" y="204"/>
                  </a:cubicBezTo>
                  <a:cubicBezTo>
                    <a:pt x="65" y="210"/>
                    <a:pt x="65" y="210"/>
                    <a:pt x="65" y="210"/>
                  </a:cubicBezTo>
                  <a:cubicBezTo>
                    <a:pt x="64" y="210"/>
                    <a:pt x="64" y="206"/>
                    <a:pt x="62" y="206"/>
                  </a:cubicBezTo>
                  <a:cubicBezTo>
                    <a:pt x="61" y="205"/>
                    <a:pt x="60" y="206"/>
                    <a:pt x="60" y="206"/>
                  </a:cubicBezTo>
                  <a:cubicBezTo>
                    <a:pt x="58" y="208"/>
                    <a:pt x="59" y="210"/>
                    <a:pt x="59" y="212"/>
                  </a:cubicBezTo>
                  <a:cubicBezTo>
                    <a:pt x="59" y="212"/>
                    <a:pt x="60" y="212"/>
                    <a:pt x="61" y="212"/>
                  </a:cubicBezTo>
                  <a:cubicBezTo>
                    <a:pt x="61" y="211"/>
                    <a:pt x="59" y="210"/>
                    <a:pt x="60" y="208"/>
                  </a:cubicBezTo>
                  <a:cubicBezTo>
                    <a:pt x="61" y="207"/>
                    <a:pt x="63" y="207"/>
                    <a:pt x="63" y="208"/>
                  </a:cubicBezTo>
                  <a:cubicBezTo>
                    <a:pt x="63" y="212"/>
                    <a:pt x="63" y="212"/>
                    <a:pt x="63" y="212"/>
                  </a:cubicBezTo>
                  <a:cubicBezTo>
                    <a:pt x="63" y="212"/>
                    <a:pt x="64" y="212"/>
                    <a:pt x="65" y="212"/>
                  </a:cubicBezTo>
                  <a:cubicBezTo>
                    <a:pt x="65" y="209"/>
                    <a:pt x="67" y="209"/>
                    <a:pt x="66" y="206"/>
                  </a:cubicBezTo>
                  <a:cubicBezTo>
                    <a:pt x="67" y="204"/>
                    <a:pt x="67" y="202"/>
                    <a:pt x="69" y="199"/>
                  </a:cubicBezTo>
                  <a:cubicBezTo>
                    <a:pt x="71" y="198"/>
                    <a:pt x="71" y="195"/>
                    <a:pt x="71" y="191"/>
                  </a:cubicBezTo>
                  <a:cubicBezTo>
                    <a:pt x="71" y="190"/>
                    <a:pt x="71" y="189"/>
                    <a:pt x="72" y="188"/>
                  </a:cubicBezTo>
                  <a:cubicBezTo>
                    <a:pt x="72" y="188"/>
                    <a:pt x="72" y="193"/>
                    <a:pt x="73" y="196"/>
                  </a:cubicBezTo>
                  <a:cubicBezTo>
                    <a:pt x="74" y="195"/>
                    <a:pt x="74" y="193"/>
                    <a:pt x="74" y="191"/>
                  </a:cubicBezTo>
                  <a:cubicBezTo>
                    <a:pt x="74" y="190"/>
                    <a:pt x="75" y="189"/>
                    <a:pt x="75" y="188"/>
                  </a:cubicBezTo>
                  <a:cubicBezTo>
                    <a:pt x="77" y="194"/>
                    <a:pt x="77" y="194"/>
                    <a:pt x="77" y="194"/>
                  </a:cubicBezTo>
                  <a:cubicBezTo>
                    <a:pt x="78" y="193"/>
                    <a:pt x="78" y="191"/>
                    <a:pt x="78" y="190"/>
                  </a:cubicBezTo>
                  <a:cubicBezTo>
                    <a:pt x="78" y="188"/>
                    <a:pt x="77" y="184"/>
                    <a:pt x="77" y="181"/>
                  </a:cubicBezTo>
                  <a:cubicBezTo>
                    <a:pt x="78" y="181"/>
                    <a:pt x="77" y="183"/>
                    <a:pt x="78" y="183"/>
                  </a:cubicBezTo>
                  <a:cubicBezTo>
                    <a:pt x="79" y="178"/>
                    <a:pt x="75" y="173"/>
                    <a:pt x="75" y="164"/>
                  </a:cubicBezTo>
                  <a:cubicBezTo>
                    <a:pt x="75" y="160"/>
                    <a:pt x="75" y="157"/>
                    <a:pt x="77" y="153"/>
                  </a:cubicBezTo>
                  <a:cubicBezTo>
                    <a:pt x="78" y="159"/>
                    <a:pt x="79" y="163"/>
                    <a:pt x="79" y="169"/>
                  </a:cubicBezTo>
                  <a:cubicBezTo>
                    <a:pt x="79" y="171"/>
                    <a:pt x="79" y="175"/>
                    <a:pt x="80" y="177"/>
                  </a:cubicBezTo>
                  <a:cubicBezTo>
                    <a:pt x="80" y="177"/>
                    <a:pt x="81" y="172"/>
                    <a:pt x="82" y="169"/>
                  </a:cubicBezTo>
                  <a:cubicBezTo>
                    <a:pt x="83" y="162"/>
                    <a:pt x="82" y="152"/>
                    <a:pt x="84" y="145"/>
                  </a:cubicBezTo>
                  <a:cubicBezTo>
                    <a:pt x="81" y="145"/>
                    <a:pt x="81" y="142"/>
                    <a:pt x="80" y="142"/>
                  </a:cubicBezTo>
                  <a:cubicBezTo>
                    <a:pt x="80" y="143"/>
                    <a:pt x="79" y="143"/>
                    <a:pt x="79" y="143"/>
                  </a:cubicBezTo>
                  <a:cubicBezTo>
                    <a:pt x="77" y="144"/>
                    <a:pt x="78" y="149"/>
                    <a:pt x="77" y="150"/>
                  </a:cubicBezTo>
                  <a:cubicBezTo>
                    <a:pt x="76" y="148"/>
                    <a:pt x="76" y="147"/>
                    <a:pt x="75" y="145"/>
                  </a:cubicBezTo>
                  <a:cubicBezTo>
                    <a:pt x="74" y="142"/>
                    <a:pt x="72" y="143"/>
                    <a:pt x="71" y="140"/>
                  </a:cubicBezTo>
                  <a:cubicBezTo>
                    <a:pt x="68" y="140"/>
                    <a:pt x="67" y="140"/>
                    <a:pt x="65" y="140"/>
                  </a:cubicBezTo>
                  <a:lnTo>
                    <a:pt x="65" y="139"/>
                  </a:lnTo>
                  <a:close/>
                  <a:moveTo>
                    <a:pt x="117" y="140"/>
                  </a:moveTo>
                  <a:cubicBezTo>
                    <a:pt x="116" y="145"/>
                    <a:pt x="116" y="150"/>
                    <a:pt x="115" y="155"/>
                  </a:cubicBezTo>
                  <a:cubicBezTo>
                    <a:pt x="114" y="163"/>
                    <a:pt x="112" y="171"/>
                    <a:pt x="113" y="179"/>
                  </a:cubicBezTo>
                  <a:cubicBezTo>
                    <a:pt x="115" y="173"/>
                    <a:pt x="116" y="166"/>
                    <a:pt x="117" y="160"/>
                  </a:cubicBezTo>
                  <a:cubicBezTo>
                    <a:pt x="118" y="151"/>
                    <a:pt x="118" y="145"/>
                    <a:pt x="117" y="140"/>
                  </a:cubicBezTo>
                  <a:close/>
                  <a:moveTo>
                    <a:pt x="38" y="143"/>
                  </a:moveTo>
                  <a:cubicBezTo>
                    <a:pt x="38" y="145"/>
                    <a:pt x="38" y="147"/>
                    <a:pt x="38" y="149"/>
                  </a:cubicBezTo>
                  <a:cubicBezTo>
                    <a:pt x="38" y="155"/>
                    <a:pt x="39" y="163"/>
                    <a:pt x="41" y="168"/>
                  </a:cubicBezTo>
                  <a:cubicBezTo>
                    <a:pt x="41" y="164"/>
                    <a:pt x="41" y="160"/>
                    <a:pt x="42" y="156"/>
                  </a:cubicBezTo>
                  <a:cubicBezTo>
                    <a:pt x="42" y="150"/>
                    <a:pt x="41" y="147"/>
                    <a:pt x="39" y="143"/>
                  </a:cubicBezTo>
                  <a:cubicBezTo>
                    <a:pt x="38" y="143"/>
                    <a:pt x="38" y="143"/>
                    <a:pt x="38" y="143"/>
                  </a:cubicBezTo>
                  <a:close/>
                  <a:moveTo>
                    <a:pt x="100" y="146"/>
                  </a:moveTo>
                  <a:cubicBezTo>
                    <a:pt x="99" y="147"/>
                    <a:pt x="97" y="148"/>
                    <a:pt x="96" y="147"/>
                  </a:cubicBezTo>
                  <a:cubicBezTo>
                    <a:pt x="96" y="153"/>
                    <a:pt x="96" y="160"/>
                    <a:pt x="97" y="166"/>
                  </a:cubicBezTo>
                  <a:cubicBezTo>
                    <a:pt x="98" y="168"/>
                    <a:pt x="98" y="170"/>
                    <a:pt x="99" y="172"/>
                  </a:cubicBezTo>
                  <a:cubicBezTo>
                    <a:pt x="100" y="170"/>
                    <a:pt x="104" y="160"/>
                    <a:pt x="101" y="155"/>
                  </a:cubicBezTo>
                  <a:cubicBezTo>
                    <a:pt x="101" y="152"/>
                    <a:pt x="100" y="149"/>
                    <a:pt x="100" y="146"/>
                  </a:cubicBezTo>
                  <a:close/>
                  <a:moveTo>
                    <a:pt x="55" y="153"/>
                  </a:moveTo>
                  <a:cubicBezTo>
                    <a:pt x="54" y="157"/>
                    <a:pt x="54" y="157"/>
                    <a:pt x="54" y="157"/>
                  </a:cubicBezTo>
                  <a:cubicBezTo>
                    <a:pt x="54" y="161"/>
                    <a:pt x="54" y="161"/>
                    <a:pt x="54" y="161"/>
                  </a:cubicBezTo>
                  <a:cubicBezTo>
                    <a:pt x="53" y="165"/>
                    <a:pt x="53" y="165"/>
                    <a:pt x="53" y="165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2" y="173"/>
                    <a:pt x="52" y="173"/>
                    <a:pt x="52" y="173"/>
                  </a:cubicBezTo>
                  <a:cubicBezTo>
                    <a:pt x="51" y="178"/>
                    <a:pt x="51" y="178"/>
                    <a:pt x="51" y="178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49" y="186"/>
                    <a:pt x="49" y="186"/>
                    <a:pt x="49" y="186"/>
                  </a:cubicBezTo>
                  <a:cubicBezTo>
                    <a:pt x="50" y="184"/>
                    <a:pt x="50" y="184"/>
                    <a:pt x="50" y="184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53" y="175"/>
                    <a:pt x="53" y="175"/>
                    <a:pt x="53" y="175"/>
                  </a:cubicBezTo>
                  <a:cubicBezTo>
                    <a:pt x="54" y="173"/>
                    <a:pt x="54" y="173"/>
                    <a:pt x="54" y="173"/>
                  </a:cubicBezTo>
                  <a:cubicBezTo>
                    <a:pt x="55" y="170"/>
                    <a:pt x="55" y="170"/>
                    <a:pt x="55" y="170"/>
                  </a:cubicBezTo>
                  <a:cubicBezTo>
                    <a:pt x="55" y="168"/>
                    <a:pt x="55" y="168"/>
                    <a:pt x="55" y="168"/>
                  </a:cubicBezTo>
                  <a:cubicBezTo>
                    <a:pt x="55" y="153"/>
                    <a:pt x="55" y="153"/>
                    <a:pt x="55" y="153"/>
                  </a:cubicBezTo>
                  <a:close/>
                  <a:moveTo>
                    <a:pt x="62" y="170"/>
                  </a:moveTo>
                  <a:cubicBezTo>
                    <a:pt x="61" y="174"/>
                    <a:pt x="62" y="180"/>
                    <a:pt x="60" y="184"/>
                  </a:cubicBezTo>
                  <a:cubicBezTo>
                    <a:pt x="59" y="187"/>
                    <a:pt x="59" y="193"/>
                    <a:pt x="57" y="195"/>
                  </a:cubicBezTo>
                  <a:cubicBezTo>
                    <a:pt x="56" y="197"/>
                    <a:pt x="56" y="205"/>
                    <a:pt x="52" y="203"/>
                  </a:cubicBezTo>
                  <a:cubicBezTo>
                    <a:pt x="50" y="202"/>
                    <a:pt x="51" y="203"/>
                    <a:pt x="51" y="204"/>
                  </a:cubicBezTo>
                  <a:cubicBezTo>
                    <a:pt x="51" y="206"/>
                    <a:pt x="50" y="208"/>
                    <a:pt x="51" y="210"/>
                  </a:cubicBezTo>
                  <a:cubicBezTo>
                    <a:pt x="51" y="207"/>
                    <a:pt x="53" y="205"/>
                    <a:pt x="56" y="204"/>
                  </a:cubicBezTo>
                  <a:cubicBezTo>
                    <a:pt x="56" y="201"/>
                    <a:pt x="56" y="198"/>
                    <a:pt x="58" y="197"/>
                  </a:cubicBezTo>
                  <a:cubicBezTo>
                    <a:pt x="60" y="197"/>
                    <a:pt x="61" y="197"/>
                    <a:pt x="62" y="196"/>
                  </a:cubicBezTo>
                  <a:cubicBezTo>
                    <a:pt x="65" y="193"/>
                    <a:pt x="63" y="187"/>
                    <a:pt x="63" y="183"/>
                  </a:cubicBezTo>
                  <a:cubicBezTo>
                    <a:pt x="62" y="181"/>
                    <a:pt x="62" y="179"/>
                    <a:pt x="62" y="177"/>
                  </a:cubicBezTo>
                  <a:cubicBezTo>
                    <a:pt x="62" y="175"/>
                    <a:pt x="63" y="174"/>
                    <a:pt x="63" y="173"/>
                  </a:cubicBezTo>
                  <a:cubicBezTo>
                    <a:pt x="62" y="171"/>
                    <a:pt x="62" y="171"/>
                    <a:pt x="62" y="171"/>
                  </a:cubicBezTo>
                  <a:lnTo>
                    <a:pt x="62" y="170"/>
                  </a:lnTo>
                  <a:close/>
                  <a:moveTo>
                    <a:pt x="117" y="179"/>
                  </a:moveTo>
                  <a:cubicBezTo>
                    <a:pt x="116" y="183"/>
                    <a:pt x="115" y="185"/>
                    <a:pt x="115" y="188"/>
                  </a:cubicBezTo>
                  <a:cubicBezTo>
                    <a:pt x="116" y="192"/>
                    <a:pt x="116" y="195"/>
                    <a:pt x="116" y="198"/>
                  </a:cubicBezTo>
                  <a:cubicBezTo>
                    <a:pt x="117" y="199"/>
                    <a:pt x="118" y="199"/>
                    <a:pt x="120" y="199"/>
                  </a:cubicBezTo>
                  <a:cubicBezTo>
                    <a:pt x="120" y="197"/>
                    <a:pt x="120" y="194"/>
                    <a:pt x="119" y="192"/>
                  </a:cubicBezTo>
                  <a:cubicBezTo>
                    <a:pt x="119" y="187"/>
                    <a:pt x="118" y="183"/>
                    <a:pt x="117" y="179"/>
                  </a:cubicBezTo>
                  <a:close/>
                  <a:moveTo>
                    <a:pt x="75" y="195"/>
                  </a:moveTo>
                  <a:cubicBezTo>
                    <a:pt x="74" y="196"/>
                    <a:pt x="74" y="198"/>
                    <a:pt x="74" y="200"/>
                  </a:cubicBezTo>
                  <a:cubicBezTo>
                    <a:pt x="73" y="201"/>
                    <a:pt x="73" y="200"/>
                    <a:pt x="72" y="199"/>
                  </a:cubicBezTo>
                  <a:cubicBezTo>
                    <a:pt x="71" y="199"/>
                    <a:pt x="70" y="200"/>
                    <a:pt x="69" y="200"/>
                  </a:cubicBezTo>
                  <a:cubicBezTo>
                    <a:pt x="69" y="202"/>
                    <a:pt x="69" y="204"/>
                    <a:pt x="68" y="205"/>
                  </a:cubicBezTo>
                  <a:cubicBezTo>
                    <a:pt x="68" y="206"/>
                    <a:pt x="67" y="208"/>
                    <a:pt x="67" y="210"/>
                  </a:cubicBezTo>
                  <a:cubicBezTo>
                    <a:pt x="68" y="212"/>
                    <a:pt x="68" y="212"/>
                    <a:pt x="69" y="212"/>
                  </a:cubicBezTo>
                  <a:cubicBezTo>
                    <a:pt x="69" y="211"/>
                    <a:pt x="68" y="210"/>
                    <a:pt x="69" y="209"/>
                  </a:cubicBezTo>
                  <a:cubicBezTo>
                    <a:pt x="69" y="207"/>
                    <a:pt x="72" y="207"/>
                    <a:pt x="72" y="209"/>
                  </a:cubicBezTo>
                  <a:cubicBezTo>
                    <a:pt x="72" y="210"/>
                    <a:pt x="72" y="211"/>
                    <a:pt x="72" y="211"/>
                  </a:cubicBezTo>
                  <a:cubicBezTo>
                    <a:pt x="72" y="212"/>
                    <a:pt x="72" y="212"/>
                    <a:pt x="73" y="212"/>
                  </a:cubicBezTo>
                  <a:cubicBezTo>
                    <a:pt x="73" y="210"/>
                    <a:pt x="73" y="208"/>
                    <a:pt x="72" y="207"/>
                  </a:cubicBezTo>
                  <a:cubicBezTo>
                    <a:pt x="72" y="207"/>
                    <a:pt x="71" y="206"/>
                    <a:pt x="70" y="206"/>
                  </a:cubicBezTo>
                  <a:cubicBezTo>
                    <a:pt x="69" y="205"/>
                    <a:pt x="73" y="205"/>
                    <a:pt x="73" y="202"/>
                  </a:cubicBezTo>
                  <a:cubicBezTo>
                    <a:pt x="73" y="202"/>
                    <a:pt x="74" y="202"/>
                    <a:pt x="74" y="202"/>
                  </a:cubicBezTo>
                  <a:cubicBezTo>
                    <a:pt x="74" y="203"/>
                    <a:pt x="74" y="205"/>
                    <a:pt x="74" y="206"/>
                  </a:cubicBezTo>
                  <a:cubicBezTo>
                    <a:pt x="75" y="206"/>
                    <a:pt x="76" y="210"/>
                    <a:pt x="75" y="211"/>
                  </a:cubicBezTo>
                  <a:cubicBezTo>
                    <a:pt x="75" y="212"/>
                    <a:pt x="75" y="212"/>
                    <a:pt x="75" y="212"/>
                  </a:cubicBezTo>
                  <a:cubicBezTo>
                    <a:pt x="76" y="210"/>
                    <a:pt x="77" y="209"/>
                    <a:pt x="77" y="207"/>
                  </a:cubicBezTo>
                  <a:cubicBezTo>
                    <a:pt x="78" y="205"/>
                    <a:pt x="78" y="205"/>
                    <a:pt x="80" y="205"/>
                  </a:cubicBezTo>
                  <a:cubicBezTo>
                    <a:pt x="81" y="206"/>
                    <a:pt x="80" y="205"/>
                    <a:pt x="80" y="204"/>
                  </a:cubicBezTo>
                  <a:cubicBezTo>
                    <a:pt x="80" y="204"/>
                    <a:pt x="79" y="203"/>
                    <a:pt x="79" y="204"/>
                  </a:cubicBezTo>
                  <a:cubicBezTo>
                    <a:pt x="78" y="204"/>
                    <a:pt x="78" y="205"/>
                    <a:pt x="77" y="205"/>
                  </a:cubicBezTo>
                  <a:cubicBezTo>
                    <a:pt x="77" y="203"/>
                    <a:pt x="78" y="202"/>
                    <a:pt x="78" y="201"/>
                  </a:cubicBezTo>
                  <a:cubicBezTo>
                    <a:pt x="77" y="200"/>
                    <a:pt x="77" y="201"/>
                    <a:pt x="76" y="201"/>
                  </a:cubicBezTo>
                  <a:cubicBezTo>
                    <a:pt x="76" y="202"/>
                    <a:pt x="75" y="202"/>
                    <a:pt x="76" y="200"/>
                  </a:cubicBezTo>
                  <a:cubicBezTo>
                    <a:pt x="76" y="200"/>
                    <a:pt x="77" y="198"/>
                    <a:pt x="77" y="197"/>
                  </a:cubicBezTo>
                  <a:cubicBezTo>
                    <a:pt x="75" y="197"/>
                    <a:pt x="76" y="195"/>
                    <a:pt x="75" y="195"/>
                  </a:cubicBezTo>
                  <a:moveTo>
                    <a:pt x="26" y="202"/>
                  </a:moveTo>
                  <a:cubicBezTo>
                    <a:pt x="27" y="204"/>
                    <a:pt x="24" y="205"/>
                    <a:pt x="24" y="208"/>
                  </a:cubicBezTo>
                  <a:cubicBezTo>
                    <a:pt x="24" y="208"/>
                    <a:pt x="23" y="207"/>
                    <a:pt x="22" y="208"/>
                  </a:cubicBezTo>
                  <a:cubicBezTo>
                    <a:pt x="22" y="208"/>
                    <a:pt x="22" y="209"/>
                    <a:pt x="22" y="209"/>
                  </a:cubicBezTo>
                  <a:cubicBezTo>
                    <a:pt x="22" y="210"/>
                    <a:pt x="21" y="209"/>
                    <a:pt x="21" y="210"/>
                  </a:cubicBezTo>
                  <a:cubicBezTo>
                    <a:pt x="21" y="211"/>
                    <a:pt x="21" y="213"/>
                    <a:pt x="22" y="213"/>
                  </a:cubicBezTo>
                  <a:cubicBezTo>
                    <a:pt x="22" y="212"/>
                    <a:pt x="22" y="211"/>
                    <a:pt x="22" y="210"/>
                  </a:cubicBezTo>
                  <a:cubicBezTo>
                    <a:pt x="22" y="209"/>
                    <a:pt x="23" y="209"/>
                    <a:pt x="24" y="210"/>
                  </a:cubicBezTo>
                  <a:cubicBezTo>
                    <a:pt x="24" y="210"/>
                    <a:pt x="24" y="210"/>
                    <a:pt x="24" y="211"/>
                  </a:cubicBezTo>
                  <a:cubicBezTo>
                    <a:pt x="23" y="212"/>
                    <a:pt x="23" y="213"/>
                    <a:pt x="23" y="214"/>
                  </a:cubicBezTo>
                  <a:cubicBezTo>
                    <a:pt x="23" y="215"/>
                    <a:pt x="22" y="214"/>
                    <a:pt x="21" y="213"/>
                  </a:cubicBezTo>
                  <a:cubicBezTo>
                    <a:pt x="21" y="213"/>
                    <a:pt x="21" y="212"/>
                    <a:pt x="20" y="211"/>
                  </a:cubicBezTo>
                  <a:cubicBezTo>
                    <a:pt x="20" y="211"/>
                    <a:pt x="20" y="211"/>
                    <a:pt x="20" y="212"/>
                  </a:cubicBezTo>
                  <a:cubicBezTo>
                    <a:pt x="20" y="213"/>
                    <a:pt x="21" y="216"/>
                    <a:pt x="23" y="216"/>
                  </a:cubicBezTo>
                  <a:cubicBezTo>
                    <a:pt x="24" y="216"/>
                    <a:pt x="25" y="215"/>
                    <a:pt x="25" y="213"/>
                  </a:cubicBezTo>
                  <a:cubicBezTo>
                    <a:pt x="24" y="207"/>
                    <a:pt x="27" y="207"/>
                    <a:pt x="28" y="205"/>
                  </a:cubicBezTo>
                  <a:cubicBezTo>
                    <a:pt x="28" y="204"/>
                    <a:pt x="28" y="203"/>
                    <a:pt x="28" y="202"/>
                  </a:cubicBezTo>
                  <a:cubicBezTo>
                    <a:pt x="28" y="201"/>
                    <a:pt x="28" y="200"/>
                    <a:pt x="29" y="199"/>
                  </a:cubicBezTo>
                  <a:cubicBezTo>
                    <a:pt x="28" y="198"/>
                    <a:pt x="26" y="200"/>
                    <a:pt x="26" y="202"/>
                  </a:cubicBezTo>
                  <a:moveTo>
                    <a:pt x="58" y="203"/>
                  </a:moveTo>
                  <a:cubicBezTo>
                    <a:pt x="58" y="204"/>
                    <a:pt x="57" y="206"/>
                    <a:pt x="55" y="206"/>
                  </a:cubicBezTo>
                  <a:cubicBezTo>
                    <a:pt x="54" y="206"/>
                    <a:pt x="54" y="206"/>
                    <a:pt x="53" y="208"/>
                  </a:cubicBezTo>
                  <a:cubicBezTo>
                    <a:pt x="52" y="209"/>
                    <a:pt x="53" y="211"/>
                    <a:pt x="54" y="212"/>
                  </a:cubicBezTo>
                  <a:cubicBezTo>
                    <a:pt x="54" y="211"/>
                    <a:pt x="53" y="210"/>
                    <a:pt x="53" y="209"/>
                  </a:cubicBezTo>
                  <a:cubicBezTo>
                    <a:pt x="54" y="208"/>
                    <a:pt x="55" y="206"/>
                    <a:pt x="56" y="207"/>
                  </a:cubicBezTo>
                  <a:cubicBezTo>
                    <a:pt x="57" y="208"/>
                    <a:pt x="57" y="209"/>
                    <a:pt x="57" y="210"/>
                  </a:cubicBezTo>
                  <a:cubicBezTo>
                    <a:pt x="57" y="211"/>
                    <a:pt x="56" y="211"/>
                    <a:pt x="56" y="212"/>
                  </a:cubicBezTo>
                  <a:cubicBezTo>
                    <a:pt x="57" y="212"/>
                    <a:pt x="57" y="212"/>
                    <a:pt x="58" y="212"/>
                  </a:cubicBezTo>
                  <a:cubicBezTo>
                    <a:pt x="58" y="210"/>
                    <a:pt x="57" y="208"/>
                    <a:pt x="58" y="206"/>
                  </a:cubicBezTo>
                  <a:cubicBezTo>
                    <a:pt x="59" y="204"/>
                    <a:pt x="59" y="205"/>
                    <a:pt x="60" y="203"/>
                  </a:cubicBezTo>
                  <a:cubicBezTo>
                    <a:pt x="60" y="201"/>
                    <a:pt x="62" y="201"/>
                    <a:pt x="62" y="199"/>
                  </a:cubicBezTo>
                  <a:cubicBezTo>
                    <a:pt x="59" y="199"/>
                    <a:pt x="58" y="199"/>
                    <a:pt x="58" y="203"/>
                  </a:cubicBezTo>
                  <a:moveTo>
                    <a:pt x="32" y="200"/>
                  </a:moveTo>
                  <a:cubicBezTo>
                    <a:pt x="31" y="201"/>
                    <a:pt x="30" y="202"/>
                    <a:pt x="30" y="204"/>
                  </a:cubicBezTo>
                  <a:cubicBezTo>
                    <a:pt x="29" y="205"/>
                    <a:pt x="30" y="206"/>
                    <a:pt x="30" y="207"/>
                  </a:cubicBezTo>
                  <a:cubicBezTo>
                    <a:pt x="30" y="208"/>
                    <a:pt x="30" y="208"/>
                    <a:pt x="30" y="208"/>
                  </a:cubicBezTo>
                  <a:cubicBezTo>
                    <a:pt x="30" y="211"/>
                    <a:pt x="29" y="208"/>
                    <a:pt x="27" y="208"/>
                  </a:cubicBezTo>
                  <a:cubicBezTo>
                    <a:pt x="26" y="208"/>
                    <a:pt x="26" y="208"/>
                    <a:pt x="27" y="210"/>
                  </a:cubicBezTo>
                  <a:cubicBezTo>
                    <a:pt x="27" y="210"/>
                    <a:pt x="26" y="212"/>
                    <a:pt x="26" y="212"/>
                  </a:cubicBezTo>
                  <a:cubicBezTo>
                    <a:pt x="27" y="212"/>
                    <a:pt x="27" y="211"/>
                    <a:pt x="27" y="210"/>
                  </a:cubicBezTo>
                  <a:cubicBezTo>
                    <a:pt x="28" y="209"/>
                    <a:pt x="28" y="210"/>
                    <a:pt x="29" y="211"/>
                  </a:cubicBezTo>
                  <a:cubicBezTo>
                    <a:pt x="28" y="212"/>
                    <a:pt x="27" y="214"/>
                    <a:pt x="28" y="215"/>
                  </a:cubicBezTo>
                  <a:cubicBezTo>
                    <a:pt x="29" y="216"/>
                    <a:pt x="30" y="213"/>
                    <a:pt x="30" y="212"/>
                  </a:cubicBezTo>
                  <a:cubicBezTo>
                    <a:pt x="30" y="210"/>
                    <a:pt x="30" y="209"/>
                    <a:pt x="32" y="208"/>
                  </a:cubicBezTo>
                  <a:cubicBezTo>
                    <a:pt x="33" y="207"/>
                    <a:pt x="33" y="207"/>
                    <a:pt x="33" y="206"/>
                  </a:cubicBezTo>
                  <a:cubicBezTo>
                    <a:pt x="33" y="204"/>
                    <a:pt x="33" y="202"/>
                    <a:pt x="35" y="201"/>
                  </a:cubicBezTo>
                  <a:cubicBezTo>
                    <a:pt x="34" y="201"/>
                    <a:pt x="33" y="200"/>
                    <a:pt x="32" y="200"/>
                  </a:cubicBezTo>
                  <a:moveTo>
                    <a:pt x="118" y="202"/>
                  </a:moveTo>
                  <a:cubicBezTo>
                    <a:pt x="119" y="206"/>
                    <a:pt x="122" y="206"/>
                    <a:pt x="121" y="213"/>
                  </a:cubicBezTo>
                  <a:cubicBezTo>
                    <a:pt x="122" y="213"/>
                    <a:pt x="123" y="214"/>
                    <a:pt x="123" y="213"/>
                  </a:cubicBezTo>
                  <a:cubicBezTo>
                    <a:pt x="123" y="212"/>
                    <a:pt x="123" y="212"/>
                    <a:pt x="122" y="211"/>
                  </a:cubicBezTo>
                  <a:cubicBezTo>
                    <a:pt x="122" y="211"/>
                    <a:pt x="122" y="209"/>
                    <a:pt x="123" y="209"/>
                  </a:cubicBezTo>
                  <a:cubicBezTo>
                    <a:pt x="123" y="209"/>
                    <a:pt x="124" y="208"/>
                    <a:pt x="124" y="209"/>
                  </a:cubicBezTo>
                  <a:cubicBezTo>
                    <a:pt x="124" y="211"/>
                    <a:pt x="124" y="212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5" y="213"/>
                    <a:pt x="125" y="213"/>
                    <a:pt x="125" y="213"/>
                  </a:cubicBezTo>
                  <a:cubicBezTo>
                    <a:pt x="124" y="211"/>
                    <a:pt x="126" y="210"/>
                    <a:pt x="124" y="208"/>
                  </a:cubicBezTo>
                  <a:cubicBezTo>
                    <a:pt x="124" y="208"/>
                    <a:pt x="123" y="209"/>
                    <a:pt x="122" y="208"/>
                  </a:cubicBezTo>
                  <a:cubicBezTo>
                    <a:pt x="122" y="207"/>
                    <a:pt x="122" y="207"/>
                    <a:pt x="122" y="207"/>
                  </a:cubicBezTo>
                  <a:cubicBezTo>
                    <a:pt x="122" y="206"/>
                    <a:pt x="121" y="206"/>
                    <a:pt x="121" y="205"/>
                  </a:cubicBezTo>
                  <a:cubicBezTo>
                    <a:pt x="121" y="204"/>
                    <a:pt x="121" y="202"/>
                    <a:pt x="120" y="202"/>
                  </a:cubicBezTo>
                  <a:cubicBezTo>
                    <a:pt x="119" y="202"/>
                    <a:pt x="119" y="202"/>
                    <a:pt x="118" y="202"/>
                  </a:cubicBezTo>
                  <a:moveTo>
                    <a:pt x="146" y="202"/>
                  </a:moveTo>
                  <a:cubicBezTo>
                    <a:pt x="149" y="203"/>
                    <a:pt x="150" y="205"/>
                    <a:pt x="150" y="207"/>
                  </a:cubicBezTo>
                  <a:cubicBezTo>
                    <a:pt x="150" y="208"/>
                    <a:pt x="151" y="209"/>
                    <a:pt x="152" y="210"/>
                  </a:cubicBezTo>
                  <a:cubicBezTo>
                    <a:pt x="153" y="211"/>
                    <a:pt x="155" y="214"/>
                    <a:pt x="153" y="215"/>
                  </a:cubicBezTo>
                  <a:cubicBezTo>
                    <a:pt x="153" y="217"/>
                    <a:pt x="154" y="218"/>
                    <a:pt x="155" y="216"/>
                  </a:cubicBezTo>
                  <a:cubicBezTo>
                    <a:pt x="154" y="215"/>
                    <a:pt x="154" y="214"/>
                    <a:pt x="154" y="213"/>
                  </a:cubicBezTo>
                  <a:cubicBezTo>
                    <a:pt x="154" y="212"/>
                    <a:pt x="155" y="211"/>
                    <a:pt x="157" y="212"/>
                  </a:cubicBezTo>
                  <a:cubicBezTo>
                    <a:pt x="156" y="216"/>
                    <a:pt x="156" y="216"/>
                    <a:pt x="156" y="216"/>
                  </a:cubicBezTo>
                  <a:cubicBezTo>
                    <a:pt x="158" y="216"/>
                    <a:pt x="158" y="213"/>
                    <a:pt x="158" y="213"/>
                  </a:cubicBezTo>
                  <a:cubicBezTo>
                    <a:pt x="158" y="210"/>
                    <a:pt x="154" y="211"/>
                    <a:pt x="153" y="209"/>
                  </a:cubicBezTo>
                  <a:cubicBezTo>
                    <a:pt x="151" y="207"/>
                    <a:pt x="153" y="203"/>
                    <a:pt x="151" y="202"/>
                  </a:cubicBezTo>
                  <a:cubicBezTo>
                    <a:pt x="150" y="201"/>
                    <a:pt x="147" y="202"/>
                    <a:pt x="146" y="202"/>
                  </a:cubicBezTo>
                  <a:moveTo>
                    <a:pt x="147" y="210"/>
                  </a:moveTo>
                  <a:cubicBezTo>
                    <a:pt x="148" y="212"/>
                    <a:pt x="148" y="214"/>
                    <a:pt x="148" y="215"/>
                  </a:cubicBezTo>
                  <a:cubicBezTo>
                    <a:pt x="148" y="216"/>
                    <a:pt x="149" y="216"/>
                    <a:pt x="149" y="216"/>
                  </a:cubicBezTo>
                  <a:cubicBezTo>
                    <a:pt x="149" y="214"/>
                    <a:pt x="148" y="212"/>
                    <a:pt x="149" y="211"/>
                  </a:cubicBezTo>
                  <a:cubicBezTo>
                    <a:pt x="148" y="210"/>
                    <a:pt x="148" y="207"/>
                    <a:pt x="148" y="205"/>
                  </a:cubicBezTo>
                  <a:cubicBezTo>
                    <a:pt x="147" y="204"/>
                    <a:pt x="145" y="203"/>
                    <a:pt x="143" y="203"/>
                  </a:cubicBezTo>
                  <a:cubicBezTo>
                    <a:pt x="143" y="206"/>
                    <a:pt x="143" y="209"/>
                    <a:pt x="147" y="210"/>
                  </a:cubicBezTo>
                  <a:moveTo>
                    <a:pt x="107" y="259"/>
                  </a:moveTo>
                  <a:cubicBezTo>
                    <a:pt x="105" y="260"/>
                    <a:pt x="104" y="262"/>
                    <a:pt x="103" y="261"/>
                  </a:cubicBezTo>
                  <a:cubicBezTo>
                    <a:pt x="102" y="260"/>
                    <a:pt x="102" y="259"/>
                    <a:pt x="98" y="252"/>
                  </a:cubicBezTo>
                  <a:cubicBezTo>
                    <a:pt x="95" y="248"/>
                    <a:pt x="95" y="248"/>
                    <a:pt x="95" y="248"/>
                  </a:cubicBezTo>
                  <a:cubicBezTo>
                    <a:pt x="95" y="246"/>
                    <a:pt x="95" y="246"/>
                    <a:pt x="95" y="246"/>
                  </a:cubicBezTo>
                  <a:cubicBezTo>
                    <a:pt x="97" y="248"/>
                    <a:pt x="107" y="258"/>
                    <a:pt x="107" y="259"/>
                  </a:cubicBezTo>
                  <a:moveTo>
                    <a:pt x="109" y="257"/>
                  </a:moveTo>
                  <a:cubicBezTo>
                    <a:pt x="107" y="255"/>
                    <a:pt x="93" y="245"/>
                    <a:pt x="97" y="246"/>
                  </a:cubicBezTo>
                  <a:cubicBezTo>
                    <a:pt x="102" y="248"/>
                    <a:pt x="106" y="251"/>
                    <a:pt x="111" y="254"/>
                  </a:cubicBezTo>
                  <a:cubicBezTo>
                    <a:pt x="111" y="254"/>
                    <a:pt x="111" y="254"/>
                    <a:pt x="111" y="254"/>
                  </a:cubicBezTo>
                  <a:lnTo>
                    <a:pt x="109" y="257"/>
                  </a:lnTo>
                  <a:close/>
                  <a:moveTo>
                    <a:pt x="109" y="258"/>
                  </a:moveTo>
                  <a:cubicBezTo>
                    <a:pt x="112" y="253"/>
                    <a:pt x="112" y="253"/>
                    <a:pt x="112" y="253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14" y="249"/>
                    <a:pt x="114" y="249"/>
                    <a:pt x="114" y="249"/>
                  </a:cubicBezTo>
                  <a:cubicBezTo>
                    <a:pt x="114" y="247"/>
                    <a:pt x="114" y="247"/>
                    <a:pt x="114" y="247"/>
                  </a:cubicBezTo>
                  <a:cubicBezTo>
                    <a:pt x="114" y="245"/>
                    <a:pt x="114" y="245"/>
                    <a:pt x="114" y="245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1"/>
                    <a:pt x="115" y="241"/>
                    <a:pt x="115" y="241"/>
                  </a:cubicBezTo>
                  <a:cubicBezTo>
                    <a:pt x="115" y="239"/>
                    <a:pt x="115" y="239"/>
                    <a:pt x="115" y="239"/>
                  </a:cubicBezTo>
                  <a:cubicBezTo>
                    <a:pt x="114" y="235"/>
                    <a:pt x="114" y="235"/>
                    <a:pt x="114" y="235"/>
                  </a:cubicBezTo>
                  <a:cubicBezTo>
                    <a:pt x="113" y="232"/>
                    <a:pt x="113" y="232"/>
                    <a:pt x="113" y="232"/>
                  </a:cubicBezTo>
                  <a:cubicBezTo>
                    <a:pt x="111" y="229"/>
                    <a:pt x="111" y="229"/>
                    <a:pt x="111" y="229"/>
                  </a:cubicBezTo>
                  <a:cubicBezTo>
                    <a:pt x="109" y="226"/>
                    <a:pt x="109" y="226"/>
                    <a:pt x="109" y="226"/>
                  </a:cubicBezTo>
                  <a:cubicBezTo>
                    <a:pt x="107" y="223"/>
                    <a:pt x="107" y="223"/>
                    <a:pt x="107" y="223"/>
                  </a:cubicBezTo>
                  <a:cubicBezTo>
                    <a:pt x="104" y="221"/>
                    <a:pt x="104" y="221"/>
                    <a:pt x="104" y="221"/>
                  </a:cubicBezTo>
                  <a:cubicBezTo>
                    <a:pt x="101" y="219"/>
                    <a:pt x="101" y="219"/>
                    <a:pt x="101" y="219"/>
                  </a:cubicBezTo>
                  <a:cubicBezTo>
                    <a:pt x="98" y="218"/>
                    <a:pt x="98" y="218"/>
                    <a:pt x="98" y="218"/>
                  </a:cubicBezTo>
                  <a:cubicBezTo>
                    <a:pt x="93" y="217"/>
                    <a:pt x="93" y="217"/>
                    <a:pt x="93" y="217"/>
                  </a:cubicBezTo>
                  <a:cubicBezTo>
                    <a:pt x="92" y="217"/>
                    <a:pt x="92" y="217"/>
                    <a:pt x="92" y="217"/>
                  </a:cubicBezTo>
                  <a:cubicBezTo>
                    <a:pt x="92" y="217"/>
                    <a:pt x="92" y="217"/>
                    <a:pt x="92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90" y="217"/>
                    <a:pt x="90" y="217"/>
                    <a:pt x="90" y="217"/>
                  </a:cubicBezTo>
                  <a:cubicBezTo>
                    <a:pt x="90" y="217"/>
                    <a:pt x="90" y="217"/>
                    <a:pt x="90" y="217"/>
                  </a:cubicBezTo>
                  <a:cubicBezTo>
                    <a:pt x="89" y="217"/>
                    <a:pt x="89" y="217"/>
                    <a:pt x="89" y="217"/>
                  </a:cubicBezTo>
                  <a:cubicBezTo>
                    <a:pt x="86" y="217"/>
                    <a:pt x="86" y="217"/>
                    <a:pt x="86" y="217"/>
                  </a:cubicBezTo>
                  <a:cubicBezTo>
                    <a:pt x="83" y="218"/>
                    <a:pt x="83" y="218"/>
                    <a:pt x="83" y="218"/>
                  </a:cubicBezTo>
                  <a:cubicBezTo>
                    <a:pt x="80" y="219"/>
                    <a:pt x="80" y="219"/>
                    <a:pt x="80" y="219"/>
                  </a:cubicBezTo>
                  <a:cubicBezTo>
                    <a:pt x="77" y="221"/>
                    <a:pt x="77" y="221"/>
                    <a:pt x="77" y="221"/>
                  </a:cubicBezTo>
                  <a:cubicBezTo>
                    <a:pt x="75" y="223"/>
                    <a:pt x="75" y="223"/>
                    <a:pt x="75" y="223"/>
                  </a:cubicBezTo>
                  <a:cubicBezTo>
                    <a:pt x="73" y="225"/>
                    <a:pt x="73" y="225"/>
                    <a:pt x="73" y="225"/>
                  </a:cubicBezTo>
                  <a:cubicBezTo>
                    <a:pt x="71" y="227"/>
                    <a:pt x="71" y="227"/>
                    <a:pt x="71" y="227"/>
                  </a:cubicBezTo>
                  <a:cubicBezTo>
                    <a:pt x="69" y="230"/>
                    <a:pt x="69" y="230"/>
                    <a:pt x="69" y="230"/>
                  </a:cubicBezTo>
                  <a:cubicBezTo>
                    <a:pt x="68" y="233"/>
                    <a:pt x="68" y="233"/>
                    <a:pt x="68" y="233"/>
                  </a:cubicBezTo>
                  <a:cubicBezTo>
                    <a:pt x="67" y="236"/>
                    <a:pt x="67" y="236"/>
                    <a:pt x="67" y="23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43"/>
                    <a:pt x="66" y="243"/>
                    <a:pt x="66" y="243"/>
                  </a:cubicBezTo>
                  <a:cubicBezTo>
                    <a:pt x="67" y="247"/>
                    <a:pt x="67" y="247"/>
                    <a:pt x="67" y="247"/>
                  </a:cubicBezTo>
                  <a:cubicBezTo>
                    <a:pt x="68" y="250"/>
                    <a:pt x="68" y="250"/>
                    <a:pt x="68" y="250"/>
                  </a:cubicBezTo>
                  <a:cubicBezTo>
                    <a:pt x="69" y="253"/>
                    <a:pt x="69" y="253"/>
                    <a:pt x="69" y="253"/>
                  </a:cubicBezTo>
                  <a:cubicBezTo>
                    <a:pt x="71" y="257"/>
                    <a:pt x="71" y="257"/>
                    <a:pt x="71" y="257"/>
                  </a:cubicBezTo>
                  <a:cubicBezTo>
                    <a:pt x="73" y="259"/>
                    <a:pt x="73" y="259"/>
                    <a:pt x="73" y="259"/>
                  </a:cubicBezTo>
                  <a:cubicBezTo>
                    <a:pt x="75" y="261"/>
                    <a:pt x="75" y="261"/>
                    <a:pt x="75" y="261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3" y="265"/>
                    <a:pt x="83" y="265"/>
                    <a:pt x="83" y="265"/>
                  </a:cubicBezTo>
                  <a:cubicBezTo>
                    <a:pt x="91" y="267"/>
                    <a:pt x="91" y="267"/>
                    <a:pt x="91" y="267"/>
                  </a:cubicBezTo>
                  <a:cubicBezTo>
                    <a:pt x="95" y="266"/>
                    <a:pt x="97" y="266"/>
                    <a:pt x="100" y="264"/>
                  </a:cubicBezTo>
                  <a:cubicBezTo>
                    <a:pt x="103" y="263"/>
                    <a:pt x="103" y="263"/>
                    <a:pt x="103" y="263"/>
                  </a:cubicBezTo>
                  <a:cubicBezTo>
                    <a:pt x="104" y="262"/>
                    <a:pt x="107" y="260"/>
                    <a:pt x="108" y="259"/>
                  </a:cubicBezTo>
                  <a:lnTo>
                    <a:pt x="109" y="258"/>
                  </a:lnTo>
                  <a:close/>
                  <a:moveTo>
                    <a:pt x="90" y="218"/>
                  </a:moveTo>
                  <a:cubicBezTo>
                    <a:pt x="90" y="218"/>
                    <a:pt x="90" y="218"/>
                    <a:pt x="90" y="218"/>
                  </a:cubicBezTo>
                  <a:cubicBezTo>
                    <a:pt x="90" y="219"/>
                    <a:pt x="90" y="219"/>
                    <a:pt x="90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9" y="219"/>
                    <a:pt x="89" y="219"/>
                    <a:pt x="89" y="219"/>
                  </a:cubicBezTo>
                  <a:cubicBezTo>
                    <a:pt x="88" y="219"/>
                    <a:pt x="88" y="219"/>
                    <a:pt x="88" y="219"/>
                  </a:cubicBezTo>
                  <a:cubicBezTo>
                    <a:pt x="88" y="219"/>
                    <a:pt x="88" y="219"/>
                    <a:pt x="88" y="219"/>
                  </a:cubicBezTo>
                  <a:cubicBezTo>
                    <a:pt x="88" y="219"/>
                    <a:pt x="88" y="219"/>
                    <a:pt x="88" y="219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5"/>
                    <a:pt x="90" y="235"/>
                    <a:pt x="90" y="235"/>
                  </a:cubicBezTo>
                  <a:cubicBezTo>
                    <a:pt x="91" y="219"/>
                    <a:pt x="91" y="219"/>
                    <a:pt x="91" y="219"/>
                  </a:cubicBezTo>
                  <a:lnTo>
                    <a:pt x="90" y="218"/>
                  </a:lnTo>
                  <a:close/>
                  <a:moveTo>
                    <a:pt x="92" y="218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2"/>
                    <a:pt x="92" y="222"/>
                    <a:pt x="92" y="222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1" y="227"/>
                    <a:pt x="91" y="227"/>
                    <a:pt x="91" y="227"/>
                  </a:cubicBezTo>
                  <a:cubicBezTo>
                    <a:pt x="91" y="229"/>
                    <a:pt x="91" y="229"/>
                    <a:pt x="91" y="229"/>
                  </a:cubicBezTo>
                  <a:cubicBezTo>
                    <a:pt x="91" y="231"/>
                    <a:pt x="91" y="231"/>
                    <a:pt x="91" y="231"/>
                  </a:cubicBezTo>
                  <a:cubicBezTo>
                    <a:pt x="91" y="233"/>
                    <a:pt x="91" y="233"/>
                    <a:pt x="91" y="233"/>
                  </a:cubicBezTo>
                  <a:cubicBezTo>
                    <a:pt x="91" y="235"/>
                    <a:pt x="91" y="235"/>
                    <a:pt x="91" y="235"/>
                  </a:cubicBezTo>
                  <a:cubicBezTo>
                    <a:pt x="92" y="235"/>
                    <a:pt x="92" y="235"/>
                    <a:pt x="92" y="235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5" y="219"/>
                    <a:pt x="95" y="219"/>
                    <a:pt x="95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19"/>
                    <a:pt x="94" y="219"/>
                    <a:pt x="94" y="219"/>
                  </a:cubicBezTo>
                  <a:cubicBezTo>
                    <a:pt x="94" y="220"/>
                    <a:pt x="94" y="220"/>
                    <a:pt x="94" y="220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3" y="219"/>
                    <a:pt x="93" y="219"/>
                    <a:pt x="93" y="219"/>
                  </a:cubicBezTo>
                  <a:cubicBezTo>
                    <a:pt x="92" y="218"/>
                    <a:pt x="92" y="218"/>
                    <a:pt x="92" y="218"/>
                  </a:cubicBezTo>
                  <a:cubicBezTo>
                    <a:pt x="92" y="218"/>
                    <a:pt x="92" y="218"/>
                    <a:pt x="92" y="218"/>
                  </a:cubicBezTo>
                  <a:close/>
                  <a:moveTo>
                    <a:pt x="84" y="219"/>
                  </a:move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19"/>
                    <a:pt x="84" y="219"/>
                    <a:pt x="84" y="219"/>
                  </a:cubicBezTo>
                  <a:cubicBezTo>
                    <a:pt x="84" y="220"/>
                    <a:pt x="84" y="220"/>
                    <a:pt x="84" y="220"/>
                  </a:cubicBezTo>
                  <a:cubicBezTo>
                    <a:pt x="84" y="220"/>
                    <a:pt x="84" y="220"/>
                    <a:pt x="84" y="220"/>
                  </a:cubicBezTo>
                  <a:cubicBezTo>
                    <a:pt x="84" y="220"/>
                    <a:pt x="84" y="220"/>
                    <a:pt x="84" y="220"/>
                  </a:cubicBezTo>
                  <a:cubicBezTo>
                    <a:pt x="84" y="220"/>
                    <a:pt x="84" y="220"/>
                    <a:pt x="84" y="220"/>
                  </a:cubicBezTo>
                  <a:cubicBezTo>
                    <a:pt x="83" y="220"/>
                    <a:pt x="83" y="220"/>
                    <a:pt x="83" y="220"/>
                  </a:cubicBezTo>
                  <a:cubicBezTo>
                    <a:pt x="83" y="221"/>
                    <a:pt x="83" y="221"/>
                    <a:pt x="83" y="221"/>
                  </a:cubicBezTo>
                  <a:cubicBezTo>
                    <a:pt x="83" y="221"/>
                    <a:pt x="83" y="221"/>
                    <a:pt x="83" y="221"/>
                  </a:cubicBezTo>
                  <a:cubicBezTo>
                    <a:pt x="83" y="221"/>
                    <a:pt x="83" y="221"/>
                    <a:pt x="83" y="221"/>
                  </a:cubicBezTo>
                  <a:cubicBezTo>
                    <a:pt x="83" y="221"/>
                    <a:pt x="83" y="221"/>
                    <a:pt x="83" y="221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2" y="220"/>
                    <a:pt x="82" y="220"/>
                    <a:pt x="82" y="220"/>
                  </a:cubicBezTo>
                  <a:cubicBezTo>
                    <a:pt x="82" y="220"/>
                    <a:pt x="82" y="220"/>
                    <a:pt x="82" y="220"/>
                  </a:cubicBezTo>
                  <a:cubicBezTo>
                    <a:pt x="82" y="220"/>
                    <a:pt x="82" y="220"/>
                    <a:pt x="82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0"/>
                    <a:pt x="81" y="220"/>
                    <a:pt x="81" y="220"/>
                  </a:cubicBezTo>
                  <a:cubicBezTo>
                    <a:pt x="81" y="221"/>
                    <a:pt x="81" y="221"/>
                    <a:pt x="81" y="221"/>
                  </a:cubicBezTo>
                  <a:cubicBezTo>
                    <a:pt x="84" y="227"/>
                    <a:pt x="84" y="227"/>
                    <a:pt x="84" y="227"/>
                  </a:cubicBezTo>
                  <a:cubicBezTo>
                    <a:pt x="88" y="236"/>
                    <a:pt x="88" y="236"/>
                    <a:pt x="88" y="236"/>
                  </a:cubicBezTo>
                  <a:cubicBezTo>
                    <a:pt x="88" y="235"/>
                    <a:pt x="88" y="235"/>
                    <a:pt x="88" y="235"/>
                  </a:cubicBezTo>
                  <a:cubicBezTo>
                    <a:pt x="88" y="233"/>
                    <a:pt x="88" y="233"/>
                    <a:pt x="88" y="233"/>
                  </a:cubicBezTo>
                  <a:cubicBezTo>
                    <a:pt x="87" y="231"/>
                    <a:pt x="87" y="231"/>
                    <a:pt x="87" y="231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86" y="227"/>
                    <a:pt x="86" y="227"/>
                    <a:pt x="86" y="227"/>
                  </a:cubicBezTo>
                  <a:cubicBezTo>
                    <a:pt x="86" y="225"/>
                    <a:pt x="86" y="225"/>
                    <a:pt x="86" y="225"/>
                  </a:cubicBezTo>
                  <a:cubicBezTo>
                    <a:pt x="86" y="223"/>
                    <a:pt x="86" y="223"/>
                    <a:pt x="86" y="223"/>
                  </a:cubicBezTo>
                  <a:cubicBezTo>
                    <a:pt x="85" y="221"/>
                    <a:pt x="85" y="221"/>
                    <a:pt x="85" y="221"/>
                  </a:cubicBezTo>
                  <a:cubicBezTo>
                    <a:pt x="85" y="219"/>
                    <a:pt x="85" y="219"/>
                    <a:pt x="85" y="219"/>
                  </a:cubicBezTo>
                  <a:cubicBezTo>
                    <a:pt x="84" y="219"/>
                    <a:pt x="84" y="219"/>
                    <a:pt x="84" y="219"/>
                  </a:cubicBezTo>
                  <a:close/>
                  <a:moveTo>
                    <a:pt x="97" y="219"/>
                  </a:moveTo>
                  <a:cubicBezTo>
                    <a:pt x="96" y="224"/>
                    <a:pt x="96" y="224"/>
                    <a:pt x="96" y="22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9" y="226"/>
                    <a:pt x="99" y="226"/>
                    <a:pt x="99" y="226"/>
                  </a:cubicBezTo>
                  <a:cubicBezTo>
                    <a:pt x="102" y="221"/>
                    <a:pt x="102" y="221"/>
                    <a:pt x="102" y="221"/>
                  </a:cubicBezTo>
                  <a:cubicBezTo>
                    <a:pt x="102" y="221"/>
                    <a:pt x="102" y="221"/>
                    <a:pt x="102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100" y="221"/>
                    <a:pt x="100" y="221"/>
                    <a:pt x="100" y="221"/>
                  </a:cubicBezTo>
                  <a:cubicBezTo>
                    <a:pt x="99" y="221"/>
                    <a:pt x="99" y="221"/>
                    <a:pt x="99" y="221"/>
                  </a:cubicBezTo>
                  <a:cubicBezTo>
                    <a:pt x="99" y="221"/>
                    <a:pt x="99" y="221"/>
                    <a:pt x="99" y="221"/>
                  </a:cubicBezTo>
                  <a:cubicBezTo>
                    <a:pt x="99" y="221"/>
                    <a:pt x="99" y="221"/>
                    <a:pt x="99" y="221"/>
                  </a:cubicBezTo>
                  <a:cubicBezTo>
                    <a:pt x="99" y="221"/>
                    <a:pt x="99" y="221"/>
                    <a:pt x="99" y="221"/>
                  </a:cubicBezTo>
                  <a:cubicBezTo>
                    <a:pt x="99" y="221"/>
                    <a:pt x="99" y="221"/>
                    <a:pt x="99" y="221"/>
                  </a:cubicBezTo>
                  <a:cubicBezTo>
                    <a:pt x="98" y="221"/>
                    <a:pt x="98" y="221"/>
                    <a:pt x="98" y="221"/>
                  </a:cubicBezTo>
                  <a:cubicBezTo>
                    <a:pt x="98" y="221"/>
                    <a:pt x="98" y="221"/>
                    <a:pt x="98" y="221"/>
                  </a:cubicBezTo>
                  <a:cubicBezTo>
                    <a:pt x="98" y="221"/>
                    <a:pt x="98" y="221"/>
                    <a:pt x="98" y="221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98" y="219"/>
                    <a:pt x="98" y="219"/>
                    <a:pt x="98" y="219"/>
                  </a:cubicBezTo>
                  <a:cubicBezTo>
                    <a:pt x="98" y="219"/>
                    <a:pt x="98" y="219"/>
                    <a:pt x="98" y="219"/>
                  </a:cubicBezTo>
                  <a:cubicBezTo>
                    <a:pt x="98" y="219"/>
                    <a:pt x="98" y="219"/>
                    <a:pt x="98" y="219"/>
                  </a:cubicBezTo>
                  <a:cubicBezTo>
                    <a:pt x="97" y="219"/>
                    <a:pt x="97" y="219"/>
                    <a:pt x="97" y="219"/>
                  </a:cubicBezTo>
                  <a:cubicBezTo>
                    <a:pt x="97" y="219"/>
                    <a:pt x="97" y="219"/>
                    <a:pt x="97" y="219"/>
                  </a:cubicBezTo>
                  <a:cubicBezTo>
                    <a:pt x="97" y="219"/>
                    <a:pt x="97" y="219"/>
                    <a:pt x="97" y="219"/>
                  </a:cubicBezTo>
                  <a:close/>
                  <a:moveTo>
                    <a:pt x="79" y="221"/>
                  </a:moveTo>
                  <a:cubicBezTo>
                    <a:pt x="79" y="221"/>
                    <a:pt x="79" y="221"/>
                    <a:pt x="79" y="221"/>
                  </a:cubicBezTo>
                  <a:cubicBezTo>
                    <a:pt x="79" y="221"/>
                    <a:pt x="79" y="221"/>
                    <a:pt x="79" y="221"/>
                  </a:cubicBezTo>
                  <a:cubicBezTo>
                    <a:pt x="79" y="221"/>
                    <a:pt x="79" y="221"/>
                    <a:pt x="79" y="221"/>
                  </a:cubicBezTo>
                  <a:cubicBezTo>
                    <a:pt x="79" y="221"/>
                    <a:pt x="79" y="221"/>
                    <a:pt x="79" y="221"/>
                  </a:cubicBezTo>
                  <a:cubicBezTo>
                    <a:pt x="79" y="221"/>
                    <a:pt x="79" y="221"/>
                    <a:pt x="79" y="221"/>
                  </a:cubicBezTo>
                  <a:cubicBezTo>
                    <a:pt x="78" y="222"/>
                    <a:pt x="78" y="222"/>
                    <a:pt x="78" y="222"/>
                  </a:cubicBezTo>
                  <a:cubicBezTo>
                    <a:pt x="78" y="222"/>
                    <a:pt x="78" y="222"/>
                    <a:pt x="78" y="222"/>
                  </a:cubicBezTo>
                  <a:cubicBezTo>
                    <a:pt x="78" y="222"/>
                    <a:pt x="78" y="222"/>
                    <a:pt x="78" y="222"/>
                  </a:cubicBezTo>
                  <a:cubicBezTo>
                    <a:pt x="78" y="222"/>
                    <a:pt x="78" y="222"/>
                    <a:pt x="78" y="222"/>
                  </a:cubicBezTo>
                  <a:cubicBezTo>
                    <a:pt x="78" y="222"/>
                    <a:pt x="78" y="222"/>
                    <a:pt x="78" y="222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8" y="223"/>
                    <a:pt x="78" y="223"/>
                    <a:pt x="78" y="223"/>
                  </a:cubicBezTo>
                  <a:cubicBezTo>
                    <a:pt x="77" y="223"/>
                    <a:pt x="77" y="223"/>
                    <a:pt x="77" y="223"/>
                  </a:cubicBezTo>
                  <a:cubicBezTo>
                    <a:pt x="77" y="223"/>
                    <a:pt x="77" y="223"/>
                    <a:pt x="77" y="223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76" y="224"/>
                    <a:pt x="76" y="224"/>
                    <a:pt x="76" y="224"/>
                  </a:cubicBezTo>
                  <a:cubicBezTo>
                    <a:pt x="75" y="224"/>
                    <a:pt x="75" y="224"/>
                    <a:pt x="75" y="224"/>
                  </a:cubicBezTo>
                  <a:cubicBezTo>
                    <a:pt x="77" y="226"/>
                    <a:pt x="77" y="226"/>
                    <a:pt x="77" y="226"/>
                  </a:cubicBezTo>
                  <a:cubicBezTo>
                    <a:pt x="78" y="227"/>
                    <a:pt x="78" y="227"/>
                    <a:pt x="78" y="227"/>
                  </a:cubicBezTo>
                  <a:cubicBezTo>
                    <a:pt x="80" y="229"/>
                    <a:pt x="80" y="229"/>
                    <a:pt x="80" y="229"/>
                  </a:cubicBezTo>
                  <a:cubicBezTo>
                    <a:pt x="81" y="230"/>
                    <a:pt x="81" y="230"/>
                    <a:pt x="81" y="230"/>
                  </a:cubicBezTo>
                  <a:cubicBezTo>
                    <a:pt x="82" y="232"/>
                    <a:pt x="82" y="232"/>
                    <a:pt x="82" y="232"/>
                  </a:cubicBezTo>
                  <a:cubicBezTo>
                    <a:pt x="84" y="233"/>
                    <a:pt x="84" y="233"/>
                    <a:pt x="84" y="233"/>
                  </a:cubicBezTo>
                  <a:cubicBezTo>
                    <a:pt x="85" y="235"/>
                    <a:pt x="85" y="235"/>
                    <a:pt x="85" y="235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87" y="237"/>
                    <a:pt x="87" y="237"/>
                    <a:pt x="87" y="237"/>
                  </a:cubicBezTo>
                  <a:cubicBezTo>
                    <a:pt x="86" y="235"/>
                    <a:pt x="86" y="235"/>
                    <a:pt x="86" y="235"/>
                  </a:cubicBezTo>
                  <a:cubicBezTo>
                    <a:pt x="85" y="233"/>
                    <a:pt x="85" y="233"/>
                    <a:pt x="85" y="233"/>
                  </a:cubicBezTo>
                  <a:cubicBezTo>
                    <a:pt x="84" y="231"/>
                    <a:pt x="84" y="231"/>
                    <a:pt x="84" y="231"/>
                  </a:cubicBezTo>
                  <a:cubicBezTo>
                    <a:pt x="83" y="229"/>
                    <a:pt x="83" y="229"/>
                    <a:pt x="83" y="229"/>
                  </a:cubicBezTo>
                  <a:cubicBezTo>
                    <a:pt x="82" y="227"/>
                    <a:pt x="82" y="227"/>
                    <a:pt x="82" y="227"/>
                  </a:cubicBezTo>
                  <a:cubicBezTo>
                    <a:pt x="81" y="225"/>
                    <a:pt x="81" y="225"/>
                    <a:pt x="81" y="225"/>
                  </a:cubicBezTo>
                  <a:cubicBezTo>
                    <a:pt x="80" y="223"/>
                    <a:pt x="80" y="223"/>
                    <a:pt x="80" y="223"/>
                  </a:cubicBezTo>
                  <a:cubicBezTo>
                    <a:pt x="79" y="221"/>
                    <a:pt x="79" y="221"/>
                    <a:pt x="79" y="221"/>
                  </a:cubicBezTo>
                  <a:close/>
                  <a:moveTo>
                    <a:pt x="112" y="221"/>
                  </a:moveTo>
                  <a:cubicBezTo>
                    <a:pt x="111" y="221"/>
                    <a:pt x="111" y="222"/>
                    <a:pt x="112" y="222"/>
                  </a:cubicBezTo>
                  <a:cubicBezTo>
                    <a:pt x="113" y="223"/>
                    <a:pt x="114" y="221"/>
                    <a:pt x="113" y="224"/>
                  </a:cubicBezTo>
                  <a:cubicBezTo>
                    <a:pt x="113" y="225"/>
                    <a:pt x="115" y="227"/>
                    <a:pt x="117" y="229"/>
                  </a:cubicBezTo>
                  <a:cubicBezTo>
                    <a:pt x="116" y="231"/>
                    <a:pt x="118" y="233"/>
                    <a:pt x="118" y="236"/>
                  </a:cubicBezTo>
                  <a:cubicBezTo>
                    <a:pt x="119" y="236"/>
                    <a:pt x="119" y="235"/>
                    <a:pt x="120" y="234"/>
                  </a:cubicBezTo>
                  <a:cubicBezTo>
                    <a:pt x="120" y="234"/>
                    <a:pt x="121" y="233"/>
                    <a:pt x="121" y="233"/>
                  </a:cubicBezTo>
                  <a:cubicBezTo>
                    <a:pt x="120" y="231"/>
                    <a:pt x="121" y="229"/>
                    <a:pt x="122" y="227"/>
                  </a:cubicBezTo>
                  <a:cubicBezTo>
                    <a:pt x="122" y="226"/>
                    <a:pt x="121" y="226"/>
                    <a:pt x="121" y="227"/>
                  </a:cubicBezTo>
                  <a:cubicBezTo>
                    <a:pt x="121" y="227"/>
                    <a:pt x="120" y="226"/>
                    <a:pt x="121" y="226"/>
                  </a:cubicBezTo>
                  <a:cubicBezTo>
                    <a:pt x="121" y="226"/>
                    <a:pt x="121" y="226"/>
                    <a:pt x="122" y="226"/>
                  </a:cubicBezTo>
                  <a:cubicBezTo>
                    <a:pt x="122" y="223"/>
                    <a:pt x="122" y="223"/>
                    <a:pt x="122" y="223"/>
                  </a:cubicBezTo>
                  <a:cubicBezTo>
                    <a:pt x="121" y="224"/>
                    <a:pt x="121" y="224"/>
                    <a:pt x="120" y="223"/>
                  </a:cubicBezTo>
                  <a:cubicBezTo>
                    <a:pt x="120" y="223"/>
                    <a:pt x="120" y="223"/>
                    <a:pt x="121" y="223"/>
                  </a:cubicBezTo>
                  <a:cubicBezTo>
                    <a:pt x="123" y="223"/>
                    <a:pt x="121" y="222"/>
                    <a:pt x="122" y="222"/>
                  </a:cubicBezTo>
                  <a:cubicBezTo>
                    <a:pt x="112" y="221"/>
                    <a:pt x="112" y="221"/>
                    <a:pt x="112" y="221"/>
                  </a:cubicBezTo>
                  <a:close/>
                  <a:moveTo>
                    <a:pt x="103" y="222"/>
                  </a:moveTo>
                  <a:cubicBezTo>
                    <a:pt x="102" y="224"/>
                    <a:pt x="102" y="224"/>
                    <a:pt x="102" y="22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99" y="227"/>
                    <a:pt x="99" y="227"/>
                    <a:pt x="99" y="227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7" y="231"/>
                    <a:pt x="97" y="231"/>
                    <a:pt x="97" y="231"/>
                  </a:cubicBezTo>
                  <a:cubicBezTo>
                    <a:pt x="96" y="233"/>
                    <a:pt x="96" y="233"/>
                    <a:pt x="96" y="233"/>
                  </a:cubicBezTo>
                  <a:cubicBezTo>
                    <a:pt x="95" y="235"/>
                    <a:pt x="95" y="235"/>
                    <a:pt x="95" y="235"/>
                  </a:cubicBezTo>
                  <a:cubicBezTo>
                    <a:pt x="94" y="236"/>
                    <a:pt x="94" y="236"/>
                    <a:pt x="94" y="236"/>
                  </a:cubicBezTo>
                  <a:cubicBezTo>
                    <a:pt x="94" y="236"/>
                    <a:pt x="94" y="236"/>
                    <a:pt x="94" y="236"/>
                  </a:cubicBezTo>
                  <a:cubicBezTo>
                    <a:pt x="96" y="235"/>
                    <a:pt x="96" y="235"/>
                    <a:pt x="96" y="235"/>
                  </a:cubicBezTo>
                  <a:cubicBezTo>
                    <a:pt x="97" y="233"/>
                    <a:pt x="97" y="233"/>
                    <a:pt x="97" y="233"/>
                  </a:cubicBezTo>
                  <a:cubicBezTo>
                    <a:pt x="99" y="232"/>
                    <a:pt x="99" y="232"/>
                    <a:pt x="99" y="232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2" y="229"/>
                    <a:pt x="102" y="229"/>
                    <a:pt x="102" y="229"/>
                  </a:cubicBezTo>
                  <a:cubicBezTo>
                    <a:pt x="103" y="228"/>
                    <a:pt x="103" y="228"/>
                    <a:pt x="103" y="228"/>
                  </a:cubicBezTo>
                  <a:cubicBezTo>
                    <a:pt x="105" y="226"/>
                    <a:pt x="105" y="226"/>
                    <a:pt x="105" y="226"/>
                  </a:cubicBezTo>
                  <a:cubicBezTo>
                    <a:pt x="107" y="225"/>
                    <a:pt x="107" y="225"/>
                    <a:pt x="107" y="225"/>
                  </a:cubicBezTo>
                  <a:cubicBezTo>
                    <a:pt x="107" y="225"/>
                    <a:pt x="107" y="225"/>
                    <a:pt x="107" y="225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5"/>
                    <a:pt x="106" y="225"/>
                    <a:pt x="106" y="225"/>
                  </a:cubicBezTo>
                  <a:cubicBezTo>
                    <a:pt x="106" y="224"/>
                    <a:pt x="106" y="224"/>
                    <a:pt x="106" y="224"/>
                  </a:cubicBezTo>
                  <a:cubicBezTo>
                    <a:pt x="106" y="224"/>
                    <a:pt x="106" y="224"/>
                    <a:pt x="106" y="224"/>
                  </a:cubicBezTo>
                  <a:cubicBezTo>
                    <a:pt x="106" y="224"/>
                    <a:pt x="106" y="224"/>
                    <a:pt x="106" y="224"/>
                  </a:cubicBezTo>
                  <a:cubicBezTo>
                    <a:pt x="105" y="224"/>
                    <a:pt x="105" y="224"/>
                    <a:pt x="105" y="224"/>
                  </a:cubicBezTo>
                  <a:cubicBezTo>
                    <a:pt x="105" y="224"/>
                    <a:pt x="105" y="224"/>
                    <a:pt x="105" y="224"/>
                  </a:cubicBezTo>
                  <a:cubicBezTo>
                    <a:pt x="105" y="224"/>
                    <a:pt x="105" y="224"/>
                    <a:pt x="105" y="224"/>
                  </a:cubicBezTo>
                  <a:cubicBezTo>
                    <a:pt x="105" y="224"/>
                    <a:pt x="105" y="224"/>
                    <a:pt x="105" y="224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2"/>
                    <a:pt x="104" y="222"/>
                    <a:pt x="104" y="222"/>
                  </a:cubicBezTo>
                  <a:cubicBezTo>
                    <a:pt x="104" y="222"/>
                    <a:pt x="104" y="222"/>
                    <a:pt x="104" y="222"/>
                  </a:cubicBezTo>
                  <a:cubicBezTo>
                    <a:pt x="104" y="222"/>
                    <a:pt x="104" y="222"/>
                    <a:pt x="104" y="222"/>
                  </a:cubicBezTo>
                  <a:cubicBezTo>
                    <a:pt x="103" y="222"/>
                    <a:pt x="103" y="222"/>
                    <a:pt x="103" y="222"/>
                  </a:cubicBezTo>
                  <a:cubicBezTo>
                    <a:pt x="103" y="222"/>
                    <a:pt x="103" y="222"/>
                    <a:pt x="103" y="222"/>
                  </a:cubicBezTo>
                  <a:cubicBezTo>
                    <a:pt x="103" y="222"/>
                    <a:pt x="103" y="222"/>
                    <a:pt x="103" y="222"/>
                  </a:cubicBezTo>
                  <a:cubicBezTo>
                    <a:pt x="103" y="222"/>
                    <a:pt x="103" y="222"/>
                    <a:pt x="103" y="222"/>
                  </a:cubicBezTo>
                  <a:cubicBezTo>
                    <a:pt x="103" y="222"/>
                    <a:pt x="103" y="222"/>
                    <a:pt x="103" y="222"/>
                  </a:cubicBezTo>
                  <a:close/>
                  <a:moveTo>
                    <a:pt x="74" y="225"/>
                  </a:moveTo>
                  <a:cubicBezTo>
                    <a:pt x="74" y="225"/>
                    <a:pt x="74" y="225"/>
                    <a:pt x="74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6"/>
                    <a:pt x="74" y="226"/>
                    <a:pt x="74" y="226"/>
                  </a:cubicBez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4" y="227"/>
                    <a:pt x="74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3" y="227"/>
                    <a:pt x="73" y="227"/>
                    <a:pt x="73" y="227"/>
                  </a:cubicBezTo>
                  <a:cubicBezTo>
                    <a:pt x="73" y="228"/>
                    <a:pt x="73" y="228"/>
                    <a:pt x="73" y="228"/>
                  </a:cubicBezTo>
                  <a:cubicBezTo>
                    <a:pt x="72" y="228"/>
                    <a:pt x="72" y="228"/>
                    <a:pt x="72" y="228"/>
                  </a:cubicBezTo>
                  <a:cubicBezTo>
                    <a:pt x="72" y="228"/>
                    <a:pt x="72" y="228"/>
                    <a:pt x="72" y="228"/>
                  </a:cubicBezTo>
                  <a:cubicBezTo>
                    <a:pt x="72" y="228"/>
                    <a:pt x="72" y="228"/>
                    <a:pt x="72" y="228"/>
                  </a:cubicBezTo>
                  <a:cubicBezTo>
                    <a:pt x="72" y="228"/>
                    <a:pt x="72" y="228"/>
                    <a:pt x="72" y="228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2" y="230"/>
                    <a:pt x="72" y="230"/>
                    <a:pt x="72" y="230"/>
                  </a:cubicBezTo>
                  <a:cubicBezTo>
                    <a:pt x="72" y="229"/>
                    <a:pt x="72" y="229"/>
                    <a:pt x="72" y="229"/>
                  </a:cubicBezTo>
                  <a:cubicBezTo>
                    <a:pt x="71" y="229"/>
                    <a:pt x="71" y="229"/>
                    <a:pt x="71" y="229"/>
                  </a:cubicBezTo>
                  <a:cubicBezTo>
                    <a:pt x="71" y="229"/>
                    <a:pt x="71" y="229"/>
                    <a:pt x="71" y="229"/>
                  </a:cubicBezTo>
                  <a:cubicBezTo>
                    <a:pt x="71" y="229"/>
                    <a:pt x="71" y="229"/>
                    <a:pt x="71" y="229"/>
                  </a:cubicBezTo>
                  <a:cubicBezTo>
                    <a:pt x="71" y="229"/>
                    <a:pt x="71" y="229"/>
                    <a:pt x="71" y="229"/>
                  </a:cubicBezTo>
                  <a:cubicBezTo>
                    <a:pt x="71" y="230"/>
                    <a:pt x="71" y="230"/>
                    <a:pt x="71" y="230"/>
                  </a:cubicBezTo>
                  <a:cubicBezTo>
                    <a:pt x="71" y="230"/>
                    <a:pt x="71" y="230"/>
                    <a:pt x="71" y="230"/>
                  </a:cubicBezTo>
                  <a:cubicBezTo>
                    <a:pt x="71" y="230"/>
                    <a:pt x="71" y="230"/>
                    <a:pt x="71" y="230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31"/>
                    <a:pt x="70" y="231"/>
                    <a:pt x="70" y="231"/>
                  </a:cubicBezTo>
                  <a:cubicBezTo>
                    <a:pt x="70" y="231"/>
                    <a:pt x="70" y="231"/>
                    <a:pt x="70" y="231"/>
                  </a:cubicBezTo>
                  <a:cubicBezTo>
                    <a:pt x="70" y="232"/>
                    <a:pt x="70" y="232"/>
                    <a:pt x="70" y="232"/>
                  </a:cubicBezTo>
                  <a:cubicBezTo>
                    <a:pt x="70" y="232"/>
                    <a:pt x="70" y="232"/>
                    <a:pt x="70" y="232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69" y="233"/>
                    <a:pt x="69" y="233"/>
                    <a:pt x="69" y="233"/>
                  </a:cubicBezTo>
                  <a:cubicBezTo>
                    <a:pt x="69" y="233"/>
                    <a:pt x="69" y="233"/>
                    <a:pt x="69" y="233"/>
                  </a:cubicBezTo>
                  <a:cubicBezTo>
                    <a:pt x="69" y="233"/>
                    <a:pt x="69" y="233"/>
                    <a:pt x="69" y="233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74" y="236"/>
                    <a:pt x="74" y="236"/>
                    <a:pt x="74" y="236"/>
                  </a:cubicBezTo>
                  <a:cubicBezTo>
                    <a:pt x="76" y="237"/>
                    <a:pt x="76" y="237"/>
                    <a:pt x="76" y="237"/>
                  </a:cubicBezTo>
                  <a:cubicBezTo>
                    <a:pt x="78" y="237"/>
                    <a:pt x="78" y="237"/>
                    <a:pt x="78" y="237"/>
                  </a:cubicBezTo>
                  <a:cubicBezTo>
                    <a:pt x="80" y="238"/>
                    <a:pt x="80" y="238"/>
                    <a:pt x="80" y="238"/>
                  </a:cubicBezTo>
                  <a:cubicBezTo>
                    <a:pt x="82" y="239"/>
                    <a:pt x="82" y="239"/>
                    <a:pt x="82" y="239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3" y="238"/>
                    <a:pt x="83" y="238"/>
                    <a:pt x="83" y="238"/>
                  </a:cubicBezTo>
                  <a:cubicBezTo>
                    <a:pt x="81" y="237"/>
                    <a:pt x="81" y="237"/>
                    <a:pt x="81" y="237"/>
                  </a:cubicBezTo>
                  <a:cubicBezTo>
                    <a:pt x="80" y="236"/>
                    <a:pt x="80" y="236"/>
                    <a:pt x="80" y="236"/>
                  </a:cubicBezTo>
                  <a:cubicBezTo>
                    <a:pt x="78" y="235"/>
                    <a:pt x="78" y="235"/>
                    <a:pt x="78" y="235"/>
                  </a:cubicBezTo>
                  <a:cubicBezTo>
                    <a:pt x="76" y="234"/>
                    <a:pt x="76" y="234"/>
                    <a:pt x="76" y="234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1"/>
                    <a:pt x="73" y="231"/>
                    <a:pt x="73" y="231"/>
                  </a:cubicBezTo>
                  <a:cubicBezTo>
                    <a:pt x="72" y="230"/>
                    <a:pt x="72" y="230"/>
                    <a:pt x="72" y="230"/>
                  </a:cubicBezTo>
                  <a:cubicBezTo>
                    <a:pt x="73" y="230"/>
                    <a:pt x="73" y="230"/>
                    <a:pt x="73" y="230"/>
                  </a:cubicBezTo>
                  <a:cubicBezTo>
                    <a:pt x="74" y="230"/>
                    <a:pt x="74" y="230"/>
                    <a:pt x="74" y="230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7" y="231"/>
                    <a:pt x="77" y="231"/>
                    <a:pt x="77" y="231"/>
                  </a:cubicBezTo>
                  <a:cubicBezTo>
                    <a:pt x="78" y="232"/>
                    <a:pt x="78" y="232"/>
                    <a:pt x="78" y="232"/>
                  </a:cubicBezTo>
                  <a:cubicBezTo>
                    <a:pt x="79" y="233"/>
                    <a:pt x="79" y="233"/>
                    <a:pt x="79" y="233"/>
                  </a:cubicBezTo>
                  <a:cubicBezTo>
                    <a:pt x="80" y="234"/>
                    <a:pt x="80" y="234"/>
                    <a:pt x="80" y="234"/>
                  </a:cubicBezTo>
                  <a:cubicBezTo>
                    <a:pt x="81" y="235"/>
                    <a:pt x="81" y="235"/>
                    <a:pt x="81" y="235"/>
                  </a:cubicBezTo>
                  <a:cubicBezTo>
                    <a:pt x="83" y="236"/>
                    <a:pt x="83" y="236"/>
                    <a:pt x="83" y="236"/>
                  </a:cubicBezTo>
                  <a:cubicBezTo>
                    <a:pt x="85" y="238"/>
                    <a:pt x="85" y="238"/>
                    <a:pt x="85" y="238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36"/>
                    <a:pt x="84" y="236"/>
                    <a:pt x="84" y="236"/>
                  </a:cubicBezTo>
                  <a:cubicBezTo>
                    <a:pt x="83" y="235"/>
                    <a:pt x="83" y="235"/>
                    <a:pt x="83" y="235"/>
                  </a:cubicBezTo>
                  <a:cubicBezTo>
                    <a:pt x="81" y="233"/>
                    <a:pt x="81" y="233"/>
                    <a:pt x="81" y="233"/>
                  </a:cubicBezTo>
                  <a:cubicBezTo>
                    <a:pt x="80" y="231"/>
                    <a:pt x="80" y="231"/>
                    <a:pt x="80" y="231"/>
                  </a:cubicBezTo>
                  <a:cubicBezTo>
                    <a:pt x="78" y="230"/>
                    <a:pt x="78" y="230"/>
                    <a:pt x="78" y="230"/>
                  </a:cubicBezTo>
                  <a:cubicBezTo>
                    <a:pt x="77" y="228"/>
                    <a:pt x="77" y="228"/>
                    <a:pt x="77" y="228"/>
                  </a:cubicBezTo>
                  <a:cubicBezTo>
                    <a:pt x="76" y="227"/>
                    <a:pt x="76" y="227"/>
                    <a:pt x="76" y="227"/>
                  </a:cubicBezTo>
                  <a:cubicBezTo>
                    <a:pt x="75" y="225"/>
                    <a:pt x="75" y="225"/>
                    <a:pt x="75" y="225"/>
                  </a:cubicBezTo>
                  <a:lnTo>
                    <a:pt x="74" y="225"/>
                  </a:lnTo>
                  <a:close/>
                  <a:moveTo>
                    <a:pt x="107" y="226"/>
                  </a:moveTo>
                  <a:cubicBezTo>
                    <a:pt x="104" y="229"/>
                    <a:pt x="104" y="229"/>
                    <a:pt x="104" y="229"/>
                  </a:cubicBezTo>
                  <a:cubicBezTo>
                    <a:pt x="96" y="236"/>
                    <a:pt x="96" y="236"/>
                    <a:pt x="96" y="236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5" y="237"/>
                    <a:pt x="95" y="237"/>
                    <a:pt x="95" y="237"/>
                  </a:cubicBezTo>
                  <a:cubicBezTo>
                    <a:pt x="96" y="237"/>
                    <a:pt x="96" y="237"/>
                    <a:pt x="96" y="237"/>
                  </a:cubicBezTo>
                  <a:cubicBezTo>
                    <a:pt x="96" y="237"/>
                    <a:pt x="96" y="237"/>
                    <a:pt x="96" y="237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97" y="237"/>
                    <a:pt x="97" y="237"/>
                    <a:pt x="97" y="237"/>
                  </a:cubicBezTo>
                  <a:cubicBezTo>
                    <a:pt x="97" y="236"/>
                    <a:pt x="97" y="236"/>
                    <a:pt x="97" y="236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9" y="236"/>
                    <a:pt x="99" y="236"/>
                    <a:pt x="99" y="236"/>
                  </a:cubicBezTo>
                  <a:cubicBezTo>
                    <a:pt x="99" y="236"/>
                    <a:pt x="99" y="236"/>
                    <a:pt x="99" y="236"/>
                  </a:cubicBezTo>
                  <a:cubicBezTo>
                    <a:pt x="100" y="235"/>
                    <a:pt x="100" y="235"/>
                    <a:pt x="100" y="235"/>
                  </a:cubicBezTo>
                  <a:cubicBezTo>
                    <a:pt x="101" y="234"/>
                    <a:pt x="101" y="234"/>
                    <a:pt x="101" y="234"/>
                  </a:cubicBezTo>
                  <a:cubicBezTo>
                    <a:pt x="103" y="233"/>
                    <a:pt x="103" y="233"/>
                    <a:pt x="103" y="233"/>
                  </a:cubicBezTo>
                  <a:cubicBezTo>
                    <a:pt x="104" y="232"/>
                    <a:pt x="104" y="232"/>
                    <a:pt x="104" y="232"/>
                  </a:cubicBezTo>
                  <a:cubicBezTo>
                    <a:pt x="106" y="232"/>
                    <a:pt x="106" y="232"/>
                    <a:pt x="106" y="232"/>
                  </a:cubicBezTo>
                  <a:cubicBezTo>
                    <a:pt x="107" y="231"/>
                    <a:pt x="107" y="231"/>
                    <a:pt x="107" y="231"/>
                  </a:cubicBezTo>
                  <a:cubicBezTo>
                    <a:pt x="108" y="230"/>
                    <a:pt x="108" y="230"/>
                    <a:pt x="108" y="230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09" y="229"/>
                    <a:pt x="109" y="229"/>
                    <a:pt x="109" y="229"/>
                  </a:cubicBezTo>
                  <a:cubicBezTo>
                    <a:pt x="109" y="229"/>
                    <a:pt x="109" y="229"/>
                    <a:pt x="109" y="229"/>
                  </a:cubicBezTo>
                  <a:cubicBezTo>
                    <a:pt x="109" y="229"/>
                    <a:pt x="109" y="229"/>
                    <a:pt x="109" y="229"/>
                  </a:cubicBezTo>
                  <a:cubicBezTo>
                    <a:pt x="109" y="229"/>
                    <a:pt x="109" y="229"/>
                    <a:pt x="109" y="229"/>
                  </a:cubicBezTo>
                  <a:cubicBezTo>
                    <a:pt x="109" y="229"/>
                    <a:pt x="109" y="229"/>
                    <a:pt x="109" y="229"/>
                  </a:cubicBezTo>
                  <a:cubicBezTo>
                    <a:pt x="109" y="228"/>
                    <a:pt x="109" y="228"/>
                    <a:pt x="109" y="228"/>
                  </a:cubicBezTo>
                  <a:cubicBezTo>
                    <a:pt x="108" y="228"/>
                    <a:pt x="108" y="228"/>
                    <a:pt x="108" y="228"/>
                  </a:cubicBezTo>
                  <a:cubicBezTo>
                    <a:pt x="108" y="228"/>
                    <a:pt x="108" y="228"/>
                    <a:pt x="108" y="228"/>
                  </a:cubicBezTo>
                  <a:cubicBezTo>
                    <a:pt x="108" y="228"/>
                    <a:pt x="108" y="228"/>
                    <a:pt x="108" y="228"/>
                  </a:cubicBezTo>
                  <a:cubicBezTo>
                    <a:pt x="108" y="227"/>
                    <a:pt x="108" y="227"/>
                    <a:pt x="108" y="227"/>
                  </a:cubicBezTo>
                  <a:cubicBezTo>
                    <a:pt x="108" y="227"/>
                    <a:pt x="108" y="227"/>
                    <a:pt x="108" y="227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7" y="226"/>
                    <a:pt x="107" y="226"/>
                    <a:pt x="107" y="226"/>
                  </a:cubicBezTo>
                  <a:cubicBezTo>
                    <a:pt x="107" y="226"/>
                    <a:pt x="107" y="226"/>
                    <a:pt x="107" y="226"/>
                  </a:cubicBezTo>
                  <a:close/>
                  <a:moveTo>
                    <a:pt x="111" y="230"/>
                  </a:moveTo>
                  <a:cubicBezTo>
                    <a:pt x="109" y="232"/>
                    <a:pt x="109" y="232"/>
                    <a:pt x="109" y="232"/>
                  </a:cubicBezTo>
                  <a:cubicBezTo>
                    <a:pt x="107" y="233"/>
                    <a:pt x="107" y="233"/>
                    <a:pt x="107" y="233"/>
                  </a:cubicBezTo>
                  <a:cubicBezTo>
                    <a:pt x="105" y="234"/>
                    <a:pt x="105" y="234"/>
                    <a:pt x="105" y="234"/>
                  </a:cubicBezTo>
                  <a:cubicBezTo>
                    <a:pt x="104" y="235"/>
                    <a:pt x="104" y="235"/>
                    <a:pt x="104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0" y="236"/>
                    <a:pt x="100" y="236"/>
                    <a:pt x="100" y="236"/>
                  </a:cubicBezTo>
                  <a:cubicBezTo>
                    <a:pt x="98" y="237"/>
                    <a:pt x="98" y="237"/>
                    <a:pt x="98" y="237"/>
                  </a:cubicBezTo>
                  <a:cubicBezTo>
                    <a:pt x="96" y="239"/>
                    <a:pt x="96" y="239"/>
                    <a:pt x="96" y="239"/>
                  </a:cubicBezTo>
                  <a:cubicBezTo>
                    <a:pt x="96" y="239"/>
                    <a:pt x="96" y="239"/>
                    <a:pt x="96" y="239"/>
                  </a:cubicBezTo>
                  <a:cubicBezTo>
                    <a:pt x="113" y="235"/>
                    <a:pt x="113" y="235"/>
                    <a:pt x="113" y="235"/>
                  </a:cubicBezTo>
                  <a:cubicBezTo>
                    <a:pt x="113" y="234"/>
                    <a:pt x="113" y="234"/>
                    <a:pt x="113" y="234"/>
                  </a:cubicBezTo>
                  <a:cubicBezTo>
                    <a:pt x="112" y="234"/>
                    <a:pt x="112" y="234"/>
                    <a:pt x="112" y="234"/>
                  </a:cubicBezTo>
                  <a:cubicBezTo>
                    <a:pt x="112" y="234"/>
                    <a:pt x="112" y="234"/>
                    <a:pt x="112" y="234"/>
                  </a:cubicBezTo>
                  <a:cubicBezTo>
                    <a:pt x="112" y="234"/>
                    <a:pt x="112" y="234"/>
                    <a:pt x="112" y="234"/>
                  </a:cubicBezTo>
                  <a:cubicBezTo>
                    <a:pt x="112" y="234"/>
                    <a:pt x="112" y="234"/>
                    <a:pt x="112" y="234"/>
                  </a:cubicBezTo>
                  <a:cubicBezTo>
                    <a:pt x="111" y="234"/>
                    <a:pt x="111" y="234"/>
                    <a:pt x="111" y="234"/>
                  </a:cubicBezTo>
                  <a:cubicBezTo>
                    <a:pt x="111" y="234"/>
                    <a:pt x="111" y="234"/>
                    <a:pt x="111" y="234"/>
                  </a:cubicBezTo>
                  <a:cubicBezTo>
                    <a:pt x="111" y="234"/>
                    <a:pt x="111" y="234"/>
                    <a:pt x="111" y="234"/>
                  </a:cubicBezTo>
                  <a:cubicBezTo>
                    <a:pt x="111" y="233"/>
                    <a:pt x="111" y="233"/>
                    <a:pt x="111" y="233"/>
                  </a:cubicBezTo>
                  <a:cubicBezTo>
                    <a:pt x="111" y="233"/>
                    <a:pt x="111" y="233"/>
                    <a:pt x="111" y="233"/>
                  </a:cubicBezTo>
                  <a:cubicBezTo>
                    <a:pt x="111" y="233"/>
                    <a:pt x="111" y="233"/>
                    <a:pt x="111" y="233"/>
                  </a:cubicBezTo>
                  <a:cubicBezTo>
                    <a:pt x="111" y="233"/>
                    <a:pt x="111" y="233"/>
                    <a:pt x="111" y="233"/>
                  </a:cubicBezTo>
                  <a:cubicBezTo>
                    <a:pt x="111" y="232"/>
                    <a:pt x="111" y="232"/>
                    <a:pt x="111" y="232"/>
                  </a:cubicBezTo>
                  <a:cubicBezTo>
                    <a:pt x="111" y="232"/>
                    <a:pt x="111" y="232"/>
                    <a:pt x="111" y="232"/>
                  </a:cubicBezTo>
                  <a:cubicBezTo>
                    <a:pt x="111" y="232"/>
                    <a:pt x="111" y="232"/>
                    <a:pt x="111" y="232"/>
                  </a:cubicBezTo>
                  <a:cubicBezTo>
                    <a:pt x="111" y="232"/>
                    <a:pt x="111" y="232"/>
                    <a:pt x="111" y="232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1"/>
                    <a:pt x="111" y="231"/>
                    <a:pt x="111" y="231"/>
                  </a:cubicBezTo>
                  <a:cubicBezTo>
                    <a:pt x="111" y="230"/>
                    <a:pt x="111" y="230"/>
                    <a:pt x="111" y="230"/>
                  </a:cubicBezTo>
                  <a:close/>
                  <a:moveTo>
                    <a:pt x="68" y="235"/>
                  </a:moveTo>
                  <a:cubicBezTo>
                    <a:pt x="69" y="239"/>
                    <a:pt x="69" y="239"/>
                    <a:pt x="69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39"/>
                    <a:pt x="68" y="239"/>
                    <a:pt x="68" y="239"/>
                  </a:cubicBezTo>
                  <a:cubicBezTo>
                    <a:pt x="68" y="240"/>
                    <a:pt x="68" y="240"/>
                    <a:pt x="68" y="240"/>
                  </a:cubicBezTo>
                  <a:cubicBezTo>
                    <a:pt x="68" y="240"/>
                    <a:pt x="68" y="240"/>
                    <a:pt x="68" y="240"/>
                  </a:cubicBezTo>
                  <a:cubicBezTo>
                    <a:pt x="68" y="240"/>
                    <a:pt x="68" y="240"/>
                    <a:pt x="68" y="240"/>
                  </a:cubicBezTo>
                  <a:cubicBezTo>
                    <a:pt x="68" y="240"/>
                    <a:pt x="68" y="240"/>
                    <a:pt x="68" y="240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70" y="241"/>
                    <a:pt x="70" y="241"/>
                    <a:pt x="70" y="241"/>
                  </a:cubicBezTo>
                  <a:cubicBezTo>
                    <a:pt x="72" y="241"/>
                    <a:pt x="72" y="241"/>
                    <a:pt x="72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6" y="241"/>
                    <a:pt x="76" y="241"/>
                    <a:pt x="76" y="241"/>
                  </a:cubicBezTo>
                  <a:cubicBezTo>
                    <a:pt x="78" y="241"/>
                    <a:pt x="78" y="241"/>
                    <a:pt x="78" y="241"/>
                  </a:cubicBezTo>
                  <a:cubicBezTo>
                    <a:pt x="80" y="241"/>
                    <a:pt x="80" y="241"/>
                    <a:pt x="80" y="241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4" y="241"/>
                    <a:pt x="84" y="241"/>
                    <a:pt x="84" y="241"/>
                  </a:cubicBezTo>
                  <a:cubicBezTo>
                    <a:pt x="84" y="241"/>
                    <a:pt x="84" y="241"/>
                    <a:pt x="84" y="241"/>
                  </a:cubicBezTo>
                  <a:cubicBezTo>
                    <a:pt x="84" y="241"/>
                    <a:pt x="84" y="241"/>
                    <a:pt x="84" y="241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80" y="239"/>
                    <a:pt x="80" y="239"/>
                    <a:pt x="80" y="239"/>
                  </a:cubicBezTo>
                  <a:cubicBezTo>
                    <a:pt x="78" y="239"/>
                    <a:pt x="78" y="239"/>
                    <a:pt x="78" y="239"/>
                  </a:cubicBezTo>
                  <a:cubicBezTo>
                    <a:pt x="76" y="238"/>
                    <a:pt x="76" y="238"/>
                    <a:pt x="76" y="238"/>
                  </a:cubicBezTo>
                  <a:cubicBezTo>
                    <a:pt x="74" y="237"/>
                    <a:pt x="74" y="237"/>
                    <a:pt x="74" y="237"/>
                  </a:cubicBezTo>
                  <a:cubicBezTo>
                    <a:pt x="72" y="237"/>
                    <a:pt x="72" y="237"/>
                    <a:pt x="72" y="237"/>
                  </a:cubicBezTo>
                  <a:cubicBezTo>
                    <a:pt x="70" y="236"/>
                    <a:pt x="70" y="236"/>
                    <a:pt x="70" y="236"/>
                  </a:cubicBezTo>
                  <a:lnTo>
                    <a:pt x="68" y="235"/>
                  </a:lnTo>
                  <a:close/>
                  <a:moveTo>
                    <a:pt x="113" y="236"/>
                  </a:moveTo>
                  <a:cubicBezTo>
                    <a:pt x="111" y="237"/>
                    <a:pt x="111" y="237"/>
                    <a:pt x="111" y="237"/>
                  </a:cubicBezTo>
                  <a:cubicBezTo>
                    <a:pt x="110" y="237"/>
                    <a:pt x="110" y="237"/>
                    <a:pt x="110" y="237"/>
                  </a:cubicBezTo>
                  <a:cubicBezTo>
                    <a:pt x="108" y="237"/>
                    <a:pt x="108" y="237"/>
                    <a:pt x="108" y="237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5" y="238"/>
                    <a:pt x="105" y="238"/>
                    <a:pt x="105" y="238"/>
                  </a:cubicBezTo>
                  <a:cubicBezTo>
                    <a:pt x="103" y="239"/>
                    <a:pt x="103" y="239"/>
                    <a:pt x="103" y="239"/>
                  </a:cubicBezTo>
                  <a:cubicBezTo>
                    <a:pt x="102" y="239"/>
                    <a:pt x="102" y="239"/>
                    <a:pt x="102" y="239"/>
                  </a:cubicBezTo>
                  <a:cubicBezTo>
                    <a:pt x="100" y="239"/>
                    <a:pt x="100" y="239"/>
                    <a:pt x="100" y="239"/>
                  </a:cubicBezTo>
                  <a:cubicBezTo>
                    <a:pt x="97" y="240"/>
                    <a:pt x="97" y="240"/>
                    <a:pt x="97" y="240"/>
                  </a:cubicBezTo>
                  <a:cubicBezTo>
                    <a:pt x="97" y="241"/>
                    <a:pt x="97" y="241"/>
                    <a:pt x="97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101" y="241"/>
                    <a:pt x="101" y="241"/>
                    <a:pt x="101" y="241"/>
                  </a:cubicBezTo>
                  <a:cubicBezTo>
                    <a:pt x="103" y="241"/>
                    <a:pt x="103" y="241"/>
                    <a:pt x="103" y="241"/>
                  </a:cubicBezTo>
                  <a:cubicBezTo>
                    <a:pt x="105" y="241"/>
                    <a:pt x="105" y="241"/>
                    <a:pt x="105" y="241"/>
                  </a:cubicBezTo>
                  <a:cubicBezTo>
                    <a:pt x="107" y="241"/>
                    <a:pt x="107" y="241"/>
                    <a:pt x="107" y="241"/>
                  </a:cubicBezTo>
                  <a:cubicBezTo>
                    <a:pt x="109" y="241"/>
                    <a:pt x="109" y="241"/>
                    <a:pt x="109" y="241"/>
                  </a:cubicBezTo>
                  <a:cubicBezTo>
                    <a:pt x="111" y="241"/>
                    <a:pt x="111" y="241"/>
                    <a:pt x="111" y="241"/>
                  </a:cubicBezTo>
                  <a:cubicBezTo>
                    <a:pt x="113" y="241"/>
                    <a:pt x="113" y="241"/>
                    <a:pt x="113" y="241"/>
                  </a:cubicBezTo>
                  <a:cubicBezTo>
                    <a:pt x="114" y="241"/>
                    <a:pt x="114" y="241"/>
                    <a:pt x="114" y="241"/>
                  </a:cubicBezTo>
                  <a:cubicBezTo>
                    <a:pt x="114" y="240"/>
                    <a:pt x="114" y="240"/>
                    <a:pt x="114" y="240"/>
                  </a:cubicBezTo>
                  <a:cubicBezTo>
                    <a:pt x="113" y="240"/>
                    <a:pt x="113" y="240"/>
                    <a:pt x="113" y="240"/>
                  </a:cubicBezTo>
                  <a:cubicBezTo>
                    <a:pt x="113" y="240"/>
                    <a:pt x="113" y="240"/>
                    <a:pt x="113" y="240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112" y="239"/>
                    <a:pt x="112" y="239"/>
                    <a:pt x="112" y="239"/>
                  </a:cubicBezTo>
                  <a:cubicBezTo>
                    <a:pt x="113" y="238"/>
                    <a:pt x="113" y="238"/>
                    <a:pt x="113" y="238"/>
                  </a:cubicBezTo>
                  <a:cubicBezTo>
                    <a:pt x="113" y="238"/>
                    <a:pt x="113" y="238"/>
                    <a:pt x="113" y="238"/>
                  </a:cubicBezTo>
                  <a:cubicBezTo>
                    <a:pt x="113" y="237"/>
                    <a:pt x="113" y="237"/>
                    <a:pt x="113" y="237"/>
                  </a:cubicBezTo>
                  <a:cubicBezTo>
                    <a:pt x="113" y="237"/>
                    <a:pt x="113" y="237"/>
                    <a:pt x="113" y="237"/>
                  </a:cubicBezTo>
                  <a:cubicBezTo>
                    <a:pt x="113" y="237"/>
                    <a:pt x="113" y="237"/>
                    <a:pt x="113" y="237"/>
                  </a:cubicBezTo>
                  <a:cubicBezTo>
                    <a:pt x="113" y="237"/>
                    <a:pt x="113" y="237"/>
                    <a:pt x="113" y="237"/>
                  </a:cubicBezTo>
                  <a:cubicBezTo>
                    <a:pt x="113" y="236"/>
                    <a:pt x="113" y="236"/>
                    <a:pt x="113" y="236"/>
                  </a:cubicBezTo>
                  <a:close/>
                  <a:moveTo>
                    <a:pt x="123" y="237"/>
                  </a:moveTo>
                  <a:cubicBezTo>
                    <a:pt x="123" y="237"/>
                    <a:pt x="123" y="237"/>
                    <a:pt x="123" y="237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2" y="236"/>
                    <a:pt x="122" y="236"/>
                    <a:pt x="122" y="236"/>
                  </a:cubicBezTo>
                  <a:cubicBezTo>
                    <a:pt x="122" y="237"/>
                    <a:pt x="122" y="237"/>
                    <a:pt x="122" y="237"/>
                  </a:cubicBezTo>
                  <a:lnTo>
                    <a:pt x="123" y="237"/>
                  </a:lnTo>
                  <a:close/>
                  <a:moveTo>
                    <a:pt x="97" y="242"/>
                  </a:moveTo>
                  <a:cubicBezTo>
                    <a:pt x="97" y="242"/>
                    <a:pt x="97" y="242"/>
                    <a:pt x="97" y="242"/>
                  </a:cubicBezTo>
                  <a:cubicBezTo>
                    <a:pt x="97" y="242"/>
                    <a:pt x="97" y="242"/>
                    <a:pt x="97" y="242"/>
                  </a:cubicBezTo>
                  <a:cubicBezTo>
                    <a:pt x="97" y="242"/>
                    <a:pt x="97" y="242"/>
                    <a:pt x="97" y="242"/>
                  </a:cubicBezTo>
                  <a:cubicBezTo>
                    <a:pt x="97" y="242"/>
                    <a:pt x="97" y="242"/>
                    <a:pt x="97" y="242"/>
                  </a:cubicBezTo>
                  <a:cubicBezTo>
                    <a:pt x="97" y="242"/>
                    <a:pt x="97" y="242"/>
                    <a:pt x="97" y="242"/>
                  </a:cubicBezTo>
                  <a:cubicBezTo>
                    <a:pt x="97" y="243"/>
                    <a:pt x="97" y="243"/>
                    <a:pt x="97" y="243"/>
                  </a:cubicBezTo>
                  <a:cubicBezTo>
                    <a:pt x="104" y="245"/>
                    <a:pt x="104" y="245"/>
                    <a:pt x="104" y="245"/>
                  </a:cubicBezTo>
                  <a:cubicBezTo>
                    <a:pt x="105" y="245"/>
                    <a:pt x="105" y="245"/>
                    <a:pt x="105" y="245"/>
                  </a:cubicBezTo>
                  <a:cubicBezTo>
                    <a:pt x="106" y="245"/>
                    <a:pt x="106" y="245"/>
                    <a:pt x="106" y="245"/>
                  </a:cubicBezTo>
                  <a:cubicBezTo>
                    <a:pt x="107" y="245"/>
                    <a:pt x="107" y="245"/>
                    <a:pt x="107" y="245"/>
                  </a:cubicBezTo>
                  <a:cubicBezTo>
                    <a:pt x="108" y="246"/>
                    <a:pt x="108" y="246"/>
                    <a:pt x="108" y="246"/>
                  </a:cubicBezTo>
                  <a:cubicBezTo>
                    <a:pt x="110" y="246"/>
                    <a:pt x="110" y="246"/>
                    <a:pt x="110" y="246"/>
                  </a:cubicBezTo>
                  <a:cubicBezTo>
                    <a:pt x="111" y="246"/>
                    <a:pt x="111" y="246"/>
                    <a:pt x="111" y="246"/>
                  </a:cubicBezTo>
                  <a:cubicBezTo>
                    <a:pt x="112" y="247"/>
                    <a:pt x="112" y="247"/>
                    <a:pt x="112" y="247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3" y="246"/>
                    <a:pt x="113" y="246"/>
                    <a:pt x="113" y="246"/>
                  </a:cubicBezTo>
                  <a:cubicBezTo>
                    <a:pt x="113" y="246"/>
                    <a:pt x="113" y="246"/>
                    <a:pt x="113" y="246"/>
                  </a:cubicBezTo>
                  <a:cubicBezTo>
                    <a:pt x="113" y="246"/>
                    <a:pt x="113" y="246"/>
                    <a:pt x="113" y="246"/>
                  </a:cubicBezTo>
                  <a:cubicBezTo>
                    <a:pt x="113" y="246"/>
                    <a:pt x="113" y="246"/>
                    <a:pt x="113" y="246"/>
                  </a:cubicBezTo>
                  <a:cubicBezTo>
                    <a:pt x="113" y="246"/>
                    <a:pt x="113" y="246"/>
                    <a:pt x="113" y="246"/>
                  </a:cubicBezTo>
                  <a:cubicBezTo>
                    <a:pt x="112" y="245"/>
                    <a:pt x="112" y="245"/>
                    <a:pt x="112" y="245"/>
                  </a:cubicBezTo>
                  <a:cubicBezTo>
                    <a:pt x="112" y="245"/>
                    <a:pt x="112" y="245"/>
                    <a:pt x="112" y="245"/>
                  </a:cubicBezTo>
                  <a:cubicBezTo>
                    <a:pt x="112" y="245"/>
                    <a:pt x="112" y="245"/>
                    <a:pt x="112" y="245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3" y="244"/>
                    <a:pt x="113" y="244"/>
                    <a:pt x="113" y="244"/>
                  </a:cubicBezTo>
                  <a:cubicBezTo>
                    <a:pt x="114" y="244"/>
                    <a:pt x="114" y="244"/>
                    <a:pt x="114" y="244"/>
                  </a:cubicBezTo>
                  <a:cubicBezTo>
                    <a:pt x="114" y="244"/>
                    <a:pt x="114" y="244"/>
                    <a:pt x="114" y="244"/>
                  </a:cubicBezTo>
                  <a:cubicBezTo>
                    <a:pt x="114" y="244"/>
                    <a:pt x="114" y="244"/>
                    <a:pt x="114" y="244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3"/>
                    <a:pt x="114" y="243"/>
                    <a:pt x="114" y="243"/>
                  </a:cubicBezTo>
                  <a:cubicBezTo>
                    <a:pt x="114" y="242"/>
                    <a:pt x="114" y="242"/>
                    <a:pt x="114" y="242"/>
                  </a:cubicBezTo>
                  <a:cubicBezTo>
                    <a:pt x="113" y="242"/>
                    <a:pt x="113" y="242"/>
                    <a:pt x="113" y="242"/>
                  </a:cubicBezTo>
                  <a:lnTo>
                    <a:pt x="97" y="242"/>
                  </a:lnTo>
                  <a:close/>
                  <a:moveTo>
                    <a:pt x="68" y="242"/>
                  </a:moveTo>
                  <a:cubicBezTo>
                    <a:pt x="68" y="242"/>
                    <a:pt x="68" y="242"/>
                    <a:pt x="68" y="242"/>
                  </a:cubicBezTo>
                  <a:cubicBezTo>
                    <a:pt x="67" y="243"/>
                    <a:pt x="67" y="243"/>
                    <a:pt x="67" y="243"/>
                  </a:cubicBezTo>
                  <a:cubicBezTo>
                    <a:pt x="67" y="243"/>
                    <a:pt x="67" y="243"/>
                    <a:pt x="67" y="243"/>
                  </a:cubicBezTo>
                  <a:cubicBezTo>
                    <a:pt x="68" y="243"/>
                    <a:pt x="68" y="243"/>
                    <a:pt x="68" y="243"/>
                  </a:cubicBezTo>
                  <a:cubicBezTo>
                    <a:pt x="68" y="244"/>
                    <a:pt x="68" y="244"/>
                    <a:pt x="68" y="244"/>
                  </a:cubicBezTo>
                  <a:cubicBezTo>
                    <a:pt x="68" y="244"/>
                    <a:pt x="68" y="244"/>
                    <a:pt x="68" y="244"/>
                  </a:cubicBezTo>
                  <a:cubicBezTo>
                    <a:pt x="68" y="244"/>
                    <a:pt x="68" y="244"/>
                    <a:pt x="68" y="244"/>
                  </a:cubicBezTo>
                  <a:cubicBezTo>
                    <a:pt x="68" y="244"/>
                    <a:pt x="68" y="244"/>
                    <a:pt x="68" y="244"/>
                  </a:cubicBezTo>
                  <a:cubicBezTo>
                    <a:pt x="69" y="245"/>
                    <a:pt x="69" y="245"/>
                    <a:pt x="69" y="245"/>
                  </a:cubicBezTo>
                  <a:cubicBezTo>
                    <a:pt x="69" y="245"/>
                    <a:pt x="69" y="245"/>
                    <a:pt x="69" y="245"/>
                  </a:cubicBezTo>
                  <a:cubicBezTo>
                    <a:pt x="69" y="245"/>
                    <a:pt x="69" y="245"/>
                    <a:pt x="69" y="245"/>
                  </a:cubicBezTo>
                  <a:cubicBezTo>
                    <a:pt x="68" y="245"/>
                    <a:pt x="68" y="245"/>
                    <a:pt x="68" y="245"/>
                  </a:cubicBezTo>
                  <a:cubicBezTo>
                    <a:pt x="68" y="245"/>
                    <a:pt x="68" y="245"/>
                    <a:pt x="68" y="245"/>
                  </a:cubicBezTo>
                  <a:cubicBezTo>
                    <a:pt x="68" y="245"/>
                    <a:pt x="68" y="245"/>
                    <a:pt x="68" y="245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70" y="247"/>
                    <a:pt x="70" y="247"/>
                    <a:pt x="70" y="247"/>
                  </a:cubicBezTo>
                  <a:cubicBezTo>
                    <a:pt x="72" y="246"/>
                    <a:pt x="72" y="246"/>
                    <a:pt x="72" y="246"/>
                  </a:cubicBezTo>
                  <a:cubicBezTo>
                    <a:pt x="74" y="245"/>
                    <a:pt x="74" y="245"/>
                    <a:pt x="74" y="245"/>
                  </a:cubicBezTo>
                  <a:cubicBezTo>
                    <a:pt x="76" y="245"/>
                    <a:pt x="76" y="245"/>
                    <a:pt x="76" y="245"/>
                  </a:cubicBezTo>
                  <a:cubicBezTo>
                    <a:pt x="78" y="244"/>
                    <a:pt x="78" y="244"/>
                    <a:pt x="78" y="244"/>
                  </a:cubicBezTo>
                  <a:cubicBezTo>
                    <a:pt x="80" y="244"/>
                    <a:pt x="80" y="244"/>
                    <a:pt x="80" y="244"/>
                  </a:cubicBezTo>
                  <a:cubicBezTo>
                    <a:pt x="82" y="243"/>
                    <a:pt x="82" y="243"/>
                    <a:pt x="82" y="243"/>
                  </a:cubicBezTo>
                  <a:cubicBezTo>
                    <a:pt x="84" y="243"/>
                    <a:pt x="84" y="243"/>
                    <a:pt x="84" y="243"/>
                  </a:cubicBezTo>
                  <a:cubicBezTo>
                    <a:pt x="84" y="242"/>
                    <a:pt x="84" y="242"/>
                    <a:pt x="84" y="242"/>
                  </a:cubicBezTo>
                  <a:cubicBezTo>
                    <a:pt x="68" y="242"/>
                    <a:pt x="68" y="242"/>
                    <a:pt x="68" y="242"/>
                  </a:cubicBezTo>
                  <a:close/>
                  <a:moveTo>
                    <a:pt x="97" y="244"/>
                  </a:moveTo>
                  <a:cubicBezTo>
                    <a:pt x="97" y="245"/>
                    <a:pt x="97" y="245"/>
                    <a:pt x="97" y="245"/>
                  </a:cubicBezTo>
                  <a:cubicBezTo>
                    <a:pt x="111" y="253"/>
                    <a:pt x="111" y="253"/>
                    <a:pt x="111" y="253"/>
                  </a:cubicBezTo>
                  <a:cubicBezTo>
                    <a:pt x="111" y="252"/>
                    <a:pt x="111" y="252"/>
                    <a:pt x="111" y="252"/>
                  </a:cubicBezTo>
                  <a:cubicBezTo>
                    <a:pt x="111" y="252"/>
                    <a:pt x="111" y="252"/>
                    <a:pt x="111" y="252"/>
                  </a:cubicBezTo>
                  <a:cubicBezTo>
                    <a:pt x="111" y="252"/>
                    <a:pt x="111" y="252"/>
                    <a:pt x="111" y="252"/>
                  </a:cubicBezTo>
                  <a:cubicBezTo>
                    <a:pt x="111" y="252"/>
                    <a:pt x="111" y="252"/>
                    <a:pt x="111" y="252"/>
                  </a:cubicBezTo>
                  <a:cubicBezTo>
                    <a:pt x="111" y="251"/>
                    <a:pt x="111" y="251"/>
                    <a:pt x="111" y="251"/>
                  </a:cubicBezTo>
                  <a:cubicBezTo>
                    <a:pt x="111" y="251"/>
                    <a:pt x="111" y="251"/>
                    <a:pt x="111" y="251"/>
                  </a:cubicBezTo>
                  <a:cubicBezTo>
                    <a:pt x="111" y="251"/>
                    <a:pt x="111" y="251"/>
                    <a:pt x="111" y="251"/>
                  </a:cubicBezTo>
                  <a:cubicBezTo>
                    <a:pt x="111" y="251"/>
                    <a:pt x="111" y="251"/>
                    <a:pt x="111" y="251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2" y="250"/>
                    <a:pt x="112" y="250"/>
                    <a:pt x="112" y="250"/>
                  </a:cubicBezTo>
                  <a:cubicBezTo>
                    <a:pt x="112" y="250"/>
                    <a:pt x="112" y="250"/>
                    <a:pt x="112" y="250"/>
                  </a:cubicBezTo>
                  <a:cubicBezTo>
                    <a:pt x="112" y="250"/>
                    <a:pt x="112" y="250"/>
                    <a:pt x="112" y="250"/>
                  </a:cubicBezTo>
                  <a:cubicBezTo>
                    <a:pt x="112" y="249"/>
                    <a:pt x="112" y="249"/>
                    <a:pt x="112" y="249"/>
                  </a:cubicBezTo>
                  <a:cubicBezTo>
                    <a:pt x="113" y="249"/>
                    <a:pt x="113" y="249"/>
                    <a:pt x="113" y="249"/>
                  </a:cubicBezTo>
                  <a:cubicBezTo>
                    <a:pt x="113" y="249"/>
                    <a:pt x="113" y="249"/>
                    <a:pt x="113" y="249"/>
                  </a:cubicBezTo>
                  <a:cubicBezTo>
                    <a:pt x="113" y="248"/>
                    <a:pt x="113" y="248"/>
                    <a:pt x="113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10" y="248"/>
                    <a:pt x="110" y="248"/>
                    <a:pt x="110" y="248"/>
                  </a:cubicBezTo>
                  <a:cubicBezTo>
                    <a:pt x="109" y="247"/>
                    <a:pt x="109" y="247"/>
                    <a:pt x="109" y="247"/>
                  </a:cubicBezTo>
                  <a:cubicBezTo>
                    <a:pt x="108" y="247"/>
                    <a:pt x="108" y="247"/>
                    <a:pt x="108" y="247"/>
                  </a:cubicBezTo>
                  <a:cubicBezTo>
                    <a:pt x="106" y="247"/>
                    <a:pt x="106" y="247"/>
                    <a:pt x="106" y="247"/>
                  </a:cubicBezTo>
                  <a:cubicBezTo>
                    <a:pt x="105" y="246"/>
                    <a:pt x="105" y="246"/>
                    <a:pt x="105" y="246"/>
                  </a:cubicBezTo>
                  <a:cubicBezTo>
                    <a:pt x="104" y="246"/>
                    <a:pt x="104" y="246"/>
                    <a:pt x="104" y="246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97" y="244"/>
                    <a:pt x="97" y="244"/>
                    <a:pt x="97" y="244"/>
                  </a:cubicBezTo>
                  <a:close/>
                  <a:moveTo>
                    <a:pt x="68" y="248"/>
                  </a:moveTo>
                  <a:cubicBezTo>
                    <a:pt x="68" y="249"/>
                    <a:pt x="70" y="250"/>
                    <a:pt x="70" y="250"/>
                  </a:cubicBezTo>
                  <a:cubicBezTo>
                    <a:pt x="70" y="251"/>
                    <a:pt x="70" y="251"/>
                    <a:pt x="70" y="252"/>
                  </a:cubicBezTo>
                  <a:cubicBezTo>
                    <a:pt x="70" y="253"/>
                    <a:pt x="70" y="253"/>
                    <a:pt x="70" y="253"/>
                  </a:cubicBezTo>
                  <a:cubicBezTo>
                    <a:pt x="77" y="250"/>
                    <a:pt x="77" y="250"/>
                    <a:pt x="77" y="250"/>
                  </a:cubicBezTo>
                  <a:cubicBezTo>
                    <a:pt x="79" y="248"/>
                    <a:pt x="81" y="247"/>
                    <a:pt x="84" y="246"/>
                  </a:cubicBezTo>
                  <a:cubicBezTo>
                    <a:pt x="85" y="245"/>
                    <a:pt x="85" y="245"/>
                    <a:pt x="85" y="245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79" y="245"/>
                    <a:pt x="74" y="247"/>
                    <a:pt x="68" y="248"/>
                  </a:cubicBezTo>
                  <a:moveTo>
                    <a:pt x="85" y="246"/>
                  </a:moveTo>
                  <a:cubicBezTo>
                    <a:pt x="71" y="254"/>
                    <a:pt x="71" y="254"/>
                    <a:pt x="71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255"/>
                    <a:pt x="71" y="255"/>
                    <a:pt x="71" y="255"/>
                  </a:cubicBezTo>
                  <a:cubicBezTo>
                    <a:pt x="71" y="255"/>
                    <a:pt x="71" y="255"/>
                    <a:pt x="71" y="255"/>
                  </a:cubicBezTo>
                  <a:cubicBezTo>
                    <a:pt x="71" y="255"/>
                    <a:pt x="71" y="255"/>
                    <a:pt x="71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2" y="255"/>
                    <a:pt x="72" y="255"/>
                    <a:pt x="72" y="255"/>
                  </a:cubicBezTo>
                  <a:cubicBezTo>
                    <a:pt x="73" y="256"/>
                    <a:pt x="73" y="256"/>
                    <a:pt x="73" y="256"/>
                  </a:cubicBezTo>
                  <a:cubicBezTo>
                    <a:pt x="73" y="256"/>
                    <a:pt x="73" y="256"/>
                    <a:pt x="73" y="256"/>
                  </a:cubicBezTo>
                  <a:cubicBezTo>
                    <a:pt x="73" y="256"/>
                    <a:pt x="73" y="256"/>
                    <a:pt x="73" y="256"/>
                  </a:cubicBezTo>
                  <a:cubicBezTo>
                    <a:pt x="74" y="258"/>
                    <a:pt x="74" y="258"/>
                    <a:pt x="74" y="258"/>
                  </a:cubicBezTo>
                  <a:cubicBezTo>
                    <a:pt x="75" y="258"/>
                    <a:pt x="75" y="258"/>
                    <a:pt x="75" y="258"/>
                  </a:cubicBezTo>
                  <a:cubicBezTo>
                    <a:pt x="76" y="257"/>
                    <a:pt x="76" y="257"/>
                    <a:pt x="76" y="257"/>
                  </a:cubicBezTo>
                  <a:cubicBezTo>
                    <a:pt x="76" y="256"/>
                    <a:pt x="76" y="256"/>
                    <a:pt x="76" y="256"/>
                  </a:cubicBezTo>
                  <a:cubicBezTo>
                    <a:pt x="77" y="255"/>
                    <a:pt x="77" y="255"/>
                    <a:pt x="77" y="255"/>
                  </a:cubicBezTo>
                  <a:cubicBezTo>
                    <a:pt x="78" y="254"/>
                    <a:pt x="78" y="254"/>
                    <a:pt x="78" y="254"/>
                  </a:cubicBezTo>
                  <a:cubicBezTo>
                    <a:pt x="79" y="253"/>
                    <a:pt x="79" y="253"/>
                    <a:pt x="79" y="253"/>
                  </a:cubicBezTo>
                  <a:cubicBezTo>
                    <a:pt x="79" y="252"/>
                    <a:pt x="79" y="252"/>
                    <a:pt x="79" y="252"/>
                  </a:cubicBezTo>
                  <a:cubicBezTo>
                    <a:pt x="81" y="252"/>
                    <a:pt x="81" y="252"/>
                    <a:pt x="81" y="252"/>
                  </a:cubicBezTo>
                  <a:cubicBezTo>
                    <a:pt x="86" y="246"/>
                    <a:pt x="86" y="246"/>
                    <a:pt x="86" y="246"/>
                  </a:cubicBezTo>
                  <a:cubicBezTo>
                    <a:pt x="85" y="246"/>
                    <a:pt x="85" y="246"/>
                    <a:pt x="85" y="246"/>
                  </a:cubicBezTo>
                  <a:close/>
                  <a:moveTo>
                    <a:pt x="75" y="259"/>
                  </a:moveTo>
                  <a:cubicBezTo>
                    <a:pt x="75" y="259"/>
                    <a:pt x="75" y="259"/>
                    <a:pt x="75" y="259"/>
                  </a:cubicBezTo>
                  <a:cubicBezTo>
                    <a:pt x="75" y="259"/>
                    <a:pt x="75" y="259"/>
                    <a:pt x="75" y="259"/>
                  </a:cubicBezTo>
                  <a:cubicBezTo>
                    <a:pt x="75" y="260"/>
                    <a:pt x="75" y="260"/>
                    <a:pt x="75" y="260"/>
                  </a:cubicBezTo>
                  <a:cubicBezTo>
                    <a:pt x="75" y="260"/>
                    <a:pt x="75" y="260"/>
                    <a:pt x="75" y="260"/>
                  </a:cubicBezTo>
                  <a:cubicBezTo>
                    <a:pt x="76" y="260"/>
                    <a:pt x="79" y="262"/>
                    <a:pt x="79" y="262"/>
                  </a:cubicBezTo>
                  <a:cubicBezTo>
                    <a:pt x="80" y="261"/>
                    <a:pt x="86" y="248"/>
                    <a:pt x="87" y="248"/>
                  </a:cubicBezTo>
                  <a:cubicBezTo>
                    <a:pt x="86" y="247"/>
                    <a:pt x="86" y="247"/>
                    <a:pt x="86" y="247"/>
                  </a:cubicBezTo>
                  <a:cubicBezTo>
                    <a:pt x="86" y="247"/>
                    <a:pt x="77" y="257"/>
                    <a:pt x="75" y="259"/>
                  </a:cubicBezTo>
                  <a:moveTo>
                    <a:pt x="92" y="248"/>
                  </a:moveTo>
                  <a:cubicBezTo>
                    <a:pt x="89" y="248"/>
                    <a:pt x="86" y="262"/>
                    <a:pt x="86" y="265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7" y="265"/>
                    <a:pt x="90" y="266"/>
                    <a:pt x="90" y="265"/>
                  </a:cubicBezTo>
                  <a:cubicBezTo>
                    <a:pt x="90" y="264"/>
                    <a:pt x="91" y="252"/>
                    <a:pt x="91" y="253"/>
                  </a:cubicBezTo>
                  <a:cubicBezTo>
                    <a:pt x="92" y="257"/>
                    <a:pt x="92" y="261"/>
                    <a:pt x="92" y="265"/>
                  </a:cubicBezTo>
                  <a:cubicBezTo>
                    <a:pt x="92" y="265"/>
                    <a:pt x="92" y="265"/>
                    <a:pt x="92" y="265"/>
                  </a:cubicBezTo>
                  <a:cubicBezTo>
                    <a:pt x="92" y="265"/>
                    <a:pt x="92" y="265"/>
                    <a:pt x="92" y="265"/>
                  </a:cubicBezTo>
                  <a:cubicBezTo>
                    <a:pt x="92" y="265"/>
                    <a:pt x="96" y="265"/>
                    <a:pt x="96" y="265"/>
                  </a:cubicBezTo>
                  <a:cubicBezTo>
                    <a:pt x="97" y="265"/>
                    <a:pt x="97" y="265"/>
                    <a:pt x="97" y="265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95" y="255"/>
                    <a:pt x="96" y="259"/>
                    <a:pt x="97" y="262"/>
                  </a:cubicBezTo>
                  <a:cubicBezTo>
                    <a:pt x="98" y="264"/>
                    <a:pt x="101" y="264"/>
                    <a:pt x="102" y="262"/>
                  </a:cubicBezTo>
                  <a:cubicBezTo>
                    <a:pt x="102" y="262"/>
                    <a:pt x="101" y="261"/>
                    <a:pt x="101" y="261"/>
                  </a:cubicBezTo>
                  <a:cubicBezTo>
                    <a:pt x="101" y="259"/>
                    <a:pt x="94" y="249"/>
                    <a:pt x="92" y="248"/>
                  </a:cubicBezTo>
                  <a:moveTo>
                    <a:pt x="80" y="263"/>
                  </a:moveTo>
                  <a:cubicBezTo>
                    <a:pt x="80" y="263"/>
                    <a:pt x="80" y="263"/>
                    <a:pt x="80" y="263"/>
                  </a:cubicBezTo>
                  <a:cubicBezTo>
                    <a:pt x="82" y="263"/>
                    <a:pt x="83" y="264"/>
                    <a:pt x="84" y="265"/>
                  </a:cubicBezTo>
                  <a:cubicBezTo>
                    <a:pt x="85" y="259"/>
                    <a:pt x="87" y="254"/>
                    <a:pt x="88" y="249"/>
                  </a:cubicBezTo>
                  <a:cubicBezTo>
                    <a:pt x="88" y="247"/>
                    <a:pt x="80" y="261"/>
                    <a:pt x="80" y="263"/>
                  </a:cubicBezTo>
                  <a:moveTo>
                    <a:pt x="111" y="271"/>
                  </a:moveTo>
                  <a:cubicBezTo>
                    <a:pt x="110" y="270"/>
                    <a:pt x="110" y="270"/>
                    <a:pt x="109" y="270"/>
                  </a:cubicBezTo>
                  <a:cubicBezTo>
                    <a:pt x="107" y="270"/>
                    <a:pt x="107" y="270"/>
                    <a:pt x="107" y="270"/>
                  </a:cubicBezTo>
                  <a:cubicBezTo>
                    <a:pt x="107" y="270"/>
                    <a:pt x="108" y="271"/>
                    <a:pt x="109" y="271"/>
                  </a:cubicBezTo>
                  <a:cubicBezTo>
                    <a:pt x="109" y="272"/>
                    <a:pt x="109" y="273"/>
                    <a:pt x="109" y="274"/>
                  </a:cubicBezTo>
                  <a:cubicBezTo>
                    <a:pt x="109" y="274"/>
                    <a:pt x="109" y="274"/>
                    <a:pt x="109" y="274"/>
                  </a:cubicBezTo>
                  <a:cubicBezTo>
                    <a:pt x="110" y="274"/>
                    <a:pt x="110" y="274"/>
                    <a:pt x="110" y="274"/>
                  </a:cubicBezTo>
                  <a:cubicBezTo>
                    <a:pt x="111" y="273"/>
                    <a:pt x="111" y="273"/>
                    <a:pt x="111" y="273"/>
                  </a:cubicBezTo>
                  <a:cubicBezTo>
                    <a:pt x="111" y="272"/>
                    <a:pt x="111" y="272"/>
                    <a:pt x="111" y="271"/>
                  </a:cubicBezTo>
                  <a:moveTo>
                    <a:pt x="73" y="271"/>
                  </a:moveTo>
                  <a:cubicBezTo>
                    <a:pt x="74" y="270"/>
                    <a:pt x="74" y="270"/>
                    <a:pt x="75" y="270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76" y="270"/>
                    <a:pt x="76" y="271"/>
                    <a:pt x="75" y="271"/>
                  </a:cubicBezTo>
                  <a:cubicBezTo>
                    <a:pt x="75" y="272"/>
                    <a:pt x="75" y="273"/>
                    <a:pt x="75" y="274"/>
                  </a:cubicBezTo>
                  <a:cubicBezTo>
                    <a:pt x="75" y="274"/>
                    <a:pt x="75" y="274"/>
                    <a:pt x="75" y="274"/>
                  </a:cubicBezTo>
                  <a:cubicBezTo>
                    <a:pt x="73" y="274"/>
                    <a:pt x="73" y="274"/>
                    <a:pt x="73" y="274"/>
                  </a:cubicBezTo>
                  <a:cubicBezTo>
                    <a:pt x="73" y="273"/>
                    <a:pt x="73" y="273"/>
                    <a:pt x="73" y="273"/>
                  </a:cubicBezTo>
                  <a:cubicBezTo>
                    <a:pt x="73" y="272"/>
                    <a:pt x="73" y="272"/>
                    <a:pt x="73" y="271"/>
                  </a:cubicBezTo>
                  <a:moveTo>
                    <a:pt x="67" y="225"/>
                  </a:moveTo>
                  <a:cubicBezTo>
                    <a:pt x="67" y="225"/>
                    <a:pt x="67" y="225"/>
                    <a:pt x="67" y="225"/>
                  </a:cubicBezTo>
                  <a:close/>
                  <a:moveTo>
                    <a:pt x="103" y="171"/>
                  </a:move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91" y="53"/>
                  </a:moveTo>
                  <a:cubicBezTo>
                    <a:pt x="91" y="53"/>
                    <a:pt x="91" y="56"/>
                    <a:pt x="90" y="55"/>
                  </a:cubicBezTo>
                  <a:cubicBezTo>
                    <a:pt x="89" y="55"/>
                    <a:pt x="89" y="54"/>
                    <a:pt x="89" y="54"/>
                  </a:cubicBezTo>
                  <a:cubicBezTo>
                    <a:pt x="87" y="55"/>
                    <a:pt x="91" y="57"/>
                    <a:pt x="92" y="56"/>
                  </a:cubicBezTo>
                  <a:cubicBezTo>
                    <a:pt x="92" y="56"/>
                    <a:pt x="92" y="54"/>
                    <a:pt x="91" y="53"/>
                  </a:cubicBezTo>
                  <a:moveTo>
                    <a:pt x="42" y="62"/>
                  </a:moveTo>
                  <a:cubicBezTo>
                    <a:pt x="42" y="63"/>
                    <a:pt x="42" y="63"/>
                    <a:pt x="42" y="63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3" y="61"/>
                    <a:pt x="43" y="61"/>
                    <a:pt x="43" y="61"/>
                  </a:cubicBezTo>
                  <a:lnTo>
                    <a:pt x="42" y="62"/>
                  </a:lnTo>
                  <a:close/>
                  <a:moveTo>
                    <a:pt x="103" y="171"/>
                  </a:move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120" y="270"/>
                  </a:moveTo>
                  <a:cubicBezTo>
                    <a:pt x="122" y="270"/>
                    <a:pt x="123" y="271"/>
                    <a:pt x="124" y="272"/>
                  </a:cubicBezTo>
                  <a:cubicBezTo>
                    <a:pt x="123" y="273"/>
                    <a:pt x="123" y="274"/>
                    <a:pt x="122" y="274"/>
                  </a:cubicBezTo>
                  <a:cubicBezTo>
                    <a:pt x="120" y="274"/>
                    <a:pt x="121" y="271"/>
                    <a:pt x="120" y="270"/>
                  </a:cubicBezTo>
                  <a:moveTo>
                    <a:pt x="61" y="270"/>
                  </a:moveTo>
                  <a:cubicBezTo>
                    <a:pt x="60" y="270"/>
                    <a:pt x="58" y="271"/>
                    <a:pt x="58" y="272"/>
                  </a:cubicBezTo>
                  <a:cubicBezTo>
                    <a:pt x="58" y="273"/>
                    <a:pt x="58" y="274"/>
                    <a:pt x="59" y="274"/>
                  </a:cubicBezTo>
                  <a:cubicBezTo>
                    <a:pt x="61" y="274"/>
                    <a:pt x="61" y="271"/>
                    <a:pt x="61" y="270"/>
                  </a:cubicBezTo>
                  <a:moveTo>
                    <a:pt x="150" y="272"/>
                  </a:moveTo>
                  <a:cubicBezTo>
                    <a:pt x="149" y="272"/>
                    <a:pt x="148" y="272"/>
                    <a:pt x="148" y="27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7" y="270"/>
                    <a:pt x="148" y="266"/>
                    <a:pt x="148" y="266"/>
                  </a:cubicBezTo>
                  <a:cubicBezTo>
                    <a:pt x="148" y="266"/>
                    <a:pt x="148" y="265"/>
                    <a:pt x="148" y="265"/>
                  </a:cubicBezTo>
                  <a:cubicBezTo>
                    <a:pt x="148" y="265"/>
                    <a:pt x="148" y="264"/>
                    <a:pt x="149" y="264"/>
                  </a:cubicBezTo>
                  <a:cubicBezTo>
                    <a:pt x="149" y="264"/>
                    <a:pt x="149" y="264"/>
                    <a:pt x="149" y="264"/>
                  </a:cubicBezTo>
                  <a:cubicBezTo>
                    <a:pt x="149" y="264"/>
                    <a:pt x="148" y="263"/>
                    <a:pt x="148" y="263"/>
                  </a:cubicBezTo>
                  <a:cubicBezTo>
                    <a:pt x="148" y="262"/>
                    <a:pt x="148" y="261"/>
                    <a:pt x="148" y="260"/>
                  </a:cubicBezTo>
                  <a:cubicBezTo>
                    <a:pt x="148" y="260"/>
                    <a:pt x="150" y="259"/>
                    <a:pt x="150" y="259"/>
                  </a:cubicBezTo>
                  <a:cubicBezTo>
                    <a:pt x="150" y="259"/>
                    <a:pt x="150" y="259"/>
                    <a:pt x="150" y="259"/>
                  </a:cubicBezTo>
                  <a:cubicBezTo>
                    <a:pt x="151" y="259"/>
                    <a:pt x="151" y="260"/>
                    <a:pt x="151" y="260"/>
                  </a:cubicBezTo>
                  <a:cubicBezTo>
                    <a:pt x="151" y="260"/>
                    <a:pt x="151" y="262"/>
                    <a:pt x="151" y="262"/>
                  </a:cubicBezTo>
                  <a:cubicBezTo>
                    <a:pt x="151" y="265"/>
                    <a:pt x="151" y="265"/>
                    <a:pt x="151" y="265"/>
                  </a:cubicBezTo>
                  <a:cubicBezTo>
                    <a:pt x="150" y="265"/>
                    <a:pt x="151" y="267"/>
                    <a:pt x="150" y="267"/>
                  </a:cubicBezTo>
                  <a:cubicBezTo>
                    <a:pt x="150" y="267"/>
                    <a:pt x="150" y="267"/>
                    <a:pt x="150" y="267"/>
                  </a:cubicBezTo>
                  <a:cubicBezTo>
                    <a:pt x="150" y="267"/>
                    <a:pt x="151" y="268"/>
                    <a:pt x="151" y="268"/>
                  </a:cubicBezTo>
                  <a:cubicBezTo>
                    <a:pt x="151" y="268"/>
                    <a:pt x="151" y="268"/>
                    <a:pt x="151" y="268"/>
                  </a:cubicBezTo>
                  <a:cubicBezTo>
                    <a:pt x="152" y="268"/>
                    <a:pt x="152" y="269"/>
                    <a:pt x="152" y="269"/>
                  </a:cubicBezTo>
                  <a:cubicBezTo>
                    <a:pt x="152" y="271"/>
                    <a:pt x="153" y="270"/>
                    <a:pt x="151" y="270"/>
                  </a:cubicBezTo>
                  <a:cubicBezTo>
                    <a:pt x="151" y="270"/>
                    <a:pt x="151" y="270"/>
                    <a:pt x="151" y="270"/>
                  </a:cubicBezTo>
                  <a:cubicBezTo>
                    <a:pt x="151" y="270"/>
                    <a:pt x="151" y="270"/>
                    <a:pt x="151" y="270"/>
                  </a:cubicBezTo>
                  <a:cubicBezTo>
                    <a:pt x="151" y="270"/>
                    <a:pt x="151" y="269"/>
                    <a:pt x="151" y="269"/>
                  </a:cubicBezTo>
                  <a:cubicBezTo>
                    <a:pt x="151" y="269"/>
                    <a:pt x="150" y="269"/>
                    <a:pt x="150" y="268"/>
                  </a:cubicBezTo>
                  <a:cubicBezTo>
                    <a:pt x="148" y="268"/>
                    <a:pt x="150" y="270"/>
                    <a:pt x="150" y="272"/>
                  </a:cubicBezTo>
                  <a:moveTo>
                    <a:pt x="139" y="269"/>
                  </a:move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69"/>
                  </a:cubicBezTo>
                  <a:cubicBezTo>
                    <a:pt x="140" y="269"/>
                    <a:pt x="140" y="269"/>
                    <a:pt x="140" y="270"/>
                  </a:cubicBezTo>
                  <a:cubicBezTo>
                    <a:pt x="140" y="270"/>
                    <a:pt x="140" y="270"/>
                    <a:pt x="140" y="270"/>
                  </a:cubicBezTo>
                  <a:cubicBezTo>
                    <a:pt x="140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1" y="271"/>
                    <a:pt x="141" y="271"/>
                    <a:pt x="141" y="271"/>
                  </a:cubicBezTo>
                  <a:cubicBezTo>
                    <a:pt x="141" y="271"/>
                    <a:pt x="141" y="271"/>
                    <a:pt x="141" y="271"/>
                  </a:cubicBezTo>
                  <a:cubicBezTo>
                    <a:pt x="141" y="271"/>
                    <a:pt x="141" y="271"/>
                    <a:pt x="141" y="271"/>
                  </a:cubicBezTo>
                  <a:cubicBezTo>
                    <a:pt x="141" y="271"/>
                    <a:pt x="141" y="271"/>
                    <a:pt x="141" y="271"/>
                  </a:cubicBezTo>
                  <a:cubicBezTo>
                    <a:pt x="141" y="271"/>
                    <a:pt x="141" y="272"/>
                    <a:pt x="141" y="272"/>
                  </a:cubicBezTo>
                  <a:cubicBezTo>
                    <a:pt x="141" y="271"/>
                    <a:pt x="141" y="272"/>
                    <a:pt x="141" y="272"/>
                  </a:cubicBezTo>
                  <a:cubicBezTo>
                    <a:pt x="141" y="272"/>
                    <a:pt x="141" y="272"/>
                    <a:pt x="141" y="272"/>
                  </a:cubicBezTo>
                  <a:cubicBezTo>
                    <a:pt x="141" y="272"/>
                    <a:pt x="141" y="272"/>
                    <a:pt x="141" y="272"/>
                  </a:cubicBezTo>
                  <a:cubicBezTo>
                    <a:pt x="141" y="272"/>
                    <a:pt x="141" y="272"/>
                    <a:pt x="141" y="272"/>
                  </a:cubicBezTo>
                  <a:cubicBezTo>
                    <a:pt x="141" y="272"/>
                    <a:pt x="141" y="272"/>
                    <a:pt x="141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2"/>
                    <a:pt x="140" y="272"/>
                  </a:cubicBezTo>
                  <a:cubicBezTo>
                    <a:pt x="140" y="272"/>
                    <a:pt x="140" y="271"/>
                    <a:pt x="140" y="271"/>
                  </a:cubicBezTo>
                  <a:cubicBezTo>
                    <a:pt x="140" y="271"/>
                    <a:pt x="140" y="271"/>
                    <a:pt x="140" y="271"/>
                  </a:cubicBezTo>
                  <a:cubicBezTo>
                    <a:pt x="140" y="271"/>
                    <a:pt x="140" y="271"/>
                    <a:pt x="140" y="271"/>
                  </a:cubicBezTo>
                  <a:cubicBezTo>
                    <a:pt x="139" y="271"/>
                    <a:pt x="139" y="271"/>
                    <a:pt x="139" y="271"/>
                  </a:cubicBezTo>
                  <a:cubicBezTo>
                    <a:pt x="139" y="271"/>
                    <a:pt x="139" y="271"/>
                    <a:pt x="139" y="271"/>
                  </a:cubicBezTo>
                  <a:cubicBezTo>
                    <a:pt x="139" y="271"/>
                    <a:pt x="139" y="270"/>
                    <a:pt x="139" y="270"/>
                  </a:cubicBezTo>
                  <a:cubicBezTo>
                    <a:pt x="139" y="271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cubicBezTo>
                    <a:pt x="139" y="270"/>
                    <a:pt x="139" y="270"/>
                    <a:pt x="139" y="270"/>
                  </a:cubicBezTo>
                  <a:lnTo>
                    <a:pt x="139" y="269"/>
                  </a:lnTo>
                  <a:close/>
                  <a:moveTo>
                    <a:pt x="130" y="270"/>
                  </a:move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0"/>
                  </a:cubicBezTo>
                  <a:cubicBezTo>
                    <a:pt x="132" y="270"/>
                    <a:pt x="132" y="270"/>
                    <a:pt x="132" y="271"/>
                  </a:cubicBezTo>
                  <a:cubicBezTo>
                    <a:pt x="132" y="271"/>
                    <a:pt x="132" y="271"/>
                    <a:pt x="132" y="271"/>
                  </a:cubicBezTo>
                  <a:cubicBezTo>
                    <a:pt x="132" y="271"/>
                    <a:pt x="133" y="271"/>
                    <a:pt x="133" y="271"/>
                  </a:cubicBezTo>
                  <a:cubicBezTo>
                    <a:pt x="133" y="271"/>
                    <a:pt x="133" y="271"/>
                    <a:pt x="133" y="271"/>
                  </a:cubicBezTo>
                  <a:cubicBezTo>
                    <a:pt x="133" y="271"/>
                    <a:pt x="133" y="271"/>
                    <a:pt x="133" y="271"/>
                  </a:cubicBezTo>
                  <a:cubicBezTo>
                    <a:pt x="133" y="271"/>
                    <a:pt x="133" y="271"/>
                    <a:pt x="133" y="271"/>
                  </a:cubicBezTo>
                  <a:cubicBezTo>
                    <a:pt x="133" y="271"/>
                    <a:pt x="133" y="271"/>
                    <a:pt x="133" y="271"/>
                  </a:cubicBezTo>
                  <a:cubicBezTo>
                    <a:pt x="133" y="271"/>
                    <a:pt x="133" y="271"/>
                    <a:pt x="133" y="272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33" y="272"/>
                    <a:pt x="133" y="272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3" y="273"/>
                  </a:cubicBezTo>
                  <a:cubicBezTo>
                    <a:pt x="133" y="273"/>
                    <a:pt x="133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3"/>
                    <a:pt x="132" y="273"/>
                  </a:cubicBezTo>
                  <a:cubicBezTo>
                    <a:pt x="132" y="273"/>
                    <a:pt x="132" y="272"/>
                    <a:pt x="132" y="272"/>
                  </a:cubicBezTo>
                  <a:cubicBezTo>
                    <a:pt x="132" y="272"/>
                    <a:pt x="132" y="272"/>
                    <a:pt x="132" y="272"/>
                  </a:cubicBezTo>
                  <a:cubicBezTo>
                    <a:pt x="132" y="272"/>
                    <a:pt x="132" y="272"/>
                    <a:pt x="132" y="272"/>
                  </a:cubicBezTo>
                  <a:cubicBezTo>
                    <a:pt x="132" y="272"/>
                    <a:pt x="131" y="272"/>
                    <a:pt x="131" y="272"/>
                  </a:cubicBezTo>
                  <a:cubicBezTo>
                    <a:pt x="131" y="272"/>
                    <a:pt x="131" y="272"/>
                    <a:pt x="131" y="272"/>
                  </a:cubicBezTo>
                  <a:cubicBezTo>
                    <a:pt x="131" y="272"/>
                    <a:pt x="131" y="272"/>
                    <a:pt x="131" y="272"/>
                  </a:cubicBezTo>
                  <a:cubicBezTo>
                    <a:pt x="131" y="272"/>
                    <a:pt x="131" y="272"/>
                    <a:pt x="131" y="272"/>
                  </a:cubicBezTo>
                  <a:cubicBezTo>
                    <a:pt x="131" y="272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lnTo>
                    <a:pt x="130" y="270"/>
                  </a:lnTo>
                  <a:close/>
                  <a:moveTo>
                    <a:pt x="98" y="270"/>
                  </a:moveTo>
                  <a:cubicBezTo>
                    <a:pt x="99" y="270"/>
                    <a:pt x="99" y="270"/>
                    <a:pt x="99" y="270"/>
                  </a:cubicBezTo>
                  <a:cubicBezTo>
                    <a:pt x="99" y="270"/>
                    <a:pt x="99" y="271"/>
                    <a:pt x="99" y="271"/>
                  </a:cubicBezTo>
                  <a:cubicBezTo>
                    <a:pt x="99" y="271"/>
                    <a:pt x="99" y="271"/>
                    <a:pt x="99" y="271"/>
                  </a:cubicBezTo>
                  <a:cubicBezTo>
                    <a:pt x="99" y="271"/>
                    <a:pt x="99" y="271"/>
                    <a:pt x="99" y="271"/>
                  </a:cubicBezTo>
                  <a:cubicBezTo>
                    <a:pt x="100" y="271"/>
                    <a:pt x="100" y="271"/>
                    <a:pt x="100" y="271"/>
                  </a:cubicBezTo>
                  <a:cubicBezTo>
                    <a:pt x="100" y="271"/>
                    <a:pt x="100" y="271"/>
                    <a:pt x="100" y="271"/>
                  </a:cubicBezTo>
                  <a:cubicBezTo>
                    <a:pt x="100" y="271"/>
                    <a:pt x="100" y="271"/>
                    <a:pt x="100" y="271"/>
                  </a:cubicBezTo>
                  <a:cubicBezTo>
                    <a:pt x="100" y="271"/>
                    <a:pt x="100" y="271"/>
                    <a:pt x="100" y="271"/>
                  </a:cubicBezTo>
                  <a:cubicBezTo>
                    <a:pt x="100" y="271"/>
                    <a:pt x="100" y="271"/>
                    <a:pt x="100" y="271"/>
                  </a:cubicBezTo>
                  <a:cubicBezTo>
                    <a:pt x="100" y="271"/>
                    <a:pt x="100" y="272"/>
                    <a:pt x="100" y="272"/>
                  </a:cubicBezTo>
                  <a:cubicBezTo>
                    <a:pt x="100" y="272"/>
                    <a:pt x="100" y="272"/>
                    <a:pt x="100" y="272"/>
                  </a:cubicBezTo>
                  <a:cubicBezTo>
                    <a:pt x="100" y="272"/>
                    <a:pt x="100" y="273"/>
                    <a:pt x="100" y="273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100" y="273"/>
                    <a:pt x="100" y="273"/>
                    <a:pt x="100" y="273"/>
                  </a:cubicBezTo>
                  <a:cubicBezTo>
                    <a:pt x="100" y="273"/>
                    <a:pt x="100" y="274"/>
                    <a:pt x="100" y="274"/>
                  </a:cubicBezTo>
                  <a:cubicBezTo>
                    <a:pt x="99" y="274"/>
                    <a:pt x="99" y="274"/>
                    <a:pt x="99" y="274"/>
                  </a:cubicBezTo>
                  <a:cubicBezTo>
                    <a:pt x="99" y="274"/>
                    <a:pt x="99" y="274"/>
                    <a:pt x="99" y="274"/>
                  </a:cubicBezTo>
                  <a:cubicBezTo>
                    <a:pt x="99" y="274"/>
                    <a:pt x="99" y="274"/>
                    <a:pt x="99" y="274"/>
                  </a:cubicBezTo>
                  <a:cubicBezTo>
                    <a:pt x="99" y="274"/>
                    <a:pt x="98" y="274"/>
                    <a:pt x="98" y="274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7" y="271"/>
                    <a:pt x="97" y="271"/>
                  </a:cubicBezTo>
                  <a:cubicBezTo>
                    <a:pt x="97" y="271"/>
                    <a:pt x="98" y="271"/>
                    <a:pt x="98" y="271"/>
                  </a:cubicBezTo>
                  <a:cubicBezTo>
                    <a:pt x="98" y="271"/>
                    <a:pt x="98" y="271"/>
                    <a:pt x="98" y="271"/>
                  </a:cubicBezTo>
                  <a:cubicBezTo>
                    <a:pt x="98" y="271"/>
                    <a:pt x="98" y="271"/>
                    <a:pt x="98" y="271"/>
                  </a:cubicBezTo>
                  <a:cubicBezTo>
                    <a:pt x="98" y="271"/>
                    <a:pt x="98" y="271"/>
                    <a:pt x="98" y="271"/>
                  </a:cubicBezTo>
                  <a:cubicBezTo>
                    <a:pt x="98" y="270"/>
                    <a:pt x="98" y="270"/>
                    <a:pt x="98" y="270"/>
                  </a:cubicBezTo>
                  <a:cubicBezTo>
                    <a:pt x="98" y="270"/>
                    <a:pt x="98" y="270"/>
                    <a:pt x="98" y="270"/>
                  </a:cubicBezTo>
                  <a:close/>
                  <a:moveTo>
                    <a:pt x="89" y="271"/>
                  </a:moveTo>
                  <a:cubicBezTo>
                    <a:pt x="89" y="271"/>
                    <a:pt x="89" y="271"/>
                    <a:pt x="89" y="271"/>
                  </a:cubicBezTo>
                  <a:cubicBezTo>
                    <a:pt x="89" y="271"/>
                    <a:pt x="88" y="271"/>
                    <a:pt x="88" y="271"/>
                  </a:cubicBezTo>
                  <a:cubicBezTo>
                    <a:pt x="88" y="271"/>
                    <a:pt x="88" y="271"/>
                    <a:pt x="88" y="271"/>
                  </a:cubicBezTo>
                  <a:cubicBezTo>
                    <a:pt x="88" y="271"/>
                    <a:pt x="88" y="271"/>
                    <a:pt x="88" y="271"/>
                  </a:cubicBezTo>
                  <a:cubicBezTo>
                    <a:pt x="88" y="271"/>
                    <a:pt x="88" y="271"/>
                    <a:pt x="88" y="271"/>
                  </a:cubicBezTo>
                  <a:cubicBezTo>
                    <a:pt x="88" y="272"/>
                    <a:pt x="88" y="272"/>
                    <a:pt x="88" y="272"/>
                  </a:cubicBezTo>
                  <a:cubicBezTo>
                    <a:pt x="88" y="272"/>
                    <a:pt x="88" y="272"/>
                    <a:pt x="88" y="272"/>
                  </a:cubicBezTo>
                  <a:cubicBezTo>
                    <a:pt x="88" y="272"/>
                    <a:pt x="88" y="272"/>
                    <a:pt x="88" y="272"/>
                  </a:cubicBezTo>
                  <a:cubicBezTo>
                    <a:pt x="88" y="272"/>
                    <a:pt x="88" y="272"/>
                    <a:pt x="88" y="272"/>
                  </a:cubicBezTo>
                  <a:cubicBezTo>
                    <a:pt x="87" y="272"/>
                    <a:pt x="87" y="272"/>
                    <a:pt x="87" y="272"/>
                  </a:cubicBezTo>
                  <a:cubicBezTo>
                    <a:pt x="87" y="272"/>
                    <a:pt x="87" y="272"/>
                    <a:pt x="87" y="272"/>
                  </a:cubicBezTo>
                  <a:cubicBezTo>
                    <a:pt x="87" y="272"/>
                    <a:pt x="87" y="273"/>
                    <a:pt x="87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7" y="273"/>
                    <a:pt x="87" y="274"/>
                    <a:pt x="88" y="274"/>
                  </a:cubicBezTo>
                  <a:cubicBezTo>
                    <a:pt x="88" y="274"/>
                    <a:pt x="88" y="274"/>
                    <a:pt x="88" y="274"/>
                  </a:cubicBezTo>
                  <a:cubicBezTo>
                    <a:pt x="88" y="274"/>
                    <a:pt x="88" y="274"/>
                    <a:pt x="88" y="274"/>
                  </a:cubicBezTo>
                  <a:cubicBezTo>
                    <a:pt x="88" y="274"/>
                    <a:pt x="88" y="274"/>
                    <a:pt x="88" y="274"/>
                  </a:cubicBezTo>
                  <a:cubicBezTo>
                    <a:pt x="88" y="274"/>
                    <a:pt x="90" y="274"/>
                    <a:pt x="90" y="274"/>
                  </a:cubicBezTo>
                  <a:cubicBezTo>
                    <a:pt x="90" y="272"/>
                    <a:pt x="90" y="272"/>
                    <a:pt x="90" y="272"/>
                  </a:cubicBezTo>
                  <a:cubicBezTo>
                    <a:pt x="90" y="272"/>
                    <a:pt x="90" y="272"/>
                    <a:pt x="90" y="272"/>
                  </a:cubicBezTo>
                  <a:cubicBezTo>
                    <a:pt x="90" y="272"/>
                    <a:pt x="90" y="272"/>
                    <a:pt x="90" y="272"/>
                  </a:cubicBezTo>
                  <a:cubicBezTo>
                    <a:pt x="90" y="272"/>
                    <a:pt x="90" y="272"/>
                    <a:pt x="90" y="272"/>
                  </a:cubicBezTo>
                  <a:cubicBezTo>
                    <a:pt x="90" y="272"/>
                    <a:pt x="90" y="272"/>
                    <a:pt x="90" y="272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cubicBezTo>
                    <a:pt x="90" y="271"/>
                    <a:pt x="90" y="271"/>
                    <a:pt x="90" y="271"/>
                  </a:cubicBezTo>
                  <a:lnTo>
                    <a:pt x="89" y="271"/>
                  </a:lnTo>
                  <a:close/>
                  <a:moveTo>
                    <a:pt x="66" y="278"/>
                  </a:moveTo>
                  <a:cubicBezTo>
                    <a:pt x="65" y="278"/>
                    <a:pt x="65" y="278"/>
                    <a:pt x="65" y="278"/>
                  </a:cubicBezTo>
                  <a:cubicBezTo>
                    <a:pt x="65" y="279"/>
                    <a:pt x="65" y="279"/>
                    <a:pt x="65" y="279"/>
                  </a:cubicBezTo>
                  <a:cubicBezTo>
                    <a:pt x="65" y="279"/>
                    <a:pt x="65" y="279"/>
                    <a:pt x="65" y="279"/>
                  </a:cubicBezTo>
                  <a:cubicBezTo>
                    <a:pt x="65" y="279"/>
                    <a:pt x="65" y="279"/>
                    <a:pt x="65" y="279"/>
                  </a:cubicBezTo>
                  <a:cubicBezTo>
                    <a:pt x="65" y="280"/>
                    <a:pt x="65" y="280"/>
                    <a:pt x="65" y="280"/>
                  </a:cubicBezTo>
                  <a:cubicBezTo>
                    <a:pt x="66" y="280"/>
                    <a:pt x="65" y="280"/>
                    <a:pt x="65" y="281"/>
                  </a:cubicBezTo>
                  <a:cubicBezTo>
                    <a:pt x="66" y="281"/>
                    <a:pt x="66" y="281"/>
                    <a:pt x="66" y="281"/>
                  </a:cubicBezTo>
                  <a:cubicBezTo>
                    <a:pt x="66" y="281"/>
                    <a:pt x="66" y="281"/>
                    <a:pt x="66" y="281"/>
                  </a:cubicBezTo>
                  <a:cubicBezTo>
                    <a:pt x="66" y="281"/>
                    <a:pt x="66" y="281"/>
                    <a:pt x="66" y="281"/>
                  </a:cubicBezTo>
                  <a:cubicBezTo>
                    <a:pt x="66" y="281"/>
                    <a:pt x="66" y="282"/>
                    <a:pt x="66" y="282"/>
                  </a:cubicBezTo>
                  <a:cubicBezTo>
                    <a:pt x="67" y="282"/>
                    <a:pt x="67" y="282"/>
                    <a:pt x="67" y="282"/>
                  </a:cubicBezTo>
                  <a:cubicBezTo>
                    <a:pt x="67" y="282"/>
                    <a:pt x="67" y="282"/>
                    <a:pt x="67" y="282"/>
                  </a:cubicBezTo>
                  <a:cubicBezTo>
                    <a:pt x="67" y="282"/>
                    <a:pt x="67" y="282"/>
                    <a:pt x="67" y="282"/>
                  </a:cubicBezTo>
                  <a:cubicBezTo>
                    <a:pt x="68" y="282"/>
                    <a:pt x="68" y="282"/>
                    <a:pt x="68" y="282"/>
                  </a:cubicBezTo>
                  <a:cubicBezTo>
                    <a:pt x="68" y="282"/>
                    <a:pt x="68" y="282"/>
                    <a:pt x="68" y="282"/>
                  </a:cubicBezTo>
                  <a:cubicBezTo>
                    <a:pt x="68" y="282"/>
                    <a:pt x="69" y="281"/>
                    <a:pt x="68" y="281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68" y="279"/>
                    <a:pt x="68" y="279"/>
                    <a:pt x="68" y="279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70" y="279"/>
                    <a:pt x="70" y="280"/>
                    <a:pt x="70" y="280"/>
                  </a:cubicBezTo>
                  <a:cubicBezTo>
                    <a:pt x="70" y="280"/>
                    <a:pt x="70" y="280"/>
                    <a:pt x="70" y="280"/>
                  </a:cubicBezTo>
                  <a:cubicBezTo>
                    <a:pt x="70" y="280"/>
                    <a:pt x="70" y="280"/>
                    <a:pt x="70" y="280"/>
                  </a:cubicBezTo>
                  <a:cubicBezTo>
                    <a:pt x="70" y="280"/>
                    <a:pt x="70" y="280"/>
                    <a:pt x="70" y="280"/>
                  </a:cubicBezTo>
                  <a:cubicBezTo>
                    <a:pt x="70" y="280"/>
                    <a:pt x="70" y="281"/>
                    <a:pt x="71" y="281"/>
                  </a:cubicBezTo>
                  <a:cubicBezTo>
                    <a:pt x="70" y="280"/>
                    <a:pt x="70" y="281"/>
                    <a:pt x="71" y="281"/>
                  </a:cubicBezTo>
                  <a:cubicBezTo>
                    <a:pt x="71" y="281"/>
                    <a:pt x="71" y="281"/>
                    <a:pt x="71" y="281"/>
                  </a:cubicBezTo>
                  <a:cubicBezTo>
                    <a:pt x="71" y="281"/>
                    <a:pt x="71" y="281"/>
                    <a:pt x="71" y="281"/>
                  </a:cubicBezTo>
                  <a:cubicBezTo>
                    <a:pt x="71" y="281"/>
                    <a:pt x="71" y="281"/>
                    <a:pt x="71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1" y="282"/>
                    <a:pt x="72" y="282"/>
                    <a:pt x="72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2" y="282"/>
                    <a:pt x="73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4" y="282"/>
                    <a:pt x="74" y="281"/>
                    <a:pt x="74" y="281"/>
                  </a:cubicBezTo>
                  <a:cubicBezTo>
                    <a:pt x="74" y="281"/>
                    <a:pt x="74" y="281"/>
                    <a:pt x="74" y="281"/>
                  </a:cubicBezTo>
                  <a:cubicBezTo>
                    <a:pt x="74" y="281"/>
                    <a:pt x="74" y="280"/>
                    <a:pt x="74" y="280"/>
                  </a:cubicBezTo>
                  <a:cubicBezTo>
                    <a:pt x="74" y="280"/>
                    <a:pt x="74" y="280"/>
                    <a:pt x="74" y="280"/>
                  </a:cubicBezTo>
                  <a:cubicBezTo>
                    <a:pt x="74" y="280"/>
                    <a:pt x="74" y="280"/>
                    <a:pt x="74" y="280"/>
                  </a:cubicBezTo>
                  <a:cubicBezTo>
                    <a:pt x="74" y="280"/>
                    <a:pt x="75" y="280"/>
                    <a:pt x="75" y="280"/>
                  </a:cubicBezTo>
                  <a:cubicBezTo>
                    <a:pt x="75" y="280"/>
                    <a:pt x="75" y="280"/>
                    <a:pt x="75" y="280"/>
                  </a:cubicBezTo>
                  <a:cubicBezTo>
                    <a:pt x="75" y="279"/>
                    <a:pt x="76" y="280"/>
                    <a:pt x="76" y="280"/>
                  </a:cubicBezTo>
                  <a:cubicBezTo>
                    <a:pt x="76" y="280"/>
                    <a:pt x="76" y="281"/>
                    <a:pt x="76" y="281"/>
                  </a:cubicBezTo>
                  <a:cubicBezTo>
                    <a:pt x="76" y="281"/>
                    <a:pt x="76" y="281"/>
                    <a:pt x="76" y="281"/>
                  </a:cubicBezTo>
                  <a:cubicBezTo>
                    <a:pt x="76" y="281"/>
                    <a:pt x="76" y="281"/>
                    <a:pt x="76" y="281"/>
                  </a:cubicBezTo>
                  <a:cubicBezTo>
                    <a:pt x="77" y="281"/>
                    <a:pt x="77" y="281"/>
                    <a:pt x="77" y="281"/>
                  </a:cubicBezTo>
                  <a:cubicBezTo>
                    <a:pt x="77" y="281"/>
                    <a:pt x="77" y="281"/>
                    <a:pt x="77" y="281"/>
                  </a:cubicBezTo>
                  <a:cubicBezTo>
                    <a:pt x="77" y="282"/>
                    <a:pt x="78" y="282"/>
                    <a:pt x="79" y="282"/>
                  </a:cubicBezTo>
                  <a:cubicBezTo>
                    <a:pt x="79" y="282"/>
                    <a:pt x="79" y="282"/>
                    <a:pt x="79" y="282"/>
                  </a:cubicBezTo>
                  <a:cubicBezTo>
                    <a:pt x="79" y="282"/>
                    <a:pt x="79" y="281"/>
                    <a:pt x="79" y="281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80" y="281"/>
                    <a:pt x="80" y="280"/>
                    <a:pt x="80" y="280"/>
                  </a:cubicBezTo>
                  <a:cubicBezTo>
                    <a:pt x="81" y="281"/>
                    <a:pt x="81" y="281"/>
                    <a:pt x="81" y="281"/>
                  </a:cubicBezTo>
                  <a:cubicBezTo>
                    <a:pt x="81" y="281"/>
                    <a:pt x="81" y="281"/>
                    <a:pt x="81" y="281"/>
                  </a:cubicBezTo>
                  <a:cubicBezTo>
                    <a:pt x="81" y="281"/>
                    <a:pt x="81" y="281"/>
                    <a:pt x="81" y="281"/>
                  </a:cubicBezTo>
                  <a:cubicBezTo>
                    <a:pt x="81" y="281"/>
                    <a:pt x="81" y="281"/>
                    <a:pt x="81" y="281"/>
                  </a:cubicBezTo>
                  <a:cubicBezTo>
                    <a:pt x="81" y="281"/>
                    <a:pt x="81" y="281"/>
                    <a:pt x="81" y="281"/>
                  </a:cubicBezTo>
                  <a:cubicBezTo>
                    <a:pt x="81" y="282"/>
                    <a:pt x="82" y="282"/>
                    <a:pt x="82" y="282"/>
                  </a:cubicBezTo>
                  <a:cubicBezTo>
                    <a:pt x="82" y="282"/>
                    <a:pt x="82" y="282"/>
                    <a:pt x="83" y="282"/>
                  </a:cubicBezTo>
                  <a:cubicBezTo>
                    <a:pt x="83" y="282"/>
                    <a:pt x="83" y="282"/>
                    <a:pt x="83" y="282"/>
                  </a:cubicBezTo>
                  <a:cubicBezTo>
                    <a:pt x="83" y="282"/>
                    <a:pt x="83" y="282"/>
                    <a:pt x="83" y="282"/>
                  </a:cubicBezTo>
                  <a:cubicBezTo>
                    <a:pt x="85" y="282"/>
                    <a:pt x="84" y="281"/>
                    <a:pt x="84" y="280"/>
                  </a:cubicBezTo>
                  <a:cubicBezTo>
                    <a:pt x="84" y="279"/>
                    <a:pt x="85" y="280"/>
                    <a:pt x="85" y="280"/>
                  </a:cubicBezTo>
                  <a:cubicBezTo>
                    <a:pt x="86" y="280"/>
                    <a:pt x="86" y="280"/>
                    <a:pt x="86" y="280"/>
                  </a:cubicBezTo>
                  <a:cubicBezTo>
                    <a:pt x="86" y="280"/>
                    <a:pt x="86" y="282"/>
                    <a:pt x="86" y="282"/>
                  </a:cubicBezTo>
                  <a:cubicBezTo>
                    <a:pt x="86" y="282"/>
                    <a:pt x="86" y="282"/>
                    <a:pt x="86" y="282"/>
                  </a:cubicBezTo>
                  <a:cubicBezTo>
                    <a:pt x="86" y="282"/>
                    <a:pt x="86" y="282"/>
                    <a:pt x="86" y="282"/>
                  </a:cubicBezTo>
                  <a:cubicBezTo>
                    <a:pt x="86" y="282"/>
                    <a:pt x="86" y="282"/>
                    <a:pt x="86" y="282"/>
                  </a:cubicBezTo>
                  <a:cubicBezTo>
                    <a:pt x="87" y="282"/>
                    <a:pt x="87" y="283"/>
                    <a:pt x="88" y="283"/>
                  </a:cubicBezTo>
                  <a:cubicBezTo>
                    <a:pt x="88" y="282"/>
                    <a:pt x="88" y="282"/>
                    <a:pt x="88" y="282"/>
                  </a:cubicBezTo>
                  <a:cubicBezTo>
                    <a:pt x="88" y="282"/>
                    <a:pt x="88" y="282"/>
                    <a:pt x="88" y="282"/>
                  </a:cubicBezTo>
                  <a:cubicBezTo>
                    <a:pt x="88" y="282"/>
                    <a:pt x="88" y="282"/>
                    <a:pt x="88" y="282"/>
                  </a:cubicBezTo>
                  <a:cubicBezTo>
                    <a:pt x="89" y="282"/>
                    <a:pt x="88" y="282"/>
                    <a:pt x="89" y="282"/>
                  </a:cubicBezTo>
                  <a:cubicBezTo>
                    <a:pt x="89" y="282"/>
                    <a:pt x="89" y="282"/>
                    <a:pt x="89" y="282"/>
                  </a:cubicBezTo>
                  <a:cubicBezTo>
                    <a:pt x="89" y="281"/>
                    <a:pt x="89" y="281"/>
                    <a:pt x="89" y="281"/>
                  </a:cubicBezTo>
                  <a:cubicBezTo>
                    <a:pt x="89" y="281"/>
                    <a:pt x="89" y="281"/>
                    <a:pt x="89" y="281"/>
                  </a:cubicBezTo>
                  <a:cubicBezTo>
                    <a:pt x="89" y="281"/>
                    <a:pt x="89" y="280"/>
                    <a:pt x="89" y="280"/>
                  </a:cubicBezTo>
                  <a:cubicBezTo>
                    <a:pt x="89" y="280"/>
                    <a:pt x="89" y="280"/>
                    <a:pt x="89" y="280"/>
                  </a:cubicBezTo>
                  <a:cubicBezTo>
                    <a:pt x="89" y="280"/>
                    <a:pt x="89" y="280"/>
                    <a:pt x="89" y="280"/>
                  </a:cubicBezTo>
                  <a:cubicBezTo>
                    <a:pt x="90" y="280"/>
                    <a:pt x="90" y="280"/>
                    <a:pt x="90" y="280"/>
                  </a:cubicBezTo>
                  <a:cubicBezTo>
                    <a:pt x="90" y="280"/>
                    <a:pt x="90" y="281"/>
                    <a:pt x="90" y="282"/>
                  </a:cubicBezTo>
                  <a:cubicBezTo>
                    <a:pt x="90" y="282"/>
                    <a:pt x="90" y="282"/>
                    <a:pt x="90" y="282"/>
                  </a:cubicBezTo>
                  <a:cubicBezTo>
                    <a:pt x="90" y="282"/>
                    <a:pt x="90" y="282"/>
                    <a:pt x="90" y="282"/>
                  </a:cubicBezTo>
                  <a:cubicBezTo>
                    <a:pt x="90" y="282"/>
                    <a:pt x="90" y="282"/>
                    <a:pt x="90" y="282"/>
                  </a:cubicBezTo>
                  <a:cubicBezTo>
                    <a:pt x="90" y="282"/>
                    <a:pt x="91" y="282"/>
                    <a:pt x="91" y="282"/>
                  </a:cubicBezTo>
                  <a:cubicBezTo>
                    <a:pt x="90" y="282"/>
                    <a:pt x="91" y="282"/>
                    <a:pt x="91" y="282"/>
                  </a:cubicBezTo>
                  <a:cubicBezTo>
                    <a:pt x="91" y="282"/>
                    <a:pt x="91" y="282"/>
                    <a:pt x="91" y="282"/>
                  </a:cubicBezTo>
                  <a:cubicBezTo>
                    <a:pt x="91" y="282"/>
                    <a:pt x="91" y="282"/>
                    <a:pt x="91" y="282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92" y="282"/>
                    <a:pt x="92" y="281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3" y="280"/>
                    <a:pt x="93" y="280"/>
                  </a:cubicBezTo>
                  <a:cubicBezTo>
                    <a:pt x="93" y="280"/>
                    <a:pt x="94" y="280"/>
                    <a:pt x="94" y="280"/>
                  </a:cubicBezTo>
                  <a:cubicBezTo>
                    <a:pt x="94" y="280"/>
                    <a:pt x="94" y="280"/>
                    <a:pt x="94" y="280"/>
                  </a:cubicBezTo>
                  <a:cubicBezTo>
                    <a:pt x="94" y="280"/>
                    <a:pt x="94" y="282"/>
                    <a:pt x="95" y="282"/>
                  </a:cubicBezTo>
                  <a:cubicBezTo>
                    <a:pt x="94" y="280"/>
                    <a:pt x="94" y="282"/>
                    <a:pt x="95" y="282"/>
                  </a:cubicBezTo>
                  <a:cubicBezTo>
                    <a:pt x="95" y="282"/>
                    <a:pt x="96" y="282"/>
                    <a:pt x="96" y="282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98" y="281"/>
                    <a:pt x="98" y="280"/>
                    <a:pt x="98" y="280"/>
                  </a:cubicBezTo>
                  <a:cubicBezTo>
                    <a:pt x="98" y="280"/>
                    <a:pt x="98" y="280"/>
                    <a:pt x="98" y="280"/>
                  </a:cubicBezTo>
                  <a:cubicBezTo>
                    <a:pt x="98" y="280"/>
                    <a:pt x="98" y="280"/>
                    <a:pt x="98" y="280"/>
                  </a:cubicBezTo>
                  <a:cubicBezTo>
                    <a:pt x="98" y="280"/>
                    <a:pt x="99" y="280"/>
                    <a:pt x="99" y="280"/>
                  </a:cubicBezTo>
                  <a:cubicBezTo>
                    <a:pt x="99" y="280"/>
                    <a:pt x="99" y="280"/>
                    <a:pt x="99" y="280"/>
                  </a:cubicBezTo>
                  <a:cubicBezTo>
                    <a:pt x="99" y="280"/>
                    <a:pt x="99" y="280"/>
                    <a:pt x="99" y="280"/>
                  </a:cubicBezTo>
                  <a:cubicBezTo>
                    <a:pt x="99" y="280"/>
                    <a:pt x="99" y="280"/>
                    <a:pt x="99" y="281"/>
                  </a:cubicBezTo>
                  <a:cubicBezTo>
                    <a:pt x="99" y="281"/>
                    <a:pt x="99" y="281"/>
                    <a:pt x="99" y="281"/>
                  </a:cubicBezTo>
                  <a:cubicBezTo>
                    <a:pt x="100" y="281"/>
                    <a:pt x="100" y="282"/>
                    <a:pt x="101" y="282"/>
                  </a:cubicBezTo>
                  <a:cubicBezTo>
                    <a:pt x="101" y="282"/>
                    <a:pt x="101" y="282"/>
                    <a:pt x="101" y="282"/>
                  </a:cubicBezTo>
                  <a:cubicBezTo>
                    <a:pt x="101" y="282"/>
                    <a:pt x="103" y="282"/>
                    <a:pt x="103" y="282"/>
                  </a:cubicBezTo>
                  <a:cubicBezTo>
                    <a:pt x="103" y="281"/>
                    <a:pt x="103" y="281"/>
                    <a:pt x="103" y="281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104" y="280"/>
                    <a:pt x="104" y="280"/>
                    <a:pt x="104" y="280"/>
                  </a:cubicBezTo>
                  <a:cubicBezTo>
                    <a:pt x="104" y="280"/>
                    <a:pt x="104" y="280"/>
                    <a:pt x="104" y="280"/>
                  </a:cubicBezTo>
                  <a:cubicBezTo>
                    <a:pt x="104" y="280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1"/>
                    <a:pt x="104" y="281"/>
                    <a:pt x="104" y="281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4" y="282"/>
                    <a:pt x="104" y="282"/>
                    <a:pt x="104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5" y="282"/>
                    <a:pt x="105" y="282"/>
                  </a:cubicBezTo>
                  <a:cubicBezTo>
                    <a:pt x="105" y="282"/>
                    <a:pt x="106" y="282"/>
                    <a:pt x="106" y="282"/>
                  </a:cubicBezTo>
                  <a:cubicBezTo>
                    <a:pt x="106" y="282"/>
                    <a:pt x="107" y="282"/>
                    <a:pt x="107" y="282"/>
                  </a:cubicBezTo>
                  <a:cubicBezTo>
                    <a:pt x="107" y="282"/>
                    <a:pt x="107" y="280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0"/>
                    <a:pt x="108" y="280"/>
                  </a:cubicBezTo>
                  <a:cubicBezTo>
                    <a:pt x="108" y="280"/>
                    <a:pt x="108" y="281"/>
                    <a:pt x="108" y="281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08" y="281"/>
                    <a:pt x="109" y="282"/>
                    <a:pt x="109" y="282"/>
                  </a:cubicBezTo>
                  <a:cubicBezTo>
                    <a:pt x="109" y="282"/>
                    <a:pt x="109" y="282"/>
                    <a:pt x="109" y="282"/>
                  </a:cubicBezTo>
                  <a:cubicBezTo>
                    <a:pt x="109" y="282"/>
                    <a:pt x="109" y="282"/>
                    <a:pt x="109" y="282"/>
                  </a:cubicBezTo>
                  <a:cubicBezTo>
                    <a:pt x="109" y="282"/>
                    <a:pt x="109" y="282"/>
                    <a:pt x="109" y="282"/>
                  </a:cubicBezTo>
                  <a:cubicBezTo>
                    <a:pt x="109" y="282"/>
                    <a:pt x="111" y="282"/>
                    <a:pt x="111" y="282"/>
                  </a:cubicBezTo>
                  <a:cubicBezTo>
                    <a:pt x="111" y="282"/>
                    <a:pt x="111" y="281"/>
                    <a:pt x="111" y="281"/>
                  </a:cubicBezTo>
                  <a:cubicBezTo>
                    <a:pt x="111" y="281"/>
                    <a:pt x="111" y="281"/>
                    <a:pt x="111" y="281"/>
                  </a:cubicBezTo>
                  <a:cubicBezTo>
                    <a:pt x="111" y="281"/>
                    <a:pt x="111" y="280"/>
                    <a:pt x="111" y="280"/>
                  </a:cubicBezTo>
                  <a:cubicBezTo>
                    <a:pt x="111" y="280"/>
                    <a:pt x="111" y="280"/>
                    <a:pt x="111" y="280"/>
                  </a:cubicBezTo>
                  <a:cubicBezTo>
                    <a:pt x="111" y="280"/>
                    <a:pt x="111" y="280"/>
                    <a:pt x="111" y="280"/>
                  </a:cubicBezTo>
                  <a:cubicBezTo>
                    <a:pt x="111" y="280"/>
                    <a:pt x="111" y="280"/>
                    <a:pt x="111" y="280"/>
                  </a:cubicBezTo>
                  <a:cubicBezTo>
                    <a:pt x="111" y="280"/>
                    <a:pt x="111" y="280"/>
                    <a:pt x="111" y="280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0"/>
                    <a:pt x="112" y="281"/>
                    <a:pt x="112" y="281"/>
                  </a:cubicBezTo>
                  <a:cubicBezTo>
                    <a:pt x="113" y="281"/>
                    <a:pt x="113" y="282"/>
                    <a:pt x="113" y="282"/>
                  </a:cubicBezTo>
                  <a:cubicBezTo>
                    <a:pt x="113" y="282"/>
                    <a:pt x="114" y="282"/>
                    <a:pt x="114" y="282"/>
                  </a:cubicBezTo>
                  <a:cubicBezTo>
                    <a:pt x="115" y="282"/>
                    <a:pt x="115" y="282"/>
                    <a:pt x="115" y="282"/>
                  </a:cubicBezTo>
                  <a:cubicBezTo>
                    <a:pt x="115" y="282"/>
                    <a:pt x="115" y="282"/>
                    <a:pt x="115" y="282"/>
                  </a:cubicBezTo>
                  <a:cubicBezTo>
                    <a:pt x="116" y="282"/>
                    <a:pt x="116" y="282"/>
                    <a:pt x="116" y="282"/>
                  </a:cubicBezTo>
                  <a:cubicBezTo>
                    <a:pt x="116" y="282"/>
                    <a:pt x="116" y="282"/>
                    <a:pt x="116" y="281"/>
                  </a:cubicBezTo>
                  <a:cubicBezTo>
                    <a:pt x="116" y="281"/>
                    <a:pt x="116" y="279"/>
                    <a:pt x="116" y="279"/>
                  </a:cubicBezTo>
                  <a:cubicBezTo>
                    <a:pt x="116" y="279"/>
                    <a:pt x="116" y="279"/>
                    <a:pt x="116" y="279"/>
                  </a:cubicBezTo>
                  <a:cubicBezTo>
                    <a:pt x="116" y="279"/>
                    <a:pt x="116" y="278"/>
                    <a:pt x="116" y="278"/>
                  </a:cubicBezTo>
                  <a:cubicBezTo>
                    <a:pt x="110" y="278"/>
                    <a:pt x="103" y="279"/>
                    <a:pt x="96" y="279"/>
                  </a:cubicBezTo>
                  <a:cubicBezTo>
                    <a:pt x="88" y="279"/>
                    <a:pt x="80" y="279"/>
                    <a:pt x="72" y="278"/>
                  </a:cubicBezTo>
                  <a:lnTo>
                    <a:pt x="66" y="278"/>
                  </a:lnTo>
                  <a:close/>
                  <a:moveTo>
                    <a:pt x="90" y="239"/>
                  </a:moveTo>
                  <a:cubicBezTo>
                    <a:pt x="92" y="239"/>
                    <a:pt x="93" y="240"/>
                    <a:pt x="93" y="242"/>
                  </a:cubicBezTo>
                  <a:cubicBezTo>
                    <a:pt x="93" y="243"/>
                    <a:pt x="92" y="244"/>
                    <a:pt x="90" y="244"/>
                  </a:cubicBezTo>
                  <a:cubicBezTo>
                    <a:pt x="89" y="244"/>
                    <a:pt x="88" y="243"/>
                    <a:pt x="88" y="242"/>
                  </a:cubicBezTo>
                  <a:cubicBezTo>
                    <a:pt x="88" y="240"/>
                    <a:pt x="89" y="239"/>
                    <a:pt x="90" y="239"/>
                  </a:cubicBezTo>
                  <a:moveTo>
                    <a:pt x="91" y="236"/>
                  </a:moveTo>
                  <a:cubicBezTo>
                    <a:pt x="93" y="236"/>
                    <a:pt x="96" y="239"/>
                    <a:pt x="96" y="242"/>
                  </a:cubicBezTo>
                  <a:cubicBezTo>
                    <a:pt x="96" y="245"/>
                    <a:pt x="93" y="247"/>
                    <a:pt x="91" y="247"/>
                  </a:cubicBezTo>
                  <a:cubicBezTo>
                    <a:pt x="88" y="247"/>
                    <a:pt x="85" y="245"/>
                    <a:pt x="85" y="242"/>
                  </a:cubicBezTo>
                  <a:cubicBezTo>
                    <a:pt x="85" y="239"/>
                    <a:pt x="88" y="236"/>
                    <a:pt x="91" y="236"/>
                  </a:cubicBezTo>
                  <a:moveTo>
                    <a:pt x="91" y="215"/>
                  </a:moveTo>
                  <a:cubicBezTo>
                    <a:pt x="106" y="215"/>
                    <a:pt x="118" y="227"/>
                    <a:pt x="118" y="242"/>
                  </a:cubicBezTo>
                  <a:cubicBezTo>
                    <a:pt x="118" y="257"/>
                    <a:pt x="106" y="269"/>
                    <a:pt x="91" y="269"/>
                  </a:cubicBezTo>
                  <a:cubicBezTo>
                    <a:pt x="75" y="268"/>
                    <a:pt x="63" y="257"/>
                    <a:pt x="63" y="242"/>
                  </a:cubicBezTo>
                  <a:cubicBezTo>
                    <a:pt x="63" y="227"/>
                    <a:pt x="75" y="215"/>
                    <a:pt x="91" y="215"/>
                  </a:cubicBezTo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0" y="0"/>
            <a:ext cx="5971032" cy="3822192"/>
          </a:xfrm>
          <a:prstGeom prst="rect">
            <a:avLst/>
          </a:prstGeom>
          <a:solidFill>
            <a:srgbClr val="F79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66"/>
          <p:cNvGrpSpPr/>
          <p:nvPr/>
        </p:nvGrpSpPr>
        <p:grpSpPr>
          <a:xfrm>
            <a:off x="0" y="659128"/>
            <a:ext cx="5970588" cy="3166555"/>
            <a:chOff x="0" y="659128"/>
            <a:chExt cx="5970588" cy="3166555"/>
          </a:xfrm>
        </p:grpSpPr>
        <p:pic>
          <p:nvPicPr>
            <p:cNvPr id="445462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366427" y="659128"/>
              <a:ext cx="1219088" cy="3163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5463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79813" y="659128"/>
              <a:ext cx="2390775" cy="161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5464" name="Picture 2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579813" y="2273108"/>
              <a:ext cx="2390775" cy="1552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5461" name="Picture 2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0" y="659128"/>
              <a:ext cx="2390775" cy="160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5465" name="Picture 25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0" y="2273108"/>
              <a:ext cx="2390775" cy="1552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" name="Rectangle 51"/>
          <p:cNvSpPr/>
          <p:nvPr/>
        </p:nvSpPr>
        <p:spPr>
          <a:xfrm>
            <a:off x="5969000" y="3802159"/>
            <a:ext cx="3175000" cy="2745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0" y="3802159"/>
            <a:ext cx="5971032" cy="274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166116" y="4511853"/>
            <a:ext cx="89778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dirty="0" smtClean="0">
                <a:solidFill>
                  <a:schemeClr val="bg1"/>
                </a:solidFill>
                <a:latin typeface="Annapurna SIL"/>
              </a:rPr>
              <a:t>THANK YOU</a:t>
            </a:r>
            <a:endParaRPr lang="x-none" sz="4000" b="0" dirty="0">
              <a:solidFill>
                <a:schemeClr val="bg1"/>
              </a:solidFill>
            </a:endParaRPr>
          </a:p>
        </p:txBody>
      </p:sp>
      <p:sp>
        <p:nvSpPr>
          <p:cNvPr id="65" name="Freeform 161"/>
          <p:cNvSpPr>
            <a:spLocks/>
          </p:cNvSpPr>
          <p:nvPr/>
        </p:nvSpPr>
        <p:spPr bwMode="auto">
          <a:xfrm>
            <a:off x="583673" y="100012"/>
            <a:ext cx="4803242" cy="522287"/>
          </a:xfrm>
          <a:custGeom>
            <a:avLst/>
            <a:gdLst/>
            <a:ahLst/>
            <a:cxnLst>
              <a:cxn ang="0">
                <a:pos x="720" y="55"/>
              </a:cxn>
              <a:cxn ang="0">
                <a:pos x="641" y="65"/>
              </a:cxn>
              <a:cxn ang="0">
                <a:pos x="672" y="21"/>
              </a:cxn>
              <a:cxn ang="0">
                <a:pos x="674" y="44"/>
              </a:cxn>
              <a:cxn ang="0">
                <a:pos x="653" y="36"/>
              </a:cxn>
              <a:cxn ang="0">
                <a:pos x="664" y="36"/>
              </a:cxn>
              <a:cxn ang="0">
                <a:pos x="658" y="25"/>
              </a:cxn>
              <a:cxn ang="0">
                <a:pos x="646" y="64"/>
              </a:cxn>
              <a:cxn ang="0">
                <a:pos x="541" y="38"/>
              </a:cxn>
              <a:cxn ang="0">
                <a:pos x="486" y="24"/>
              </a:cxn>
              <a:cxn ang="0">
                <a:pos x="484" y="40"/>
              </a:cxn>
              <a:cxn ang="0">
                <a:pos x="473" y="37"/>
              </a:cxn>
              <a:cxn ang="0">
                <a:pos x="479" y="47"/>
              </a:cxn>
              <a:cxn ang="0">
                <a:pos x="498" y="37"/>
              </a:cxn>
              <a:cxn ang="0">
                <a:pos x="427" y="49"/>
              </a:cxn>
              <a:cxn ang="0">
                <a:pos x="414" y="6"/>
              </a:cxn>
              <a:cxn ang="0">
                <a:pos x="432" y="42"/>
              </a:cxn>
              <a:cxn ang="0">
                <a:pos x="407" y="30"/>
              </a:cxn>
              <a:cxn ang="0">
                <a:pos x="383" y="36"/>
              </a:cxn>
              <a:cxn ang="0">
                <a:pos x="402" y="23"/>
              </a:cxn>
              <a:cxn ang="0">
                <a:pos x="368" y="57"/>
              </a:cxn>
              <a:cxn ang="0">
                <a:pos x="334" y="23"/>
              </a:cxn>
              <a:cxn ang="0">
                <a:pos x="353" y="36"/>
              </a:cxn>
              <a:cxn ang="0">
                <a:pos x="329" y="30"/>
              </a:cxn>
              <a:cxn ang="0">
                <a:pos x="304" y="42"/>
              </a:cxn>
              <a:cxn ang="0">
                <a:pos x="322" y="6"/>
              </a:cxn>
              <a:cxn ang="0">
                <a:pos x="309" y="49"/>
              </a:cxn>
              <a:cxn ang="0">
                <a:pos x="238" y="37"/>
              </a:cxn>
              <a:cxn ang="0">
                <a:pos x="257" y="47"/>
              </a:cxn>
              <a:cxn ang="0">
                <a:pos x="263" y="37"/>
              </a:cxn>
              <a:cxn ang="0">
                <a:pos x="253" y="40"/>
              </a:cxn>
              <a:cxn ang="0">
                <a:pos x="250" y="24"/>
              </a:cxn>
              <a:cxn ang="0">
                <a:pos x="195" y="38"/>
              </a:cxn>
              <a:cxn ang="0">
                <a:pos x="91" y="64"/>
              </a:cxn>
              <a:cxn ang="0">
                <a:pos x="78" y="25"/>
              </a:cxn>
              <a:cxn ang="0">
                <a:pos x="72" y="36"/>
              </a:cxn>
              <a:cxn ang="0">
                <a:pos x="83" y="36"/>
              </a:cxn>
              <a:cxn ang="0">
                <a:pos x="62" y="44"/>
              </a:cxn>
              <a:cxn ang="0">
                <a:pos x="65" y="21"/>
              </a:cxn>
              <a:cxn ang="0">
                <a:pos x="95" y="65"/>
              </a:cxn>
              <a:cxn ang="0">
                <a:pos x="16" y="55"/>
              </a:cxn>
              <a:cxn ang="0">
                <a:pos x="0" y="50"/>
              </a:cxn>
              <a:cxn ang="0">
                <a:pos x="49" y="75"/>
              </a:cxn>
              <a:cxn ang="0">
                <a:pos x="217" y="49"/>
              </a:cxn>
              <a:cxn ang="0">
                <a:pos x="136" y="69"/>
              </a:cxn>
              <a:cxn ang="0">
                <a:pos x="142" y="74"/>
              </a:cxn>
              <a:cxn ang="0">
                <a:pos x="194" y="67"/>
              </a:cxn>
              <a:cxn ang="0">
                <a:pos x="189" y="78"/>
              </a:cxn>
              <a:cxn ang="0">
                <a:pos x="234" y="63"/>
              </a:cxn>
              <a:cxn ang="0">
                <a:pos x="284" y="78"/>
              </a:cxn>
              <a:cxn ang="0">
                <a:pos x="368" y="62"/>
              </a:cxn>
              <a:cxn ang="0">
                <a:pos x="368" y="62"/>
              </a:cxn>
              <a:cxn ang="0">
                <a:pos x="497" y="67"/>
              </a:cxn>
              <a:cxn ang="0">
                <a:pos x="541" y="68"/>
              </a:cxn>
              <a:cxn ang="0">
                <a:pos x="553" y="71"/>
              </a:cxn>
              <a:cxn ang="0">
                <a:pos x="506" y="60"/>
              </a:cxn>
              <a:cxn ang="0">
                <a:pos x="600" y="80"/>
              </a:cxn>
              <a:cxn ang="0">
                <a:pos x="595" y="72"/>
              </a:cxn>
              <a:cxn ang="0">
                <a:pos x="558" y="41"/>
              </a:cxn>
              <a:cxn ang="0">
                <a:pos x="722" y="57"/>
              </a:cxn>
              <a:cxn ang="0">
                <a:pos x="727" y="42"/>
              </a:cxn>
            </a:cxnLst>
            <a:rect l="0" t="0" r="r" b="b"/>
            <a:pathLst>
              <a:path w="736" h="80">
                <a:moveTo>
                  <a:pt x="727" y="42"/>
                </a:moveTo>
                <a:cubicBezTo>
                  <a:pt x="723" y="42"/>
                  <a:pt x="719" y="46"/>
                  <a:pt x="719" y="50"/>
                </a:cubicBezTo>
                <a:cubicBezTo>
                  <a:pt x="719" y="52"/>
                  <a:pt x="720" y="53"/>
                  <a:pt x="720" y="55"/>
                </a:cubicBezTo>
                <a:cubicBezTo>
                  <a:pt x="707" y="68"/>
                  <a:pt x="689" y="75"/>
                  <a:pt x="668" y="73"/>
                </a:cubicBezTo>
                <a:cubicBezTo>
                  <a:pt x="653" y="71"/>
                  <a:pt x="639" y="67"/>
                  <a:pt x="625" y="61"/>
                </a:cubicBezTo>
                <a:cubicBezTo>
                  <a:pt x="630" y="62"/>
                  <a:pt x="635" y="64"/>
                  <a:pt x="641" y="65"/>
                </a:cubicBezTo>
                <a:cubicBezTo>
                  <a:pt x="652" y="67"/>
                  <a:pt x="665" y="70"/>
                  <a:pt x="677" y="67"/>
                </a:cubicBezTo>
                <a:cubicBezTo>
                  <a:pt x="688" y="64"/>
                  <a:pt x="697" y="53"/>
                  <a:pt x="693" y="41"/>
                </a:cubicBezTo>
                <a:cubicBezTo>
                  <a:pt x="690" y="31"/>
                  <a:pt x="682" y="24"/>
                  <a:pt x="672" y="21"/>
                </a:cubicBezTo>
                <a:cubicBezTo>
                  <a:pt x="664" y="19"/>
                  <a:pt x="652" y="23"/>
                  <a:pt x="647" y="30"/>
                </a:cubicBezTo>
                <a:cubicBezTo>
                  <a:pt x="642" y="37"/>
                  <a:pt x="645" y="46"/>
                  <a:pt x="653" y="50"/>
                </a:cubicBezTo>
                <a:cubicBezTo>
                  <a:pt x="659" y="52"/>
                  <a:pt x="674" y="54"/>
                  <a:pt x="674" y="44"/>
                </a:cubicBezTo>
                <a:cubicBezTo>
                  <a:pt x="674" y="38"/>
                  <a:pt x="669" y="34"/>
                  <a:pt x="664" y="34"/>
                </a:cubicBezTo>
                <a:cubicBezTo>
                  <a:pt x="663" y="32"/>
                  <a:pt x="661" y="31"/>
                  <a:pt x="659" y="31"/>
                </a:cubicBezTo>
                <a:cubicBezTo>
                  <a:pt x="656" y="31"/>
                  <a:pt x="653" y="33"/>
                  <a:pt x="653" y="36"/>
                </a:cubicBezTo>
                <a:cubicBezTo>
                  <a:pt x="653" y="40"/>
                  <a:pt x="656" y="42"/>
                  <a:pt x="659" y="42"/>
                </a:cubicBezTo>
                <a:cubicBezTo>
                  <a:pt x="662" y="42"/>
                  <a:pt x="664" y="40"/>
                  <a:pt x="664" y="36"/>
                </a:cubicBezTo>
                <a:cubicBezTo>
                  <a:pt x="664" y="36"/>
                  <a:pt x="664" y="36"/>
                  <a:pt x="664" y="36"/>
                </a:cubicBezTo>
                <a:cubicBezTo>
                  <a:pt x="673" y="35"/>
                  <a:pt x="672" y="47"/>
                  <a:pt x="665" y="50"/>
                </a:cubicBezTo>
                <a:cubicBezTo>
                  <a:pt x="658" y="52"/>
                  <a:pt x="648" y="47"/>
                  <a:pt x="647" y="39"/>
                </a:cubicBezTo>
                <a:cubicBezTo>
                  <a:pt x="647" y="32"/>
                  <a:pt x="652" y="27"/>
                  <a:pt x="658" y="25"/>
                </a:cubicBezTo>
                <a:cubicBezTo>
                  <a:pt x="668" y="21"/>
                  <a:pt x="679" y="23"/>
                  <a:pt x="686" y="32"/>
                </a:cubicBezTo>
                <a:cubicBezTo>
                  <a:pt x="690" y="38"/>
                  <a:pt x="693" y="46"/>
                  <a:pt x="689" y="53"/>
                </a:cubicBezTo>
                <a:cubicBezTo>
                  <a:pt x="681" y="70"/>
                  <a:pt x="661" y="67"/>
                  <a:pt x="646" y="64"/>
                </a:cubicBezTo>
                <a:cubicBezTo>
                  <a:pt x="634" y="62"/>
                  <a:pt x="623" y="59"/>
                  <a:pt x="612" y="56"/>
                </a:cubicBezTo>
                <a:cubicBezTo>
                  <a:pt x="609" y="54"/>
                  <a:pt x="605" y="53"/>
                  <a:pt x="602" y="51"/>
                </a:cubicBezTo>
                <a:cubicBezTo>
                  <a:pt x="583" y="43"/>
                  <a:pt x="562" y="36"/>
                  <a:pt x="541" y="38"/>
                </a:cubicBezTo>
                <a:cubicBezTo>
                  <a:pt x="525" y="40"/>
                  <a:pt x="514" y="48"/>
                  <a:pt x="503" y="58"/>
                </a:cubicBezTo>
                <a:cubicBezTo>
                  <a:pt x="504" y="55"/>
                  <a:pt x="505" y="51"/>
                  <a:pt x="504" y="47"/>
                </a:cubicBezTo>
                <a:cubicBezTo>
                  <a:pt x="504" y="37"/>
                  <a:pt x="495" y="27"/>
                  <a:pt x="486" y="24"/>
                </a:cubicBezTo>
                <a:cubicBezTo>
                  <a:pt x="477" y="21"/>
                  <a:pt x="464" y="21"/>
                  <a:pt x="460" y="31"/>
                </a:cubicBezTo>
                <a:cubicBezTo>
                  <a:pt x="456" y="39"/>
                  <a:pt x="460" y="49"/>
                  <a:pt x="469" y="51"/>
                </a:cubicBezTo>
                <a:cubicBezTo>
                  <a:pt x="476" y="53"/>
                  <a:pt x="486" y="48"/>
                  <a:pt x="484" y="40"/>
                </a:cubicBezTo>
                <a:cubicBezTo>
                  <a:pt x="484" y="39"/>
                  <a:pt x="485" y="38"/>
                  <a:pt x="485" y="37"/>
                </a:cubicBezTo>
                <a:cubicBezTo>
                  <a:pt x="485" y="33"/>
                  <a:pt x="482" y="31"/>
                  <a:pt x="479" y="31"/>
                </a:cubicBezTo>
                <a:cubicBezTo>
                  <a:pt x="476" y="31"/>
                  <a:pt x="473" y="33"/>
                  <a:pt x="473" y="37"/>
                </a:cubicBezTo>
                <a:cubicBezTo>
                  <a:pt x="473" y="40"/>
                  <a:pt x="476" y="42"/>
                  <a:pt x="479" y="42"/>
                </a:cubicBezTo>
                <a:cubicBezTo>
                  <a:pt x="480" y="42"/>
                  <a:pt x="480" y="42"/>
                  <a:pt x="481" y="42"/>
                </a:cubicBezTo>
                <a:cubicBezTo>
                  <a:pt x="481" y="44"/>
                  <a:pt x="480" y="45"/>
                  <a:pt x="479" y="47"/>
                </a:cubicBezTo>
                <a:cubicBezTo>
                  <a:pt x="475" y="50"/>
                  <a:pt x="470" y="53"/>
                  <a:pt x="465" y="48"/>
                </a:cubicBezTo>
                <a:cubicBezTo>
                  <a:pt x="462" y="44"/>
                  <a:pt x="460" y="38"/>
                  <a:pt x="462" y="33"/>
                </a:cubicBezTo>
                <a:cubicBezTo>
                  <a:pt x="469" y="17"/>
                  <a:pt x="492" y="23"/>
                  <a:pt x="498" y="37"/>
                </a:cubicBezTo>
                <a:cubicBezTo>
                  <a:pt x="508" y="58"/>
                  <a:pt x="489" y="75"/>
                  <a:pt x="469" y="77"/>
                </a:cubicBezTo>
                <a:cubicBezTo>
                  <a:pt x="435" y="80"/>
                  <a:pt x="403" y="53"/>
                  <a:pt x="370" y="60"/>
                </a:cubicBezTo>
                <a:cubicBezTo>
                  <a:pt x="386" y="50"/>
                  <a:pt x="410" y="58"/>
                  <a:pt x="427" y="49"/>
                </a:cubicBezTo>
                <a:cubicBezTo>
                  <a:pt x="445" y="39"/>
                  <a:pt x="445" y="12"/>
                  <a:pt x="426" y="6"/>
                </a:cubicBezTo>
                <a:cubicBezTo>
                  <a:pt x="426" y="3"/>
                  <a:pt x="423" y="0"/>
                  <a:pt x="420" y="0"/>
                </a:cubicBezTo>
                <a:cubicBezTo>
                  <a:pt x="417" y="0"/>
                  <a:pt x="414" y="3"/>
                  <a:pt x="414" y="6"/>
                </a:cubicBezTo>
                <a:cubicBezTo>
                  <a:pt x="414" y="10"/>
                  <a:pt x="417" y="13"/>
                  <a:pt x="420" y="13"/>
                </a:cubicBezTo>
                <a:cubicBezTo>
                  <a:pt x="423" y="13"/>
                  <a:pt x="425" y="11"/>
                  <a:pt x="426" y="8"/>
                </a:cubicBezTo>
                <a:cubicBezTo>
                  <a:pt x="439" y="13"/>
                  <a:pt x="442" y="31"/>
                  <a:pt x="432" y="42"/>
                </a:cubicBezTo>
                <a:cubicBezTo>
                  <a:pt x="425" y="49"/>
                  <a:pt x="415" y="51"/>
                  <a:pt x="405" y="52"/>
                </a:cubicBezTo>
                <a:cubicBezTo>
                  <a:pt x="398" y="52"/>
                  <a:pt x="390" y="52"/>
                  <a:pt x="382" y="53"/>
                </a:cubicBezTo>
                <a:cubicBezTo>
                  <a:pt x="395" y="49"/>
                  <a:pt x="408" y="45"/>
                  <a:pt x="407" y="30"/>
                </a:cubicBezTo>
                <a:cubicBezTo>
                  <a:pt x="405" y="11"/>
                  <a:pt x="377" y="11"/>
                  <a:pt x="381" y="27"/>
                </a:cubicBezTo>
                <a:cubicBezTo>
                  <a:pt x="380" y="28"/>
                  <a:pt x="379" y="29"/>
                  <a:pt x="379" y="31"/>
                </a:cubicBezTo>
                <a:cubicBezTo>
                  <a:pt x="379" y="33"/>
                  <a:pt x="381" y="36"/>
                  <a:pt x="383" y="36"/>
                </a:cubicBezTo>
                <a:cubicBezTo>
                  <a:pt x="386" y="36"/>
                  <a:pt x="388" y="33"/>
                  <a:pt x="388" y="31"/>
                </a:cubicBezTo>
                <a:cubicBezTo>
                  <a:pt x="388" y="28"/>
                  <a:pt x="386" y="26"/>
                  <a:pt x="384" y="26"/>
                </a:cubicBezTo>
                <a:cubicBezTo>
                  <a:pt x="382" y="16"/>
                  <a:pt x="398" y="14"/>
                  <a:pt x="402" y="23"/>
                </a:cubicBezTo>
                <a:cubicBezTo>
                  <a:pt x="404" y="27"/>
                  <a:pt x="404" y="30"/>
                  <a:pt x="403" y="34"/>
                </a:cubicBezTo>
                <a:cubicBezTo>
                  <a:pt x="401" y="43"/>
                  <a:pt x="395" y="47"/>
                  <a:pt x="386" y="50"/>
                </a:cubicBezTo>
                <a:cubicBezTo>
                  <a:pt x="380" y="52"/>
                  <a:pt x="373" y="54"/>
                  <a:pt x="368" y="57"/>
                </a:cubicBezTo>
                <a:cubicBezTo>
                  <a:pt x="363" y="54"/>
                  <a:pt x="356" y="52"/>
                  <a:pt x="350" y="50"/>
                </a:cubicBezTo>
                <a:cubicBezTo>
                  <a:pt x="342" y="47"/>
                  <a:pt x="336" y="43"/>
                  <a:pt x="333" y="34"/>
                </a:cubicBezTo>
                <a:cubicBezTo>
                  <a:pt x="332" y="30"/>
                  <a:pt x="332" y="27"/>
                  <a:pt x="334" y="23"/>
                </a:cubicBezTo>
                <a:cubicBezTo>
                  <a:pt x="338" y="14"/>
                  <a:pt x="354" y="16"/>
                  <a:pt x="352" y="26"/>
                </a:cubicBezTo>
                <a:cubicBezTo>
                  <a:pt x="350" y="26"/>
                  <a:pt x="348" y="28"/>
                  <a:pt x="348" y="31"/>
                </a:cubicBezTo>
                <a:cubicBezTo>
                  <a:pt x="348" y="33"/>
                  <a:pt x="350" y="36"/>
                  <a:pt x="353" y="36"/>
                </a:cubicBezTo>
                <a:cubicBezTo>
                  <a:pt x="355" y="36"/>
                  <a:pt x="357" y="33"/>
                  <a:pt x="357" y="31"/>
                </a:cubicBezTo>
                <a:cubicBezTo>
                  <a:pt x="357" y="29"/>
                  <a:pt x="357" y="28"/>
                  <a:pt x="355" y="27"/>
                </a:cubicBezTo>
                <a:cubicBezTo>
                  <a:pt x="359" y="11"/>
                  <a:pt x="331" y="11"/>
                  <a:pt x="329" y="30"/>
                </a:cubicBezTo>
                <a:cubicBezTo>
                  <a:pt x="328" y="45"/>
                  <a:pt x="341" y="49"/>
                  <a:pt x="354" y="53"/>
                </a:cubicBezTo>
                <a:cubicBezTo>
                  <a:pt x="346" y="52"/>
                  <a:pt x="338" y="52"/>
                  <a:pt x="331" y="52"/>
                </a:cubicBezTo>
                <a:cubicBezTo>
                  <a:pt x="321" y="51"/>
                  <a:pt x="311" y="49"/>
                  <a:pt x="304" y="42"/>
                </a:cubicBezTo>
                <a:cubicBezTo>
                  <a:pt x="294" y="31"/>
                  <a:pt x="297" y="13"/>
                  <a:pt x="310" y="8"/>
                </a:cubicBezTo>
                <a:cubicBezTo>
                  <a:pt x="311" y="11"/>
                  <a:pt x="313" y="13"/>
                  <a:pt x="316" y="13"/>
                </a:cubicBezTo>
                <a:cubicBezTo>
                  <a:pt x="320" y="13"/>
                  <a:pt x="322" y="10"/>
                  <a:pt x="322" y="6"/>
                </a:cubicBezTo>
                <a:cubicBezTo>
                  <a:pt x="322" y="3"/>
                  <a:pt x="320" y="0"/>
                  <a:pt x="316" y="0"/>
                </a:cubicBezTo>
                <a:cubicBezTo>
                  <a:pt x="313" y="0"/>
                  <a:pt x="310" y="3"/>
                  <a:pt x="310" y="6"/>
                </a:cubicBezTo>
                <a:cubicBezTo>
                  <a:pt x="291" y="12"/>
                  <a:pt x="291" y="39"/>
                  <a:pt x="309" y="49"/>
                </a:cubicBezTo>
                <a:cubicBezTo>
                  <a:pt x="326" y="58"/>
                  <a:pt x="350" y="50"/>
                  <a:pt x="366" y="60"/>
                </a:cubicBezTo>
                <a:cubicBezTo>
                  <a:pt x="333" y="53"/>
                  <a:pt x="301" y="80"/>
                  <a:pt x="267" y="77"/>
                </a:cubicBezTo>
                <a:cubicBezTo>
                  <a:pt x="247" y="75"/>
                  <a:pt x="228" y="58"/>
                  <a:pt x="238" y="37"/>
                </a:cubicBezTo>
                <a:cubicBezTo>
                  <a:pt x="244" y="23"/>
                  <a:pt x="267" y="17"/>
                  <a:pt x="274" y="33"/>
                </a:cubicBezTo>
                <a:cubicBezTo>
                  <a:pt x="276" y="38"/>
                  <a:pt x="274" y="44"/>
                  <a:pt x="271" y="48"/>
                </a:cubicBezTo>
                <a:cubicBezTo>
                  <a:pt x="266" y="53"/>
                  <a:pt x="261" y="50"/>
                  <a:pt x="257" y="47"/>
                </a:cubicBezTo>
                <a:cubicBezTo>
                  <a:pt x="256" y="45"/>
                  <a:pt x="255" y="44"/>
                  <a:pt x="255" y="42"/>
                </a:cubicBezTo>
                <a:cubicBezTo>
                  <a:pt x="256" y="42"/>
                  <a:pt x="256" y="42"/>
                  <a:pt x="257" y="42"/>
                </a:cubicBezTo>
                <a:cubicBezTo>
                  <a:pt x="260" y="42"/>
                  <a:pt x="263" y="40"/>
                  <a:pt x="263" y="37"/>
                </a:cubicBezTo>
                <a:cubicBezTo>
                  <a:pt x="263" y="33"/>
                  <a:pt x="260" y="31"/>
                  <a:pt x="257" y="31"/>
                </a:cubicBezTo>
                <a:cubicBezTo>
                  <a:pt x="254" y="31"/>
                  <a:pt x="251" y="33"/>
                  <a:pt x="251" y="37"/>
                </a:cubicBezTo>
                <a:cubicBezTo>
                  <a:pt x="251" y="38"/>
                  <a:pt x="252" y="39"/>
                  <a:pt x="253" y="40"/>
                </a:cubicBezTo>
                <a:cubicBezTo>
                  <a:pt x="250" y="48"/>
                  <a:pt x="260" y="53"/>
                  <a:pt x="267" y="51"/>
                </a:cubicBezTo>
                <a:cubicBezTo>
                  <a:pt x="277" y="49"/>
                  <a:pt x="280" y="39"/>
                  <a:pt x="277" y="31"/>
                </a:cubicBezTo>
                <a:cubicBezTo>
                  <a:pt x="272" y="21"/>
                  <a:pt x="259" y="21"/>
                  <a:pt x="250" y="24"/>
                </a:cubicBezTo>
                <a:cubicBezTo>
                  <a:pt x="241" y="27"/>
                  <a:pt x="232" y="37"/>
                  <a:pt x="232" y="47"/>
                </a:cubicBezTo>
                <a:cubicBezTo>
                  <a:pt x="232" y="51"/>
                  <a:pt x="232" y="55"/>
                  <a:pt x="233" y="58"/>
                </a:cubicBezTo>
                <a:cubicBezTo>
                  <a:pt x="222" y="48"/>
                  <a:pt x="211" y="40"/>
                  <a:pt x="195" y="38"/>
                </a:cubicBezTo>
                <a:cubicBezTo>
                  <a:pt x="174" y="36"/>
                  <a:pt x="153" y="43"/>
                  <a:pt x="135" y="51"/>
                </a:cubicBezTo>
                <a:cubicBezTo>
                  <a:pt x="131" y="53"/>
                  <a:pt x="128" y="54"/>
                  <a:pt x="124" y="56"/>
                </a:cubicBezTo>
                <a:cubicBezTo>
                  <a:pt x="113" y="59"/>
                  <a:pt x="102" y="62"/>
                  <a:pt x="91" y="64"/>
                </a:cubicBezTo>
                <a:cubicBezTo>
                  <a:pt x="75" y="67"/>
                  <a:pt x="55" y="70"/>
                  <a:pt x="47" y="53"/>
                </a:cubicBezTo>
                <a:cubicBezTo>
                  <a:pt x="44" y="46"/>
                  <a:pt x="46" y="38"/>
                  <a:pt x="50" y="32"/>
                </a:cubicBezTo>
                <a:cubicBezTo>
                  <a:pt x="57" y="23"/>
                  <a:pt x="68" y="21"/>
                  <a:pt x="78" y="25"/>
                </a:cubicBezTo>
                <a:cubicBezTo>
                  <a:pt x="84" y="27"/>
                  <a:pt x="89" y="32"/>
                  <a:pt x="89" y="39"/>
                </a:cubicBezTo>
                <a:cubicBezTo>
                  <a:pt x="88" y="47"/>
                  <a:pt x="78" y="52"/>
                  <a:pt x="71" y="50"/>
                </a:cubicBezTo>
                <a:cubicBezTo>
                  <a:pt x="64" y="47"/>
                  <a:pt x="63" y="35"/>
                  <a:pt x="72" y="36"/>
                </a:cubicBezTo>
                <a:cubicBezTo>
                  <a:pt x="72" y="36"/>
                  <a:pt x="72" y="36"/>
                  <a:pt x="72" y="36"/>
                </a:cubicBezTo>
                <a:cubicBezTo>
                  <a:pt x="72" y="40"/>
                  <a:pt x="74" y="42"/>
                  <a:pt x="78" y="42"/>
                </a:cubicBezTo>
                <a:cubicBezTo>
                  <a:pt x="81" y="42"/>
                  <a:pt x="83" y="40"/>
                  <a:pt x="83" y="36"/>
                </a:cubicBezTo>
                <a:cubicBezTo>
                  <a:pt x="83" y="33"/>
                  <a:pt x="81" y="31"/>
                  <a:pt x="78" y="31"/>
                </a:cubicBezTo>
                <a:cubicBezTo>
                  <a:pt x="75" y="31"/>
                  <a:pt x="73" y="32"/>
                  <a:pt x="72" y="34"/>
                </a:cubicBezTo>
                <a:cubicBezTo>
                  <a:pt x="67" y="34"/>
                  <a:pt x="62" y="38"/>
                  <a:pt x="62" y="44"/>
                </a:cubicBezTo>
                <a:cubicBezTo>
                  <a:pt x="63" y="54"/>
                  <a:pt x="77" y="52"/>
                  <a:pt x="83" y="50"/>
                </a:cubicBezTo>
                <a:cubicBezTo>
                  <a:pt x="91" y="46"/>
                  <a:pt x="95" y="37"/>
                  <a:pt x="89" y="30"/>
                </a:cubicBezTo>
                <a:cubicBezTo>
                  <a:pt x="84" y="23"/>
                  <a:pt x="73" y="19"/>
                  <a:pt x="65" y="21"/>
                </a:cubicBezTo>
                <a:cubicBezTo>
                  <a:pt x="54" y="24"/>
                  <a:pt x="46" y="31"/>
                  <a:pt x="43" y="41"/>
                </a:cubicBezTo>
                <a:cubicBezTo>
                  <a:pt x="39" y="53"/>
                  <a:pt x="48" y="64"/>
                  <a:pt x="59" y="67"/>
                </a:cubicBezTo>
                <a:cubicBezTo>
                  <a:pt x="71" y="70"/>
                  <a:pt x="84" y="67"/>
                  <a:pt x="95" y="65"/>
                </a:cubicBezTo>
                <a:cubicBezTo>
                  <a:pt x="101" y="64"/>
                  <a:pt x="106" y="62"/>
                  <a:pt x="112" y="61"/>
                </a:cubicBezTo>
                <a:cubicBezTo>
                  <a:pt x="97" y="67"/>
                  <a:pt x="83" y="71"/>
                  <a:pt x="68" y="73"/>
                </a:cubicBezTo>
                <a:cubicBezTo>
                  <a:pt x="47" y="75"/>
                  <a:pt x="30" y="68"/>
                  <a:pt x="16" y="55"/>
                </a:cubicBezTo>
                <a:cubicBezTo>
                  <a:pt x="17" y="53"/>
                  <a:pt x="17" y="52"/>
                  <a:pt x="17" y="50"/>
                </a:cubicBezTo>
                <a:cubicBezTo>
                  <a:pt x="17" y="46"/>
                  <a:pt x="13" y="42"/>
                  <a:pt x="9" y="42"/>
                </a:cubicBezTo>
                <a:cubicBezTo>
                  <a:pt x="4" y="42"/>
                  <a:pt x="0" y="46"/>
                  <a:pt x="0" y="50"/>
                </a:cubicBezTo>
                <a:cubicBezTo>
                  <a:pt x="0" y="55"/>
                  <a:pt x="4" y="59"/>
                  <a:pt x="9" y="59"/>
                </a:cubicBezTo>
                <a:cubicBezTo>
                  <a:pt x="11" y="59"/>
                  <a:pt x="12" y="58"/>
                  <a:pt x="14" y="57"/>
                </a:cubicBezTo>
                <a:cubicBezTo>
                  <a:pt x="23" y="67"/>
                  <a:pt x="35" y="73"/>
                  <a:pt x="49" y="75"/>
                </a:cubicBezTo>
                <a:cubicBezTo>
                  <a:pt x="70" y="78"/>
                  <a:pt x="91" y="72"/>
                  <a:pt x="109" y="64"/>
                </a:cubicBezTo>
                <a:cubicBezTo>
                  <a:pt x="132" y="56"/>
                  <a:pt x="153" y="44"/>
                  <a:pt x="178" y="41"/>
                </a:cubicBezTo>
                <a:cubicBezTo>
                  <a:pt x="192" y="39"/>
                  <a:pt x="205" y="41"/>
                  <a:pt x="217" y="49"/>
                </a:cubicBezTo>
                <a:cubicBezTo>
                  <a:pt x="219" y="50"/>
                  <a:pt x="222" y="52"/>
                  <a:pt x="225" y="55"/>
                </a:cubicBezTo>
                <a:cubicBezTo>
                  <a:pt x="199" y="46"/>
                  <a:pt x="165" y="64"/>
                  <a:pt x="141" y="72"/>
                </a:cubicBezTo>
                <a:cubicBezTo>
                  <a:pt x="140" y="70"/>
                  <a:pt x="138" y="69"/>
                  <a:pt x="136" y="69"/>
                </a:cubicBezTo>
                <a:cubicBezTo>
                  <a:pt x="133" y="69"/>
                  <a:pt x="130" y="71"/>
                  <a:pt x="130" y="74"/>
                </a:cubicBezTo>
                <a:cubicBezTo>
                  <a:pt x="130" y="78"/>
                  <a:pt x="133" y="80"/>
                  <a:pt x="136" y="80"/>
                </a:cubicBezTo>
                <a:cubicBezTo>
                  <a:pt x="139" y="80"/>
                  <a:pt x="142" y="78"/>
                  <a:pt x="142" y="74"/>
                </a:cubicBezTo>
                <a:cubicBezTo>
                  <a:pt x="142" y="74"/>
                  <a:pt x="141" y="74"/>
                  <a:pt x="141" y="73"/>
                </a:cubicBezTo>
                <a:cubicBezTo>
                  <a:pt x="168" y="64"/>
                  <a:pt x="205" y="44"/>
                  <a:pt x="230" y="60"/>
                </a:cubicBezTo>
                <a:cubicBezTo>
                  <a:pt x="218" y="57"/>
                  <a:pt x="205" y="61"/>
                  <a:pt x="194" y="67"/>
                </a:cubicBezTo>
                <a:cubicBezTo>
                  <a:pt x="193" y="66"/>
                  <a:pt x="191" y="65"/>
                  <a:pt x="189" y="65"/>
                </a:cubicBezTo>
                <a:cubicBezTo>
                  <a:pt x="186" y="65"/>
                  <a:pt x="183" y="68"/>
                  <a:pt x="183" y="71"/>
                </a:cubicBezTo>
                <a:cubicBezTo>
                  <a:pt x="183" y="75"/>
                  <a:pt x="186" y="78"/>
                  <a:pt x="189" y="78"/>
                </a:cubicBezTo>
                <a:cubicBezTo>
                  <a:pt x="193" y="78"/>
                  <a:pt x="196" y="75"/>
                  <a:pt x="196" y="71"/>
                </a:cubicBezTo>
                <a:cubicBezTo>
                  <a:pt x="196" y="70"/>
                  <a:pt x="196" y="69"/>
                  <a:pt x="195" y="68"/>
                </a:cubicBezTo>
                <a:cubicBezTo>
                  <a:pt x="207" y="61"/>
                  <a:pt x="221" y="57"/>
                  <a:pt x="234" y="63"/>
                </a:cubicBezTo>
                <a:cubicBezTo>
                  <a:pt x="234" y="63"/>
                  <a:pt x="234" y="63"/>
                  <a:pt x="234" y="63"/>
                </a:cubicBezTo>
                <a:cubicBezTo>
                  <a:pt x="236" y="64"/>
                  <a:pt x="238" y="66"/>
                  <a:pt x="239" y="67"/>
                </a:cubicBezTo>
                <a:cubicBezTo>
                  <a:pt x="250" y="77"/>
                  <a:pt x="270" y="80"/>
                  <a:pt x="284" y="78"/>
                </a:cubicBezTo>
                <a:cubicBezTo>
                  <a:pt x="311" y="73"/>
                  <a:pt x="339" y="54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9" y="62"/>
                </a:cubicBezTo>
                <a:cubicBezTo>
                  <a:pt x="397" y="54"/>
                  <a:pt x="425" y="73"/>
                  <a:pt x="452" y="78"/>
                </a:cubicBezTo>
                <a:cubicBezTo>
                  <a:pt x="466" y="80"/>
                  <a:pt x="486" y="77"/>
                  <a:pt x="497" y="67"/>
                </a:cubicBezTo>
                <a:cubicBezTo>
                  <a:pt x="499" y="66"/>
                  <a:pt x="500" y="64"/>
                  <a:pt x="502" y="63"/>
                </a:cubicBezTo>
                <a:cubicBezTo>
                  <a:pt x="502" y="63"/>
                  <a:pt x="502" y="63"/>
                  <a:pt x="502" y="63"/>
                </a:cubicBezTo>
                <a:cubicBezTo>
                  <a:pt x="516" y="57"/>
                  <a:pt x="529" y="61"/>
                  <a:pt x="541" y="68"/>
                </a:cubicBezTo>
                <a:cubicBezTo>
                  <a:pt x="541" y="69"/>
                  <a:pt x="540" y="70"/>
                  <a:pt x="540" y="71"/>
                </a:cubicBezTo>
                <a:cubicBezTo>
                  <a:pt x="540" y="75"/>
                  <a:pt x="543" y="78"/>
                  <a:pt x="547" y="78"/>
                </a:cubicBezTo>
                <a:cubicBezTo>
                  <a:pt x="551" y="78"/>
                  <a:pt x="553" y="75"/>
                  <a:pt x="553" y="71"/>
                </a:cubicBezTo>
                <a:cubicBezTo>
                  <a:pt x="553" y="68"/>
                  <a:pt x="551" y="65"/>
                  <a:pt x="547" y="65"/>
                </a:cubicBezTo>
                <a:cubicBezTo>
                  <a:pt x="545" y="65"/>
                  <a:pt x="543" y="66"/>
                  <a:pt x="542" y="67"/>
                </a:cubicBezTo>
                <a:cubicBezTo>
                  <a:pt x="531" y="61"/>
                  <a:pt x="518" y="57"/>
                  <a:pt x="506" y="60"/>
                </a:cubicBezTo>
                <a:cubicBezTo>
                  <a:pt x="531" y="44"/>
                  <a:pt x="568" y="64"/>
                  <a:pt x="595" y="73"/>
                </a:cubicBezTo>
                <a:cubicBezTo>
                  <a:pt x="595" y="74"/>
                  <a:pt x="595" y="74"/>
                  <a:pt x="595" y="74"/>
                </a:cubicBezTo>
                <a:cubicBezTo>
                  <a:pt x="595" y="78"/>
                  <a:pt x="597" y="80"/>
                  <a:pt x="600" y="80"/>
                </a:cubicBezTo>
                <a:cubicBezTo>
                  <a:pt x="603" y="80"/>
                  <a:pt x="606" y="78"/>
                  <a:pt x="606" y="74"/>
                </a:cubicBezTo>
                <a:cubicBezTo>
                  <a:pt x="606" y="71"/>
                  <a:pt x="603" y="69"/>
                  <a:pt x="600" y="69"/>
                </a:cubicBezTo>
                <a:cubicBezTo>
                  <a:pt x="598" y="69"/>
                  <a:pt x="596" y="70"/>
                  <a:pt x="595" y="72"/>
                </a:cubicBezTo>
                <a:cubicBezTo>
                  <a:pt x="571" y="64"/>
                  <a:pt x="537" y="46"/>
                  <a:pt x="511" y="55"/>
                </a:cubicBezTo>
                <a:cubicBezTo>
                  <a:pt x="514" y="52"/>
                  <a:pt x="517" y="50"/>
                  <a:pt x="519" y="49"/>
                </a:cubicBezTo>
                <a:cubicBezTo>
                  <a:pt x="531" y="41"/>
                  <a:pt x="544" y="39"/>
                  <a:pt x="558" y="41"/>
                </a:cubicBezTo>
                <a:cubicBezTo>
                  <a:pt x="583" y="44"/>
                  <a:pt x="604" y="56"/>
                  <a:pt x="627" y="64"/>
                </a:cubicBezTo>
                <a:cubicBezTo>
                  <a:pt x="646" y="72"/>
                  <a:pt x="667" y="78"/>
                  <a:pt x="687" y="75"/>
                </a:cubicBezTo>
                <a:cubicBezTo>
                  <a:pt x="701" y="73"/>
                  <a:pt x="713" y="67"/>
                  <a:pt x="722" y="57"/>
                </a:cubicBezTo>
                <a:cubicBezTo>
                  <a:pt x="724" y="58"/>
                  <a:pt x="726" y="59"/>
                  <a:pt x="727" y="59"/>
                </a:cubicBezTo>
                <a:cubicBezTo>
                  <a:pt x="732" y="59"/>
                  <a:pt x="736" y="55"/>
                  <a:pt x="736" y="50"/>
                </a:cubicBezTo>
                <a:cubicBezTo>
                  <a:pt x="736" y="46"/>
                  <a:pt x="732" y="42"/>
                  <a:pt x="727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161"/>
          <p:cNvSpPr>
            <a:spLocks/>
          </p:cNvSpPr>
          <p:nvPr/>
        </p:nvSpPr>
        <p:spPr bwMode="auto">
          <a:xfrm rot="10800000" flipV="1">
            <a:off x="6614828" y="3821113"/>
            <a:ext cx="1883345" cy="204788"/>
          </a:xfrm>
          <a:custGeom>
            <a:avLst/>
            <a:gdLst/>
            <a:ahLst/>
            <a:cxnLst>
              <a:cxn ang="0">
                <a:pos x="720" y="55"/>
              </a:cxn>
              <a:cxn ang="0">
                <a:pos x="641" y="65"/>
              </a:cxn>
              <a:cxn ang="0">
                <a:pos x="672" y="21"/>
              </a:cxn>
              <a:cxn ang="0">
                <a:pos x="674" y="44"/>
              </a:cxn>
              <a:cxn ang="0">
                <a:pos x="653" y="36"/>
              </a:cxn>
              <a:cxn ang="0">
                <a:pos x="664" y="36"/>
              </a:cxn>
              <a:cxn ang="0">
                <a:pos x="658" y="25"/>
              </a:cxn>
              <a:cxn ang="0">
                <a:pos x="646" y="64"/>
              </a:cxn>
              <a:cxn ang="0">
                <a:pos x="541" y="38"/>
              </a:cxn>
              <a:cxn ang="0">
                <a:pos x="486" y="24"/>
              </a:cxn>
              <a:cxn ang="0">
                <a:pos x="484" y="40"/>
              </a:cxn>
              <a:cxn ang="0">
                <a:pos x="473" y="37"/>
              </a:cxn>
              <a:cxn ang="0">
                <a:pos x="479" y="47"/>
              </a:cxn>
              <a:cxn ang="0">
                <a:pos x="498" y="37"/>
              </a:cxn>
              <a:cxn ang="0">
                <a:pos x="427" y="49"/>
              </a:cxn>
              <a:cxn ang="0">
                <a:pos x="414" y="6"/>
              </a:cxn>
              <a:cxn ang="0">
                <a:pos x="432" y="42"/>
              </a:cxn>
              <a:cxn ang="0">
                <a:pos x="407" y="30"/>
              </a:cxn>
              <a:cxn ang="0">
                <a:pos x="383" y="36"/>
              </a:cxn>
              <a:cxn ang="0">
                <a:pos x="402" y="23"/>
              </a:cxn>
              <a:cxn ang="0">
                <a:pos x="368" y="57"/>
              </a:cxn>
              <a:cxn ang="0">
                <a:pos x="334" y="23"/>
              </a:cxn>
              <a:cxn ang="0">
                <a:pos x="353" y="36"/>
              </a:cxn>
              <a:cxn ang="0">
                <a:pos x="329" y="30"/>
              </a:cxn>
              <a:cxn ang="0">
                <a:pos x="304" y="42"/>
              </a:cxn>
              <a:cxn ang="0">
                <a:pos x="322" y="6"/>
              </a:cxn>
              <a:cxn ang="0">
                <a:pos x="309" y="49"/>
              </a:cxn>
              <a:cxn ang="0">
                <a:pos x="238" y="37"/>
              </a:cxn>
              <a:cxn ang="0">
                <a:pos x="257" y="47"/>
              </a:cxn>
              <a:cxn ang="0">
                <a:pos x="263" y="37"/>
              </a:cxn>
              <a:cxn ang="0">
                <a:pos x="253" y="40"/>
              </a:cxn>
              <a:cxn ang="0">
                <a:pos x="250" y="24"/>
              </a:cxn>
              <a:cxn ang="0">
                <a:pos x="195" y="38"/>
              </a:cxn>
              <a:cxn ang="0">
                <a:pos x="91" y="64"/>
              </a:cxn>
              <a:cxn ang="0">
                <a:pos x="78" y="25"/>
              </a:cxn>
              <a:cxn ang="0">
                <a:pos x="72" y="36"/>
              </a:cxn>
              <a:cxn ang="0">
                <a:pos x="83" y="36"/>
              </a:cxn>
              <a:cxn ang="0">
                <a:pos x="62" y="44"/>
              </a:cxn>
              <a:cxn ang="0">
                <a:pos x="65" y="21"/>
              </a:cxn>
              <a:cxn ang="0">
                <a:pos x="95" y="65"/>
              </a:cxn>
              <a:cxn ang="0">
                <a:pos x="16" y="55"/>
              </a:cxn>
              <a:cxn ang="0">
                <a:pos x="0" y="50"/>
              </a:cxn>
              <a:cxn ang="0">
                <a:pos x="49" y="75"/>
              </a:cxn>
              <a:cxn ang="0">
                <a:pos x="217" y="49"/>
              </a:cxn>
              <a:cxn ang="0">
                <a:pos x="136" y="69"/>
              </a:cxn>
              <a:cxn ang="0">
                <a:pos x="142" y="74"/>
              </a:cxn>
              <a:cxn ang="0">
                <a:pos x="194" y="67"/>
              </a:cxn>
              <a:cxn ang="0">
                <a:pos x="189" y="78"/>
              </a:cxn>
              <a:cxn ang="0">
                <a:pos x="234" y="63"/>
              </a:cxn>
              <a:cxn ang="0">
                <a:pos x="284" y="78"/>
              </a:cxn>
              <a:cxn ang="0">
                <a:pos x="368" y="62"/>
              </a:cxn>
              <a:cxn ang="0">
                <a:pos x="368" y="62"/>
              </a:cxn>
              <a:cxn ang="0">
                <a:pos x="497" y="67"/>
              </a:cxn>
              <a:cxn ang="0">
                <a:pos x="541" y="68"/>
              </a:cxn>
              <a:cxn ang="0">
                <a:pos x="553" y="71"/>
              </a:cxn>
              <a:cxn ang="0">
                <a:pos x="506" y="60"/>
              </a:cxn>
              <a:cxn ang="0">
                <a:pos x="600" y="80"/>
              </a:cxn>
              <a:cxn ang="0">
                <a:pos x="595" y="72"/>
              </a:cxn>
              <a:cxn ang="0">
                <a:pos x="558" y="41"/>
              </a:cxn>
              <a:cxn ang="0">
                <a:pos x="722" y="57"/>
              </a:cxn>
              <a:cxn ang="0">
                <a:pos x="727" y="42"/>
              </a:cxn>
            </a:cxnLst>
            <a:rect l="0" t="0" r="r" b="b"/>
            <a:pathLst>
              <a:path w="736" h="80">
                <a:moveTo>
                  <a:pt x="727" y="42"/>
                </a:moveTo>
                <a:cubicBezTo>
                  <a:pt x="723" y="42"/>
                  <a:pt x="719" y="46"/>
                  <a:pt x="719" y="50"/>
                </a:cubicBezTo>
                <a:cubicBezTo>
                  <a:pt x="719" y="52"/>
                  <a:pt x="720" y="53"/>
                  <a:pt x="720" y="55"/>
                </a:cubicBezTo>
                <a:cubicBezTo>
                  <a:pt x="707" y="68"/>
                  <a:pt x="689" y="75"/>
                  <a:pt x="668" y="73"/>
                </a:cubicBezTo>
                <a:cubicBezTo>
                  <a:pt x="653" y="71"/>
                  <a:pt x="639" y="67"/>
                  <a:pt x="625" y="61"/>
                </a:cubicBezTo>
                <a:cubicBezTo>
                  <a:pt x="630" y="62"/>
                  <a:pt x="635" y="64"/>
                  <a:pt x="641" y="65"/>
                </a:cubicBezTo>
                <a:cubicBezTo>
                  <a:pt x="652" y="67"/>
                  <a:pt x="665" y="70"/>
                  <a:pt x="677" y="67"/>
                </a:cubicBezTo>
                <a:cubicBezTo>
                  <a:pt x="688" y="64"/>
                  <a:pt x="697" y="53"/>
                  <a:pt x="693" y="41"/>
                </a:cubicBezTo>
                <a:cubicBezTo>
                  <a:pt x="690" y="31"/>
                  <a:pt x="682" y="24"/>
                  <a:pt x="672" y="21"/>
                </a:cubicBezTo>
                <a:cubicBezTo>
                  <a:pt x="664" y="19"/>
                  <a:pt x="652" y="23"/>
                  <a:pt x="647" y="30"/>
                </a:cubicBezTo>
                <a:cubicBezTo>
                  <a:pt x="642" y="37"/>
                  <a:pt x="645" y="46"/>
                  <a:pt x="653" y="50"/>
                </a:cubicBezTo>
                <a:cubicBezTo>
                  <a:pt x="659" y="52"/>
                  <a:pt x="674" y="54"/>
                  <a:pt x="674" y="44"/>
                </a:cubicBezTo>
                <a:cubicBezTo>
                  <a:pt x="674" y="38"/>
                  <a:pt x="669" y="34"/>
                  <a:pt x="664" y="34"/>
                </a:cubicBezTo>
                <a:cubicBezTo>
                  <a:pt x="663" y="32"/>
                  <a:pt x="661" y="31"/>
                  <a:pt x="659" y="31"/>
                </a:cubicBezTo>
                <a:cubicBezTo>
                  <a:pt x="656" y="31"/>
                  <a:pt x="653" y="33"/>
                  <a:pt x="653" y="36"/>
                </a:cubicBezTo>
                <a:cubicBezTo>
                  <a:pt x="653" y="40"/>
                  <a:pt x="656" y="42"/>
                  <a:pt x="659" y="42"/>
                </a:cubicBezTo>
                <a:cubicBezTo>
                  <a:pt x="662" y="42"/>
                  <a:pt x="664" y="40"/>
                  <a:pt x="664" y="36"/>
                </a:cubicBezTo>
                <a:cubicBezTo>
                  <a:pt x="664" y="36"/>
                  <a:pt x="664" y="36"/>
                  <a:pt x="664" y="36"/>
                </a:cubicBezTo>
                <a:cubicBezTo>
                  <a:pt x="673" y="35"/>
                  <a:pt x="672" y="47"/>
                  <a:pt x="665" y="50"/>
                </a:cubicBezTo>
                <a:cubicBezTo>
                  <a:pt x="658" y="52"/>
                  <a:pt x="648" y="47"/>
                  <a:pt x="647" y="39"/>
                </a:cubicBezTo>
                <a:cubicBezTo>
                  <a:pt x="647" y="32"/>
                  <a:pt x="652" y="27"/>
                  <a:pt x="658" y="25"/>
                </a:cubicBezTo>
                <a:cubicBezTo>
                  <a:pt x="668" y="21"/>
                  <a:pt x="679" y="23"/>
                  <a:pt x="686" y="32"/>
                </a:cubicBezTo>
                <a:cubicBezTo>
                  <a:pt x="690" y="38"/>
                  <a:pt x="693" y="46"/>
                  <a:pt x="689" y="53"/>
                </a:cubicBezTo>
                <a:cubicBezTo>
                  <a:pt x="681" y="70"/>
                  <a:pt x="661" y="67"/>
                  <a:pt x="646" y="64"/>
                </a:cubicBezTo>
                <a:cubicBezTo>
                  <a:pt x="634" y="62"/>
                  <a:pt x="623" y="59"/>
                  <a:pt x="612" y="56"/>
                </a:cubicBezTo>
                <a:cubicBezTo>
                  <a:pt x="609" y="54"/>
                  <a:pt x="605" y="53"/>
                  <a:pt x="602" y="51"/>
                </a:cubicBezTo>
                <a:cubicBezTo>
                  <a:pt x="583" y="43"/>
                  <a:pt x="562" y="36"/>
                  <a:pt x="541" y="38"/>
                </a:cubicBezTo>
                <a:cubicBezTo>
                  <a:pt x="525" y="40"/>
                  <a:pt x="514" y="48"/>
                  <a:pt x="503" y="58"/>
                </a:cubicBezTo>
                <a:cubicBezTo>
                  <a:pt x="504" y="55"/>
                  <a:pt x="505" y="51"/>
                  <a:pt x="504" y="47"/>
                </a:cubicBezTo>
                <a:cubicBezTo>
                  <a:pt x="504" y="37"/>
                  <a:pt x="495" y="27"/>
                  <a:pt x="486" y="24"/>
                </a:cubicBezTo>
                <a:cubicBezTo>
                  <a:pt x="477" y="21"/>
                  <a:pt x="464" y="21"/>
                  <a:pt x="460" y="31"/>
                </a:cubicBezTo>
                <a:cubicBezTo>
                  <a:pt x="456" y="39"/>
                  <a:pt x="460" y="49"/>
                  <a:pt x="469" y="51"/>
                </a:cubicBezTo>
                <a:cubicBezTo>
                  <a:pt x="476" y="53"/>
                  <a:pt x="486" y="48"/>
                  <a:pt x="484" y="40"/>
                </a:cubicBezTo>
                <a:cubicBezTo>
                  <a:pt x="484" y="39"/>
                  <a:pt x="485" y="38"/>
                  <a:pt x="485" y="37"/>
                </a:cubicBezTo>
                <a:cubicBezTo>
                  <a:pt x="485" y="33"/>
                  <a:pt x="482" y="31"/>
                  <a:pt x="479" y="31"/>
                </a:cubicBezTo>
                <a:cubicBezTo>
                  <a:pt x="476" y="31"/>
                  <a:pt x="473" y="33"/>
                  <a:pt x="473" y="37"/>
                </a:cubicBezTo>
                <a:cubicBezTo>
                  <a:pt x="473" y="40"/>
                  <a:pt x="476" y="42"/>
                  <a:pt x="479" y="42"/>
                </a:cubicBezTo>
                <a:cubicBezTo>
                  <a:pt x="480" y="42"/>
                  <a:pt x="480" y="42"/>
                  <a:pt x="481" y="42"/>
                </a:cubicBezTo>
                <a:cubicBezTo>
                  <a:pt x="481" y="44"/>
                  <a:pt x="480" y="45"/>
                  <a:pt x="479" y="47"/>
                </a:cubicBezTo>
                <a:cubicBezTo>
                  <a:pt x="475" y="50"/>
                  <a:pt x="470" y="53"/>
                  <a:pt x="465" y="48"/>
                </a:cubicBezTo>
                <a:cubicBezTo>
                  <a:pt x="462" y="44"/>
                  <a:pt x="460" y="38"/>
                  <a:pt x="462" y="33"/>
                </a:cubicBezTo>
                <a:cubicBezTo>
                  <a:pt x="469" y="17"/>
                  <a:pt x="492" y="23"/>
                  <a:pt x="498" y="37"/>
                </a:cubicBezTo>
                <a:cubicBezTo>
                  <a:pt x="508" y="58"/>
                  <a:pt x="489" y="75"/>
                  <a:pt x="469" y="77"/>
                </a:cubicBezTo>
                <a:cubicBezTo>
                  <a:pt x="435" y="80"/>
                  <a:pt x="403" y="53"/>
                  <a:pt x="370" y="60"/>
                </a:cubicBezTo>
                <a:cubicBezTo>
                  <a:pt x="386" y="50"/>
                  <a:pt x="410" y="58"/>
                  <a:pt x="427" y="49"/>
                </a:cubicBezTo>
                <a:cubicBezTo>
                  <a:pt x="445" y="39"/>
                  <a:pt x="445" y="12"/>
                  <a:pt x="426" y="6"/>
                </a:cubicBezTo>
                <a:cubicBezTo>
                  <a:pt x="426" y="3"/>
                  <a:pt x="423" y="0"/>
                  <a:pt x="420" y="0"/>
                </a:cubicBezTo>
                <a:cubicBezTo>
                  <a:pt x="417" y="0"/>
                  <a:pt x="414" y="3"/>
                  <a:pt x="414" y="6"/>
                </a:cubicBezTo>
                <a:cubicBezTo>
                  <a:pt x="414" y="10"/>
                  <a:pt x="417" y="13"/>
                  <a:pt x="420" y="13"/>
                </a:cubicBezTo>
                <a:cubicBezTo>
                  <a:pt x="423" y="13"/>
                  <a:pt x="425" y="11"/>
                  <a:pt x="426" y="8"/>
                </a:cubicBezTo>
                <a:cubicBezTo>
                  <a:pt x="439" y="13"/>
                  <a:pt x="442" y="31"/>
                  <a:pt x="432" y="42"/>
                </a:cubicBezTo>
                <a:cubicBezTo>
                  <a:pt x="425" y="49"/>
                  <a:pt x="415" y="51"/>
                  <a:pt x="405" y="52"/>
                </a:cubicBezTo>
                <a:cubicBezTo>
                  <a:pt x="398" y="52"/>
                  <a:pt x="390" y="52"/>
                  <a:pt x="382" y="53"/>
                </a:cubicBezTo>
                <a:cubicBezTo>
                  <a:pt x="395" y="49"/>
                  <a:pt x="408" y="45"/>
                  <a:pt x="407" y="30"/>
                </a:cubicBezTo>
                <a:cubicBezTo>
                  <a:pt x="405" y="11"/>
                  <a:pt x="377" y="11"/>
                  <a:pt x="381" y="27"/>
                </a:cubicBezTo>
                <a:cubicBezTo>
                  <a:pt x="380" y="28"/>
                  <a:pt x="379" y="29"/>
                  <a:pt x="379" y="31"/>
                </a:cubicBezTo>
                <a:cubicBezTo>
                  <a:pt x="379" y="33"/>
                  <a:pt x="381" y="36"/>
                  <a:pt x="383" y="36"/>
                </a:cubicBezTo>
                <a:cubicBezTo>
                  <a:pt x="386" y="36"/>
                  <a:pt x="388" y="33"/>
                  <a:pt x="388" y="31"/>
                </a:cubicBezTo>
                <a:cubicBezTo>
                  <a:pt x="388" y="28"/>
                  <a:pt x="386" y="26"/>
                  <a:pt x="384" y="26"/>
                </a:cubicBezTo>
                <a:cubicBezTo>
                  <a:pt x="382" y="16"/>
                  <a:pt x="398" y="14"/>
                  <a:pt x="402" y="23"/>
                </a:cubicBezTo>
                <a:cubicBezTo>
                  <a:pt x="404" y="27"/>
                  <a:pt x="404" y="30"/>
                  <a:pt x="403" y="34"/>
                </a:cubicBezTo>
                <a:cubicBezTo>
                  <a:pt x="401" y="43"/>
                  <a:pt x="395" y="47"/>
                  <a:pt x="386" y="50"/>
                </a:cubicBezTo>
                <a:cubicBezTo>
                  <a:pt x="380" y="52"/>
                  <a:pt x="373" y="54"/>
                  <a:pt x="368" y="57"/>
                </a:cubicBezTo>
                <a:cubicBezTo>
                  <a:pt x="363" y="54"/>
                  <a:pt x="356" y="52"/>
                  <a:pt x="350" y="50"/>
                </a:cubicBezTo>
                <a:cubicBezTo>
                  <a:pt x="342" y="47"/>
                  <a:pt x="336" y="43"/>
                  <a:pt x="333" y="34"/>
                </a:cubicBezTo>
                <a:cubicBezTo>
                  <a:pt x="332" y="30"/>
                  <a:pt x="332" y="27"/>
                  <a:pt x="334" y="23"/>
                </a:cubicBezTo>
                <a:cubicBezTo>
                  <a:pt x="338" y="14"/>
                  <a:pt x="354" y="16"/>
                  <a:pt x="352" y="26"/>
                </a:cubicBezTo>
                <a:cubicBezTo>
                  <a:pt x="350" y="26"/>
                  <a:pt x="348" y="28"/>
                  <a:pt x="348" y="31"/>
                </a:cubicBezTo>
                <a:cubicBezTo>
                  <a:pt x="348" y="33"/>
                  <a:pt x="350" y="36"/>
                  <a:pt x="353" y="36"/>
                </a:cubicBezTo>
                <a:cubicBezTo>
                  <a:pt x="355" y="36"/>
                  <a:pt x="357" y="33"/>
                  <a:pt x="357" y="31"/>
                </a:cubicBezTo>
                <a:cubicBezTo>
                  <a:pt x="357" y="29"/>
                  <a:pt x="357" y="28"/>
                  <a:pt x="355" y="27"/>
                </a:cubicBezTo>
                <a:cubicBezTo>
                  <a:pt x="359" y="11"/>
                  <a:pt x="331" y="11"/>
                  <a:pt x="329" y="30"/>
                </a:cubicBezTo>
                <a:cubicBezTo>
                  <a:pt x="328" y="45"/>
                  <a:pt x="341" y="49"/>
                  <a:pt x="354" y="53"/>
                </a:cubicBezTo>
                <a:cubicBezTo>
                  <a:pt x="346" y="52"/>
                  <a:pt x="338" y="52"/>
                  <a:pt x="331" y="52"/>
                </a:cubicBezTo>
                <a:cubicBezTo>
                  <a:pt x="321" y="51"/>
                  <a:pt x="311" y="49"/>
                  <a:pt x="304" y="42"/>
                </a:cubicBezTo>
                <a:cubicBezTo>
                  <a:pt x="294" y="31"/>
                  <a:pt x="297" y="13"/>
                  <a:pt x="310" y="8"/>
                </a:cubicBezTo>
                <a:cubicBezTo>
                  <a:pt x="311" y="11"/>
                  <a:pt x="313" y="13"/>
                  <a:pt x="316" y="13"/>
                </a:cubicBezTo>
                <a:cubicBezTo>
                  <a:pt x="320" y="13"/>
                  <a:pt x="322" y="10"/>
                  <a:pt x="322" y="6"/>
                </a:cubicBezTo>
                <a:cubicBezTo>
                  <a:pt x="322" y="3"/>
                  <a:pt x="320" y="0"/>
                  <a:pt x="316" y="0"/>
                </a:cubicBezTo>
                <a:cubicBezTo>
                  <a:pt x="313" y="0"/>
                  <a:pt x="310" y="3"/>
                  <a:pt x="310" y="6"/>
                </a:cubicBezTo>
                <a:cubicBezTo>
                  <a:pt x="291" y="12"/>
                  <a:pt x="291" y="39"/>
                  <a:pt x="309" y="49"/>
                </a:cubicBezTo>
                <a:cubicBezTo>
                  <a:pt x="326" y="58"/>
                  <a:pt x="350" y="50"/>
                  <a:pt x="366" y="60"/>
                </a:cubicBezTo>
                <a:cubicBezTo>
                  <a:pt x="333" y="53"/>
                  <a:pt x="301" y="80"/>
                  <a:pt x="267" y="77"/>
                </a:cubicBezTo>
                <a:cubicBezTo>
                  <a:pt x="247" y="75"/>
                  <a:pt x="228" y="58"/>
                  <a:pt x="238" y="37"/>
                </a:cubicBezTo>
                <a:cubicBezTo>
                  <a:pt x="244" y="23"/>
                  <a:pt x="267" y="17"/>
                  <a:pt x="274" y="33"/>
                </a:cubicBezTo>
                <a:cubicBezTo>
                  <a:pt x="276" y="38"/>
                  <a:pt x="274" y="44"/>
                  <a:pt x="271" y="48"/>
                </a:cubicBezTo>
                <a:cubicBezTo>
                  <a:pt x="266" y="53"/>
                  <a:pt x="261" y="50"/>
                  <a:pt x="257" y="47"/>
                </a:cubicBezTo>
                <a:cubicBezTo>
                  <a:pt x="256" y="45"/>
                  <a:pt x="255" y="44"/>
                  <a:pt x="255" y="42"/>
                </a:cubicBezTo>
                <a:cubicBezTo>
                  <a:pt x="256" y="42"/>
                  <a:pt x="256" y="42"/>
                  <a:pt x="257" y="42"/>
                </a:cubicBezTo>
                <a:cubicBezTo>
                  <a:pt x="260" y="42"/>
                  <a:pt x="263" y="40"/>
                  <a:pt x="263" y="37"/>
                </a:cubicBezTo>
                <a:cubicBezTo>
                  <a:pt x="263" y="33"/>
                  <a:pt x="260" y="31"/>
                  <a:pt x="257" y="31"/>
                </a:cubicBezTo>
                <a:cubicBezTo>
                  <a:pt x="254" y="31"/>
                  <a:pt x="251" y="33"/>
                  <a:pt x="251" y="37"/>
                </a:cubicBezTo>
                <a:cubicBezTo>
                  <a:pt x="251" y="38"/>
                  <a:pt x="252" y="39"/>
                  <a:pt x="253" y="40"/>
                </a:cubicBezTo>
                <a:cubicBezTo>
                  <a:pt x="250" y="48"/>
                  <a:pt x="260" y="53"/>
                  <a:pt x="267" y="51"/>
                </a:cubicBezTo>
                <a:cubicBezTo>
                  <a:pt x="277" y="49"/>
                  <a:pt x="280" y="39"/>
                  <a:pt x="277" y="31"/>
                </a:cubicBezTo>
                <a:cubicBezTo>
                  <a:pt x="272" y="21"/>
                  <a:pt x="259" y="21"/>
                  <a:pt x="250" y="24"/>
                </a:cubicBezTo>
                <a:cubicBezTo>
                  <a:pt x="241" y="27"/>
                  <a:pt x="232" y="37"/>
                  <a:pt x="232" y="47"/>
                </a:cubicBezTo>
                <a:cubicBezTo>
                  <a:pt x="232" y="51"/>
                  <a:pt x="232" y="55"/>
                  <a:pt x="233" y="58"/>
                </a:cubicBezTo>
                <a:cubicBezTo>
                  <a:pt x="222" y="48"/>
                  <a:pt x="211" y="40"/>
                  <a:pt x="195" y="38"/>
                </a:cubicBezTo>
                <a:cubicBezTo>
                  <a:pt x="174" y="36"/>
                  <a:pt x="153" y="43"/>
                  <a:pt x="135" y="51"/>
                </a:cubicBezTo>
                <a:cubicBezTo>
                  <a:pt x="131" y="53"/>
                  <a:pt x="128" y="54"/>
                  <a:pt x="124" y="56"/>
                </a:cubicBezTo>
                <a:cubicBezTo>
                  <a:pt x="113" y="59"/>
                  <a:pt x="102" y="62"/>
                  <a:pt x="91" y="64"/>
                </a:cubicBezTo>
                <a:cubicBezTo>
                  <a:pt x="75" y="67"/>
                  <a:pt x="55" y="70"/>
                  <a:pt x="47" y="53"/>
                </a:cubicBezTo>
                <a:cubicBezTo>
                  <a:pt x="44" y="46"/>
                  <a:pt x="46" y="38"/>
                  <a:pt x="50" y="32"/>
                </a:cubicBezTo>
                <a:cubicBezTo>
                  <a:pt x="57" y="23"/>
                  <a:pt x="68" y="21"/>
                  <a:pt x="78" y="25"/>
                </a:cubicBezTo>
                <a:cubicBezTo>
                  <a:pt x="84" y="27"/>
                  <a:pt x="89" y="32"/>
                  <a:pt x="89" y="39"/>
                </a:cubicBezTo>
                <a:cubicBezTo>
                  <a:pt x="88" y="47"/>
                  <a:pt x="78" y="52"/>
                  <a:pt x="71" y="50"/>
                </a:cubicBezTo>
                <a:cubicBezTo>
                  <a:pt x="64" y="47"/>
                  <a:pt x="63" y="35"/>
                  <a:pt x="72" y="36"/>
                </a:cubicBezTo>
                <a:cubicBezTo>
                  <a:pt x="72" y="36"/>
                  <a:pt x="72" y="36"/>
                  <a:pt x="72" y="36"/>
                </a:cubicBezTo>
                <a:cubicBezTo>
                  <a:pt x="72" y="40"/>
                  <a:pt x="74" y="42"/>
                  <a:pt x="78" y="42"/>
                </a:cubicBezTo>
                <a:cubicBezTo>
                  <a:pt x="81" y="42"/>
                  <a:pt x="83" y="40"/>
                  <a:pt x="83" y="36"/>
                </a:cubicBezTo>
                <a:cubicBezTo>
                  <a:pt x="83" y="33"/>
                  <a:pt x="81" y="31"/>
                  <a:pt x="78" y="31"/>
                </a:cubicBezTo>
                <a:cubicBezTo>
                  <a:pt x="75" y="31"/>
                  <a:pt x="73" y="32"/>
                  <a:pt x="72" y="34"/>
                </a:cubicBezTo>
                <a:cubicBezTo>
                  <a:pt x="67" y="34"/>
                  <a:pt x="62" y="38"/>
                  <a:pt x="62" y="44"/>
                </a:cubicBezTo>
                <a:cubicBezTo>
                  <a:pt x="63" y="54"/>
                  <a:pt x="77" y="52"/>
                  <a:pt x="83" y="50"/>
                </a:cubicBezTo>
                <a:cubicBezTo>
                  <a:pt x="91" y="46"/>
                  <a:pt x="95" y="37"/>
                  <a:pt x="89" y="30"/>
                </a:cubicBezTo>
                <a:cubicBezTo>
                  <a:pt x="84" y="23"/>
                  <a:pt x="73" y="19"/>
                  <a:pt x="65" y="21"/>
                </a:cubicBezTo>
                <a:cubicBezTo>
                  <a:pt x="54" y="24"/>
                  <a:pt x="46" y="31"/>
                  <a:pt x="43" y="41"/>
                </a:cubicBezTo>
                <a:cubicBezTo>
                  <a:pt x="39" y="53"/>
                  <a:pt x="48" y="64"/>
                  <a:pt x="59" y="67"/>
                </a:cubicBezTo>
                <a:cubicBezTo>
                  <a:pt x="71" y="70"/>
                  <a:pt x="84" y="67"/>
                  <a:pt x="95" y="65"/>
                </a:cubicBezTo>
                <a:cubicBezTo>
                  <a:pt x="101" y="64"/>
                  <a:pt x="106" y="62"/>
                  <a:pt x="112" y="61"/>
                </a:cubicBezTo>
                <a:cubicBezTo>
                  <a:pt x="97" y="67"/>
                  <a:pt x="83" y="71"/>
                  <a:pt x="68" y="73"/>
                </a:cubicBezTo>
                <a:cubicBezTo>
                  <a:pt x="47" y="75"/>
                  <a:pt x="30" y="68"/>
                  <a:pt x="16" y="55"/>
                </a:cubicBezTo>
                <a:cubicBezTo>
                  <a:pt x="17" y="53"/>
                  <a:pt x="17" y="52"/>
                  <a:pt x="17" y="50"/>
                </a:cubicBezTo>
                <a:cubicBezTo>
                  <a:pt x="17" y="46"/>
                  <a:pt x="13" y="42"/>
                  <a:pt x="9" y="42"/>
                </a:cubicBezTo>
                <a:cubicBezTo>
                  <a:pt x="4" y="42"/>
                  <a:pt x="0" y="46"/>
                  <a:pt x="0" y="50"/>
                </a:cubicBezTo>
                <a:cubicBezTo>
                  <a:pt x="0" y="55"/>
                  <a:pt x="4" y="59"/>
                  <a:pt x="9" y="59"/>
                </a:cubicBezTo>
                <a:cubicBezTo>
                  <a:pt x="11" y="59"/>
                  <a:pt x="12" y="58"/>
                  <a:pt x="14" y="57"/>
                </a:cubicBezTo>
                <a:cubicBezTo>
                  <a:pt x="23" y="67"/>
                  <a:pt x="35" y="73"/>
                  <a:pt x="49" y="75"/>
                </a:cubicBezTo>
                <a:cubicBezTo>
                  <a:pt x="70" y="78"/>
                  <a:pt x="91" y="72"/>
                  <a:pt x="109" y="64"/>
                </a:cubicBezTo>
                <a:cubicBezTo>
                  <a:pt x="132" y="56"/>
                  <a:pt x="153" y="44"/>
                  <a:pt x="178" y="41"/>
                </a:cubicBezTo>
                <a:cubicBezTo>
                  <a:pt x="192" y="39"/>
                  <a:pt x="205" y="41"/>
                  <a:pt x="217" y="49"/>
                </a:cubicBezTo>
                <a:cubicBezTo>
                  <a:pt x="219" y="50"/>
                  <a:pt x="222" y="52"/>
                  <a:pt x="225" y="55"/>
                </a:cubicBezTo>
                <a:cubicBezTo>
                  <a:pt x="199" y="46"/>
                  <a:pt x="165" y="64"/>
                  <a:pt x="141" y="72"/>
                </a:cubicBezTo>
                <a:cubicBezTo>
                  <a:pt x="140" y="70"/>
                  <a:pt x="138" y="69"/>
                  <a:pt x="136" y="69"/>
                </a:cubicBezTo>
                <a:cubicBezTo>
                  <a:pt x="133" y="69"/>
                  <a:pt x="130" y="71"/>
                  <a:pt x="130" y="74"/>
                </a:cubicBezTo>
                <a:cubicBezTo>
                  <a:pt x="130" y="78"/>
                  <a:pt x="133" y="80"/>
                  <a:pt x="136" y="80"/>
                </a:cubicBezTo>
                <a:cubicBezTo>
                  <a:pt x="139" y="80"/>
                  <a:pt x="142" y="78"/>
                  <a:pt x="142" y="74"/>
                </a:cubicBezTo>
                <a:cubicBezTo>
                  <a:pt x="142" y="74"/>
                  <a:pt x="141" y="74"/>
                  <a:pt x="141" y="73"/>
                </a:cubicBezTo>
                <a:cubicBezTo>
                  <a:pt x="168" y="64"/>
                  <a:pt x="205" y="44"/>
                  <a:pt x="230" y="60"/>
                </a:cubicBezTo>
                <a:cubicBezTo>
                  <a:pt x="218" y="57"/>
                  <a:pt x="205" y="61"/>
                  <a:pt x="194" y="67"/>
                </a:cubicBezTo>
                <a:cubicBezTo>
                  <a:pt x="193" y="66"/>
                  <a:pt x="191" y="65"/>
                  <a:pt x="189" y="65"/>
                </a:cubicBezTo>
                <a:cubicBezTo>
                  <a:pt x="186" y="65"/>
                  <a:pt x="183" y="68"/>
                  <a:pt x="183" y="71"/>
                </a:cubicBezTo>
                <a:cubicBezTo>
                  <a:pt x="183" y="75"/>
                  <a:pt x="186" y="78"/>
                  <a:pt x="189" y="78"/>
                </a:cubicBezTo>
                <a:cubicBezTo>
                  <a:pt x="193" y="78"/>
                  <a:pt x="196" y="75"/>
                  <a:pt x="196" y="71"/>
                </a:cubicBezTo>
                <a:cubicBezTo>
                  <a:pt x="196" y="70"/>
                  <a:pt x="196" y="69"/>
                  <a:pt x="195" y="68"/>
                </a:cubicBezTo>
                <a:cubicBezTo>
                  <a:pt x="207" y="61"/>
                  <a:pt x="221" y="57"/>
                  <a:pt x="234" y="63"/>
                </a:cubicBezTo>
                <a:cubicBezTo>
                  <a:pt x="234" y="63"/>
                  <a:pt x="234" y="63"/>
                  <a:pt x="234" y="63"/>
                </a:cubicBezTo>
                <a:cubicBezTo>
                  <a:pt x="236" y="64"/>
                  <a:pt x="238" y="66"/>
                  <a:pt x="239" y="67"/>
                </a:cubicBezTo>
                <a:cubicBezTo>
                  <a:pt x="250" y="77"/>
                  <a:pt x="270" y="80"/>
                  <a:pt x="284" y="78"/>
                </a:cubicBezTo>
                <a:cubicBezTo>
                  <a:pt x="311" y="73"/>
                  <a:pt x="339" y="54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8" y="62"/>
                </a:cubicBezTo>
                <a:cubicBezTo>
                  <a:pt x="368" y="62"/>
                  <a:pt x="368" y="62"/>
                  <a:pt x="369" y="62"/>
                </a:cubicBezTo>
                <a:cubicBezTo>
                  <a:pt x="397" y="54"/>
                  <a:pt x="425" y="73"/>
                  <a:pt x="452" y="78"/>
                </a:cubicBezTo>
                <a:cubicBezTo>
                  <a:pt x="466" y="80"/>
                  <a:pt x="486" y="77"/>
                  <a:pt x="497" y="67"/>
                </a:cubicBezTo>
                <a:cubicBezTo>
                  <a:pt x="499" y="66"/>
                  <a:pt x="500" y="64"/>
                  <a:pt x="502" y="63"/>
                </a:cubicBezTo>
                <a:cubicBezTo>
                  <a:pt x="502" y="63"/>
                  <a:pt x="502" y="63"/>
                  <a:pt x="502" y="63"/>
                </a:cubicBezTo>
                <a:cubicBezTo>
                  <a:pt x="516" y="57"/>
                  <a:pt x="529" y="61"/>
                  <a:pt x="541" y="68"/>
                </a:cubicBezTo>
                <a:cubicBezTo>
                  <a:pt x="541" y="69"/>
                  <a:pt x="540" y="70"/>
                  <a:pt x="540" y="71"/>
                </a:cubicBezTo>
                <a:cubicBezTo>
                  <a:pt x="540" y="75"/>
                  <a:pt x="543" y="78"/>
                  <a:pt x="547" y="78"/>
                </a:cubicBezTo>
                <a:cubicBezTo>
                  <a:pt x="551" y="78"/>
                  <a:pt x="553" y="75"/>
                  <a:pt x="553" y="71"/>
                </a:cubicBezTo>
                <a:cubicBezTo>
                  <a:pt x="553" y="68"/>
                  <a:pt x="551" y="65"/>
                  <a:pt x="547" y="65"/>
                </a:cubicBezTo>
                <a:cubicBezTo>
                  <a:pt x="545" y="65"/>
                  <a:pt x="543" y="66"/>
                  <a:pt x="542" y="67"/>
                </a:cubicBezTo>
                <a:cubicBezTo>
                  <a:pt x="531" y="61"/>
                  <a:pt x="518" y="57"/>
                  <a:pt x="506" y="60"/>
                </a:cubicBezTo>
                <a:cubicBezTo>
                  <a:pt x="531" y="44"/>
                  <a:pt x="568" y="64"/>
                  <a:pt x="595" y="73"/>
                </a:cubicBezTo>
                <a:cubicBezTo>
                  <a:pt x="595" y="74"/>
                  <a:pt x="595" y="74"/>
                  <a:pt x="595" y="74"/>
                </a:cubicBezTo>
                <a:cubicBezTo>
                  <a:pt x="595" y="78"/>
                  <a:pt x="597" y="80"/>
                  <a:pt x="600" y="80"/>
                </a:cubicBezTo>
                <a:cubicBezTo>
                  <a:pt x="603" y="80"/>
                  <a:pt x="606" y="78"/>
                  <a:pt x="606" y="74"/>
                </a:cubicBezTo>
                <a:cubicBezTo>
                  <a:pt x="606" y="71"/>
                  <a:pt x="603" y="69"/>
                  <a:pt x="600" y="69"/>
                </a:cubicBezTo>
                <a:cubicBezTo>
                  <a:pt x="598" y="69"/>
                  <a:pt x="596" y="70"/>
                  <a:pt x="595" y="72"/>
                </a:cubicBezTo>
                <a:cubicBezTo>
                  <a:pt x="571" y="64"/>
                  <a:pt x="537" y="46"/>
                  <a:pt x="511" y="55"/>
                </a:cubicBezTo>
                <a:cubicBezTo>
                  <a:pt x="514" y="52"/>
                  <a:pt x="517" y="50"/>
                  <a:pt x="519" y="49"/>
                </a:cubicBezTo>
                <a:cubicBezTo>
                  <a:pt x="531" y="41"/>
                  <a:pt x="544" y="39"/>
                  <a:pt x="558" y="41"/>
                </a:cubicBezTo>
                <a:cubicBezTo>
                  <a:pt x="583" y="44"/>
                  <a:pt x="604" y="56"/>
                  <a:pt x="627" y="64"/>
                </a:cubicBezTo>
                <a:cubicBezTo>
                  <a:pt x="646" y="72"/>
                  <a:pt x="667" y="78"/>
                  <a:pt x="687" y="75"/>
                </a:cubicBezTo>
                <a:cubicBezTo>
                  <a:pt x="701" y="73"/>
                  <a:pt x="713" y="67"/>
                  <a:pt x="722" y="57"/>
                </a:cubicBezTo>
                <a:cubicBezTo>
                  <a:pt x="724" y="58"/>
                  <a:pt x="726" y="59"/>
                  <a:pt x="727" y="59"/>
                </a:cubicBezTo>
                <a:cubicBezTo>
                  <a:pt x="732" y="59"/>
                  <a:pt x="736" y="55"/>
                  <a:pt x="736" y="50"/>
                </a:cubicBezTo>
                <a:cubicBezTo>
                  <a:pt x="736" y="46"/>
                  <a:pt x="732" y="42"/>
                  <a:pt x="727" y="4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="" xmlns:p14="http://schemas.microsoft.com/office/powerpoint/2010/main" val="11344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40509334"/>
              </p:ext>
            </p:extLst>
          </p:nvPr>
        </p:nvGraphicFramePr>
        <p:xfrm>
          <a:off x="0" y="0"/>
          <a:ext cx="161984" cy="134979"/>
        </p:xfrm>
        <a:graphic>
          <a:graphicData uri="http://schemas.openxmlformats.org/presentationml/2006/ole">
            <p:oleObj spid="_x0000_s467990" name="think-cell Slide" r:id="rId6" imgW="360" imgH="360" progId="">
              <p:embed/>
            </p:oleObj>
          </a:graphicData>
        </a:graphic>
      </p:graphicFrame>
      <p:sp>
        <p:nvSpPr>
          <p:cNvPr id="25" name="Rectangle 2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61984" cy="1349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b="1" dirty="0" err="1" smtClean="0">
              <a:solidFill>
                <a:srgbClr val="000000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100944" y="574214"/>
            <a:ext cx="4942113" cy="480131"/>
          </a:xfrm>
          <a:prstGeom prst="roundRect">
            <a:avLst/>
          </a:prstGeom>
          <a:solidFill>
            <a:schemeClr val="accent3"/>
          </a:solidFill>
        </p:spPr>
        <p:txBody>
          <a:bodyPr wrap="none" anchor="ctr">
            <a:no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nnapurna SIL"/>
              </a:rPr>
              <a:t>Objectives of SAGY	</a:t>
            </a:r>
            <a:endParaRPr lang="x-none" sz="1400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100944" y="1141845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SAGY – The Approach </a:t>
            </a:r>
            <a:endParaRPr lang="x-none" sz="1400" b="0" dirty="0"/>
          </a:p>
        </p:txBody>
      </p:sp>
      <p:sp>
        <p:nvSpPr>
          <p:cNvPr id="19" name="Rounded Rectangle 18"/>
          <p:cNvSpPr/>
          <p:nvPr/>
        </p:nvSpPr>
        <p:spPr>
          <a:xfrm>
            <a:off x="2100944" y="1709476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Key Aspects of SAGY</a:t>
            </a:r>
            <a:endParaRPr lang="x-none" sz="1400" b="0" dirty="0"/>
          </a:p>
        </p:txBody>
      </p:sp>
      <p:sp>
        <p:nvSpPr>
          <p:cNvPr id="21" name="Rounded Rectangle 20"/>
          <p:cNvSpPr/>
          <p:nvPr/>
        </p:nvSpPr>
        <p:spPr>
          <a:xfrm>
            <a:off x="2100944" y="2277107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Timelines of Implementation </a:t>
            </a:r>
            <a:endParaRPr lang="x-none" sz="1400" b="0" dirty="0"/>
          </a:p>
        </p:txBody>
      </p:sp>
      <p:sp>
        <p:nvSpPr>
          <p:cNvPr id="23" name="Rounded Rectangle 22"/>
          <p:cNvSpPr/>
          <p:nvPr/>
        </p:nvSpPr>
        <p:spPr>
          <a:xfrm>
            <a:off x="2100944" y="2844738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Role of an MP</a:t>
            </a:r>
            <a:endParaRPr lang="x-none" sz="1400" b="0" dirty="0"/>
          </a:p>
        </p:txBody>
      </p:sp>
      <p:sp>
        <p:nvSpPr>
          <p:cNvPr id="24" name="Rounded Rectangle 23"/>
          <p:cNvSpPr/>
          <p:nvPr/>
        </p:nvSpPr>
        <p:spPr>
          <a:xfrm>
            <a:off x="2100944" y="3412369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Institutional Structure </a:t>
            </a:r>
            <a:endParaRPr lang="x-none" sz="1400" b="0" dirty="0"/>
          </a:p>
        </p:txBody>
      </p:sp>
      <p:sp>
        <p:nvSpPr>
          <p:cNvPr id="26" name="Rounded Rectangle 25"/>
          <p:cNvSpPr/>
          <p:nvPr/>
        </p:nvSpPr>
        <p:spPr>
          <a:xfrm>
            <a:off x="2100944" y="3980000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What MPs could do through this scheme? </a:t>
            </a:r>
            <a:endParaRPr lang="x-none" sz="1400" b="0" dirty="0"/>
          </a:p>
        </p:txBody>
      </p:sp>
      <p:sp>
        <p:nvSpPr>
          <p:cNvPr id="27" name="Rounded Rectangle 26"/>
          <p:cNvSpPr/>
          <p:nvPr/>
        </p:nvSpPr>
        <p:spPr>
          <a:xfrm>
            <a:off x="2100944" y="4547633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The Goal </a:t>
            </a:r>
            <a:endParaRPr lang="x-none" sz="1400" b="0" dirty="0"/>
          </a:p>
        </p:txBody>
      </p:sp>
      <p:pic>
        <p:nvPicPr>
          <p:cNvPr id="29" name="Picture 28" descr="Untitled-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79432" y="599716"/>
            <a:ext cx="938893" cy="429126"/>
          </a:xfrm>
          <a:prstGeom prst="rect">
            <a:avLst/>
          </a:prstGeom>
        </p:spPr>
      </p:pic>
      <p:pic>
        <p:nvPicPr>
          <p:cNvPr id="30" name="Picture 29" descr="Untitled-2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1509712" y="649973"/>
            <a:ext cx="636503" cy="328613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="" xmlns:p14="http://schemas.microsoft.com/office/powerpoint/2010/main" val="11344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Mahatama</a:t>
            </a:r>
            <a:r>
              <a:rPr lang="en-US" dirty="0" smtClean="0"/>
              <a:t> Gandhi’s Gram </a:t>
            </a:r>
            <a:r>
              <a:rPr lang="en-US" dirty="0" err="1" smtClean="0"/>
              <a:t>Swaraj</a:t>
            </a:r>
            <a:r>
              <a:rPr lang="en-US" dirty="0" smtClean="0"/>
              <a:t> based on Moral values, and </a:t>
            </a:r>
            <a:r>
              <a:rPr lang="en-US" dirty="0" err="1" smtClean="0"/>
              <a:t>Lok</a:t>
            </a:r>
            <a:r>
              <a:rPr lang="en-US" dirty="0" smtClean="0"/>
              <a:t> </a:t>
            </a:r>
            <a:r>
              <a:rPr lang="en-US" dirty="0" err="1" smtClean="0"/>
              <a:t>Nayak</a:t>
            </a:r>
            <a:r>
              <a:rPr lang="en-US" dirty="0" smtClean="0"/>
              <a:t> </a:t>
            </a:r>
            <a:r>
              <a:rPr lang="en-US" dirty="0" err="1" smtClean="0"/>
              <a:t>JayPrakash</a:t>
            </a:r>
            <a:r>
              <a:rPr lang="en-US" dirty="0" smtClean="0"/>
              <a:t> </a:t>
            </a:r>
            <a:r>
              <a:rPr lang="en-US" dirty="0" err="1" smtClean="0"/>
              <a:t>Ji</a:t>
            </a:r>
            <a:r>
              <a:rPr lang="en-US" dirty="0" smtClean="0"/>
              <a:t> Village Communitarian democracy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87326" y="2391915"/>
            <a:ext cx="5288188" cy="2739417"/>
          </a:xfrm>
          <a:prstGeom prst="rect">
            <a:avLst/>
          </a:prstGeom>
          <a:solidFill>
            <a:srgbClr val="FFD34E"/>
          </a:solidFill>
        </p:spPr>
        <p:txBody>
          <a:bodyPr wrap="square" lIns="71323" tIns="35662" rIns="71323" bIns="35662">
            <a:spAutoFit/>
          </a:bodyPr>
          <a:lstStyle/>
          <a:p>
            <a:pPr marL="228600" lvl="1" indent="-2286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IN" sz="1400" b="0" dirty="0" smtClean="0"/>
              <a:t>Inspiring </a:t>
            </a:r>
            <a:r>
              <a:rPr lang="en-IN" sz="1400" b="0" dirty="0"/>
              <a:t>national pride, patriotism, unity, self confidence as important as infrastructure</a:t>
            </a:r>
          </a:p>
          <a:p>
            <a:pPr marL="228600" lvl="1" indent="-2286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IN" sz="1400" b="0" dirty="0"/>
              <a:t>People free of alcoholism, healthy, practice yoga, respect elders,</a:t>
            </a:r>
          </a:p>
          <a:p>
            <a:pPr marL="228600" lvl="1" indent="-2286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IN" sz="1400" b="0" dirty="0"/>
              <a:t>Take pride in achievements of village, </a:t>
            </a:r>
          </a:p>
          <a:p>
            <a:pPr marL="228600" lvl="1" indent="-2286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IN" sz="1400" b="0" dirty="0"/>
              <a:t>Jan-Bhagidari is key to Adarsh Gram, election of Gram Panchayat by consensus as shown by PM in Gujarat</a:t>
            </a:r>
          </a:p>
          <a:p>
            <a:pPr marL="228600" lvl="1" indent="-228600"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IN" sz="1400" b="0" dirty="0"/>
              <a:t>Village swaraj is  when village grows its own food, nobody is without work, no-one is illiterate, village industries are flourishing, absolute cleanliness and </a:t>
            </a:r>
            <a:r>
              <a:rPr lang="en-IN" sz="1400" b="0" dirty="0" smtClean="0"/>
              <a:t>sanitation</a:t>
            </a:r>
            <a:endParaRPr lang="en-IN" sz="1400" b="0" dirty="0"/>
          </a:p>
        </p:txBody>
      </p:sp>
      <p:sp>
        <p:nvSpPr>
          <p:cNvPr id="7" name="Rectangle 6"/>
          <p:cNvSpPr/>
          <p:nvPr/>
        </p:nvSpPr>
        <p:spPr>
          <a:xfrm>
            <a:off x="187326" y="991070"/>
            <a:ext cx="3844847" cy="13415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71323" tIns="35662" rIns="914400" bIns="35662">
            <a:noAutofit/>
          </a:bodyPr>
          <a:lstStyle/>
          <a:p>
            <a:pPr marL="0" lvl="1">
              <a:spcBef>
                <a:spcPts val="500"/>
              </a:spcBef>
              <a:spcAft>
                <a:spcPts val="1000"/>
              </a:spcAft>
            </a:pPr>
            <a:r>
              <a:rPr lang="en-IN" sz="1400" b="0" dirty="0" smtClean="0"/>
              <a:t>An </a:t>
            </a:r>
            <a:r>
              <a:rPr lang="en-IN" sz="1400" b="0" dirty="0"/>
              <a:t>ideal village is free of quarrels and thefts, harmony among communities. Untouchability is </a:t>
            </a:r>
            <a:r>
              <a:rPr lang="en-IN" sz="1400" b="0" dirty="0" smtClean="0"/>
              <a:t>absent </a:t>
            </a:r>
          </a:p>
          <a:p>
            <a:pPr marL="228600" lvl="1" indent="-228600">
              <a:spcBef>
                <a:spcPts val="500"/>
              </a:spcBef>
              <a:spcAft>
                <a:spcPts val="1000"/>
              </a:spcAft>
            </a:pPr>
            <a:r>
              <a:rPr lang="en-IN" sz="1400" dirty="0" err="1" smtClean="0"/>
              <a:t>Mahatama</a:t>
            </a:r>
            <a:r>
              <a:rPr lang="en-IN" sz="1400" dirty="0" smtClean="0"/>
              <a:t> Gandhi </a:t>
            </a:r>
            <a:endParaRPr lang="en-IN" sz="1400" dirty="0"/>
          </a:p>
        </p:txBody>
      </p:sp>
      <p:sp>
        <p:nvSpPr>
          <p:cNvPr id="8" name="Rectangle 7"/>
          <p:cNvSpPr/>
          <p:nvPr/>
        </p:nvSpPr>
        <p:spPr>
          <a:xfrm>
            <a:off x="4208443" y="991069"/>
            <a:ext cx="4757757" cy="13441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71323" tIns="35662" rIns="1371600" bIns="35662">
            <a:noAutofit/>
          </a:bodyPr>
          <a:lstStyle/>
          <a:p>
            <a:pPr marL="0" lvl="1">
              <a:spcBef>
                <a:spcPts val="500"/>
              </a:spcBef>
              <a:spcAft>
                <a:spcPts val="1000"/>
              </a:spcAft>
            </a:pPr>
            <a:r>
              <a:rPr lang="en-IN" sz="1400" b="0" dirty="0" smtClean="0"/>
              <a:t>you do not need electric poles to bring light to village : true enlightenment comes from shaping values, community spirit, good education</a:t>
            </a:r>
          </a:p>
          <a:p>
            <a:pPr marL="0" lvl="1">
              <a:spcBef>
                <a:spcPts val="500"/>
              </a:spcBef>
              <a:spcAft>
                <a:spcPts val="1000"/>
              </a:spcAft>
            </a:pPr>
            <a:r>
              <a:rPr lang="en-IN" sz="1400" dirty="0" smtClean="0"/>
              <a:t>PM </a:t>
            </a:r>
            <a:r>
              <a:rPr lang="en-IN" sz="1400" dirty="0" err="1" smtClean="0"/>
              <a:t>Narendra</a:t>
            </a:r>
            <a:r>
              <a:rPr lang="en-IN" sz="1400" dirty="0" smtClean="0"/>
              <a:t> </a:t>
            </a:r>
            <a:r>
              <a:rPr lang="en-IN" sz="1400" dirty="0" err="1" smtClean="0"/>
              <a:t>Modi</a:t>
            </a:r>
            <a:r>
              <a:rPr lang="en-IN" sz="1400" dirty="0" smtClean="0"/>
              <a:t> </a:t>
            </a:r>
            <a:r>
              <a:rPr lang="en-IN" sz="1400" b="0" dirty="0" smtClean="0"/>
              <a:t>quoting Gandhi</a:t>
            </a:r>
            <a:endParaRPr lang="en-IN" sz="1400" b="0" dirty="0"/>
          </a:p>
        </p:txBody>
      </p:sp>
      <p:pic>
        <p:nvPicPr>
          <p:cNvPr id="634882" name="Picture 2" descr="http://img3.wikia.nocookie.net/__cb20140228204619/fantendo/images/7/7d/Gand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5438" y="988501"/>
            <a:ext cx="1056735" cy="1344168"/>
          </a:xfrm>
          <a:prstGeom prst="rect">
            <a:avLst/>
          </a:prstGeom>
          <a:noFill/>
        </p:spPr>
      </p:pic>
      <p:pic>
        <p:nvPicPr>
          <p:cNvPr id="634886" name="Picture 6" descr="http://vote4india.info/img/modi.png"/>
          <p:cNvPicPr>
            <a:picLocks noChangeAspect="1" noChangeArrowheads="1"/>
          </p:cNvPicPr>
          <p:nvPr/>
        </p:nvPicPr>
        <p:blipFill>
          <a:blip r:embed="rId4" cstate="print"/>
          <a:srcRect r="21642" b="24962"/>
          <a:stretch>
            <a:fillRect/>
          </a:stretch>
        </p:blipFill>
        <p:spPr bwMode="auto">
          <a:xfrm>
            <a:off x="7481180" y="895376"/>
            <a:ext cx="1485020" cy="1439861"/>
          </a:xfrm>
          <a:prstGeom prst="rect">
            <a:avLst/>
          </a:prstGeom>
          <a:noFill/>
        </p:spPr>
      </p:pic>
      <p:pic>
        <p:nvPicPr>
          <p:cNvPr id="634888" name="Picture 8" descr="http://www.topnews.in/law/files/nirmal-gra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13317" y="2408682"/>
            <a:ext cx="3452883" cy="27184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4146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40509334"/>
              </p:ext>
            </p:extLst>
          </p:nvPr>
        </p:nvGraphicFramePr>
        <p:xfrm>
          <a:off x="0" y="0"/>
          <a:ext cx="161984" cy="134979"/>
        </p:xfrm>
        <a:graphic>
          <a:graphicData uri="http://schemas.openxmlformats.org/presentationml/2006/ole">
            <p:oleObj spid="_x0000_s629782" name="think-cell Slide" r:id="rId6" imgW="360" imgH="360" progId="">
              <p:embed/>
            </p:oleObj>
          </a:graphicData>
        </a:graphic>
      </p:graphicFrame>
      <p:sp>
        <p:nvSpPr>
          <p:cNvPr id="25" name="Rectangle 2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61984" cy="1349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b="1" dirty="0" err="1" smtClean="0">
              <a:solidFill>
                <a:srgbClr val="000000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100944" y="574214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nnapurna SIL"/>
              </a:rPr>
              <a:t>Objectives of SAGY	</a:t>
            </a:r>
            <a:endParaRPr lang="x-none" sz="1400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100944" y="1141845"/>
            <a:ext cx="4942113" cy="480131"/>
          </a:xfrm>
          <a:prstGeom prst="roundRect">
            <a:avLst/>
          </a:prstGeom>
          <a:solidFill>
            <a:schemeClr val="accent3"/>
          </a:solidFill>
        </p:spPr>
        <p:txBody>
          <a:bodyPr wrap="none" anchor="ctr">
            <a:noAutofit/>
          </a:bodyPr>
          <a:lstStyle/>
          <a:p>
            <a:r>
              <a:rPr lang="en-US" sz="1400" b="0" dirty="0">
                <a:solidFill>
                  <a:srgbClr val="000000"/>
                </a:solidFill>
                <a:latin typeface="Annapurna SIL"/>
              </a:rPr>
              <a:t>SAGY – The Approach </a:t>
            </a:r>
            <a:endParaRPr lang="x-none" sz="1400" b="0" dirty="0"/>
          </a:p>
        </p:txBody>
      </p:sp>
      <p:grpSp>
        <p:nvGrpSpPr>
          <p:cNvPr id="2" name="Group 14"/>
          <p:cNvGrpSpPr/>
          <p:nvPr/>
        </p:nvGrpSpPr>
        <p:grpSpPr>
          <a:xfrm>
            <a:off x="1509712" y="1187547"/>
            <a:ext cx="5408613" cy="429126"/>
            <a:chOff x="1509712" y="599716"/>
            <a:chExt cx="5408613" cy="429126"/>
          </a:xfrm>
        </p:grpSpPr>
        <p:pic>
          <p:nvPicPr>
            <p:cNvPr id="29" name="Picture 28" descr="Untitled-2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79432" y="599716"/>
              <a:ext cx="938893" cy="429126"/>
            </a:xfrm>
            <a:prstGeom prst="rect">
              <a:avLst/>
            </a:prstGeom>
          </p:spPr>
        </p:pic>
        <p:pic>
          <p:nvPicPr>
            <p:cNvPr id="30" name="Picture 29" descr="Untitled-2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 flipH="1">
              <a:off x="1509712" y="649973"/>
              <a:ext cx="636503" cy="328613"/>
            </a:xfrm>
            <a:prstGeom prst="rect">
              <a:avLst/>
            </a:prstGeom>
          </p:spPr>
        </p:pic>
      </p:grpSp>
      <p:sp>
        <p:nvSpPr>
          <p:cNvPr id="15" name="Rounded Rectangle 14"/>
          <p:cNvSpPr/>
          <p:nvPr/>
        </p:nvSpPr>
        <p:spPr>
          <a:xfrm>
            <a:off x="2100944" y="1709476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Key Aspects of SAGY</a:t>
            </a:r>
            <a:endParaRPr lang="x-none" sz="1400" b="0" dirty="0"/>
          </a:p>
        </p:txBody>
      </p:sp>
      <p:sp>
        <p:nvSpPr>
          <p:cNvPr id="16" name="Rounded Rectangle 15"/>
          <p:cNvSpPr/>
          <p:nvPr/>
        </p:nvSpPr>
        <p:spPr>
          <a:xfrm>
            <a:off x="2100944" y="2277107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Timelines of Implementation </a:t>
            </a:r>
            <a:endParaRPr lang="x-none" sz="1400" b="0" dirty="0"/>
          </a:p>
        </p:txBody>
      </p:sp>
      <p:sp>
        <p:nvSpPr>
          <p:cNvPr id="20" name="Rounded Rectangle 19"/>
          <p:cNvSpPr/>
          <p:nvPr/>
        </p:nvSpPr>
        <p:spPr>
          <a:xfrm>
            <a:off x="2100944" y="2844738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Role of an MP</a:t>
            </a:r>
            <a:endParaRPr lang="x-none" sz="1400" b="0" dirty="0"/>
          </a:p>
        </p:txBody>
      </p:sp>
      <p:sp>
        <p:nvSpPr>
          <p:cNvPr id="28" name="Rounded Rectangle 27"/>
          <p:cNvSpPr/>
          <p:nvPr/>
        </p:nvSpPr>
        <p:spPr>
          <a:xfrm>
            <a:off x="2100944" y="3412369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Institutional Structure </a:t>
            </a:r>
            <a:endParaRPr lang="x-none" sz="1400" b="0" dirty="0"/>
          </a:p>
        </p:txBody>
      </p:sp>
      <p:sp>
        <p:nvSpPr>
          <p:cNvPr id="31" name="Rounded Rectangle 30"/>
          <p:cNvSpPr/>
          <p:nvPr/>
        </p:nvSpPr>
        <p:spPr>
          <a:xfrm>
            <a:off x="2100944" y="3980000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What MPs could do through this scheme? </a:t>
            </a:r>
            <a:endParaRPr lang="x-none" sz="1400" b="0" dirty="0"/>
          </a:p>
        </p:txBody>
      </p:sp>
      <p:sp>
        <p:nvSpPr>
          <p:cNvPr id="32" name="Rounded Rectangle 31"/>
          <p:cNvSpPr/>
          <p:nvPr/>
        </p:nvSpPr>
        <p:spPr>
          <a:xfrm>
            <a:off x="2100944" y="4547633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  <a:latin typeface="Annapurna SIL"/>
              </a:rPr>
              <a:t>The Goal </a:t>
            </a:r>
            <a:endParaRPr lang="x-none" sz="1400" b="0" dirty="0"/>
          </a:p>
        </p:txBody>
      </p:sp>
    </p:spTree>
    <p:custDataLst>
      <p:tags r:id="rId2"/>
    </p:custDataLst>
    <p:extLst>
      <p:ext uri="{BB962C8B-B14F-4D97-AF65-F5344CB8AC3E}">
        <p14:creationId xmlns="" xmlns:p14="http://schemas.microsoft.com/office/powerpoint/2010/main" val="11344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87324" y="2220686"/>
            <a:ext cx="8778876" cy="1371777"/>
            <a:chOff x="187324" y="2220686"/>
            <a:chExt cx="8778876" cy="1371777"/>
          </a:xfrm>
        </p:grpSpPr>
        <p:sp>
          <p:nvSpPr>
            <p:cNvPr id="12" name="Rectangle 11"/>
            <p:cNvSpPr/>
            <p:nvPr/>
          </p:nvSpPr>
          <p:spPr bwMode="auto">
            <a:xfrm>
              <a:off x="187327" y="2221511"/>
              <a:ext cx="1655989" cy="1292908"/>
            </a:xfrm>
            <a:prstGeom prst="rect">
              <a:avLst/>
            </a:prstGeom>
            <a:solidFill>
              <a:srgbClr val="FFD34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>
                  <a:solidFill>
                    <a:srgbClr val="FFFFFF"/>
                  </a:solidFill>
                </a:rPr>
                <a:t>Community participation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997069" y="2221510"/>
              <a:ext cx="3416760" cy="1287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00000"/>
                </a:lnSpc>
              </a:pPr>
              <a:r>
                <a:rPr lang="en-US" sz="1400" b="0" dirty="0" err="1" smtClean="0">
                  <a:solidFill>
                    <a:srgbClr val="FFFF00"/>
                  </a:solidFill>
                </a:rPr>
                <a:t>Jan_Bhagidari</a:t>
              </a:r>
              <a:r>
                <a:rPr lang="en-US" sz="1400" b="0" dirty="0" smtClean="0">
                  <a:solidFill>
                    <a:srgbClr val="FFFF00"/>
                  </a:solidFill>
                </a:rPr>
                <a:t>, participatory preparation of Village Development plan, </a:t>
              </a:r>
              <a:r>
                <a:rPr lang="en-US" sz="1400" b="0" dirty="0" err="1" smtClean="0">
                  <a:solidFill>
                    <a:srgbClr val="FFFF00"/>
                  </a:solidFill>
                </a:rPr>
                <a:t>shram</a:t>
              </a:r>
              <a:r>
                <a:rPr lang="en-US" sz="1400" b="0" dirty="0" smtClean="0">
                  <a:solidFill>
                    <a:srgbClr val="FFFF00"/>
                  </a:solidFill>
                </a:rPr>
                <a:t> </a:t>
              </a:r>
              <a:r>
                <a:rPr lang="en-US" sz="1400" b="0" dirty="0" err="1" smtClean="0">
                  <a:solidFill>
                    <a:srgbClr val="FFFF00"/>
                  </a:solidFill>
                </a:rPr>
                <a:t>dan</a:t>
              </a:r>
              <a:r>
                <a:rPr lang="en-US" sz="1400" b="0" dirty="0" smtClean="0">
                  <a:solidFill>
                    <a:srgbClr val="FFFF00"/>
                  </a:solidFill>
                </a:rPr>
                <a:t> </a:t>
              </a:r>
              <a:endParaRPr lang="x-none" sz="1400" b="0" dirty="0">
                <a:solidFill>
                  <a:srgbClr val="FFFF00"/>
                </a:solidFill>
              </a:endParaRPr>
            </a:p>
          </p:txBody>
        </p:sp>
        <p:sp>
          <p:nvSpPr>
            <p:cNvPr id="26" name="Line 1"/>
            <p:cNvSpPr>
              <a:spLocks noChangeShapeType="1"/>
            </p:cNvSpPr>
            <p:nvPr/>
          </p:nvSpPr>
          <p:spPr bwMode="auto">
            <a:xfrm>
              <a:off x="187324" y="3592463"/>
              <a:ext cx="8774113" cy="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0" name="Picture 2" descr="https://lh6.googleusercontent.com/kcGeEnTl7uksMMSdx6l_qFLqYywxACpcV_7P1GTVBKqggYLQR5ged29Fb8ix_ygZpj3HiReEV82m8oTn_NDJMl_FIozYQNY69QRNupcD4n0wbFgKO0A"/>
            <p:cNvPicPr>
              <a:picLocks noChangeAspect="1" noChangeArrowheads="1"/>
            </p:cNvPicPr>
            <p:nvPr/>
          </p:nvPicPr>
          <p:blipFill>
            <a:blip r:embed="rId2" cstate="print"/>
            <a:srcRect t="16323"/>
            <a:stretch>
              <a:fillRect/>
            </a:stretch>
          </p:blipFill>
          <p:spPr bwMode="auto">
            <a:xfrm>
              <a:off x="5496833" y="2220686"/>
              <a:ext cx="3469367" cy="1289304"/>
            </a:xfrm>
            <a:prstGeom prst="rect">
              <a:avLst/>
            </a:prstGeom>
            <a:noFill/>
          </p:spPr>
        </p:pic>
      </p:grpSp>
      <p:grpSp>
        <p:nvGrpSpPr>
          <p:cNvPr id="21" name="Group 20"/>
          <p:cNvGrpSpPr/>
          <p:nvPr/>
        </p:nvGrpSpPr>
        <p:grpSpPr>
          <a:xfrm>
            <a:off x="187324" y="766763"/>
            <a:ext cx="8778876" cy="1370952"/>
            <a:chOff x="187324" y="766763"/>
            <a:chExt cx="8778876" cy="1370952"/>
          </a:xfrm>
        </p:grpSpPr>
        <p:sp>
          <p:nvSpPr>
            <p:cNvPr id="5" name="Rectangle 4"/>
            <p:cNvSpPr/>
            <p:nvPr/>
          </p:nvSpPr>
          <p:spPr bwMode="auto">
            <a:xfrm>
              <a:off x="187326" y="766763"/>
              <a:ext cx="1655989" cy="1292908"/>
            </a:xfrm>
            <a:prstGeom prst="rect">
              <a:avLst/>
            </a:prstGeom>
            <a:solidFill>
              <a:srgbClr val="1695A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>
                  <a:solidFill>
                    <a:srgbClr val="FFFFFF"/>
                  </a:solidFill>
                </a:rPr>
                <a:t>Leadership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1997069" y="766763"/>
              <a:ext cx="3416760" cy="1287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just"/>
              <a:r>
                <a:rPr lang="en-IN" sz="1400" b="0" dirty="0">
                  <a:solidFill>
                    <a:srgbClr val="000000"/>
                  </a:solidFill>
                </a:rPr>
                <a:t>Leveraging</a:t>
              </a:r>
              <a:r>
                <a:rPr lang="en-IN" sz="1400" b="0" dirty="0"/>
                <a:t> the leadership, capacity, commitment and energy of the Members of Parliament to develop model Gram Panchayats.</a:t>
              </a:r>
            </a:p>
          </p:txBody>
        </p:sp>
        <p:sp>
          <p:nvSpPr>
            <p:cNvPr id="25" name="Line 1"/>
            <p:cNvSpPr>
              <a:spLocks noChangeShapeType="1"/>
            </p:cNvSpPr>
            <p:nvPr/>
          </p:nvSpPr>
          <p:spPr bwMode="auto">
            <a:xfrm>
              <a:off x="187324" y="2137715"/>
              <a:ext cx="8774113" cy="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613384" name="Picture 8" descr="http://cedarfundeng.files.wordpress.com/2012/06/ind-efi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96833" y="766763"/>
              <a:ext cx="3469367" cy="1287156"/>
            </a:xfrm>
            <a:prstGeom prst="rect">
              <a:avLst/>
            </a:prstGeom>
            <a:noFill/>
          </p:spPr>
        </p:pic>
      </p:grpSp>
      <p:grpSp>
        <p:nvGrpSpPr>
          <p:cNvPr id="23" name="Group 22"/>
          <p:cNvGrpSpPr/>
          <p:nvPr/>
        </p:nvGrpSpPr>
        <p:grpSpPr>
          <a:xfrm>
            <a:off x="187328" y="3593353"/>
            <a:ext cx="8778872" cy="1486647"/>
            <a:chOff x="187328" y="3593353"/>
            <a:chExt cx="8778872" cy="1486647"/>
          </a:xfrm>
        </p:grpSpPr>
        <p:sp>
          <p:nvSpPr>
            <p:cNvPr id="14" name="Rectangle 13"/>
            <p:cNvSpPr/>
            <p:nvPr/>
          </p:nvSpPr>
          <p:spPr bwMode="auto">
            <a:xfrm>
              <a:off x="187328" y="3676259"/>
              <a:ext cx="1655989" cy="1292908"/>
            </a:xfrm>
            <a:prstGeom prst="rect">
              <a:avLst/>
            </a:prstGeom>
            <a:solidFill>
              <a:srgbClr val="2596D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>
                  <a:solidFill>
                    <a:srgbClr val="FFFFFF"/>
                  </a:solidFill>
                </a:rPr>
                <a:t>Government Schemes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1997069" y="3593353"/>
              <a:ext cx="3416760" cy="148664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eaLnBrk="0" hangingPunct="0">
                <a:spcBef>
                  <a:spcPct val="50000"/>
                </a:spcBef>
              </a:pPr>
              <a:r>
                <a:rPr lang="en-IN" sz="1400" b="0" dirty="0">
                  <a:solidFill>
                    <a:srgbClr val="FFFF00"/>
                  </a:solidFill>
                </a:rPr>
                <a:t>Converging different government programmes </a:t>
              </a:r>
              <a:r>
                <a:rPr lang="en-IN" sz="1400" b="0" dirty="0" smtClean="0">
                  <a:solidFill>
                    <a:srgbClr val="FFFF00"/>
                  </a:solidFill>
                </a:rPr>
                <a:t>like PMGSY, MGNREGA, AJEEVAKA, Rural water Supply, with private </a:t>
              </a:r>
              <a:r>
                <a:rPr lang="en-IN" sz="1400" b="0" dirty="0">
                  <a:solidFill>
                    <a:srgbClr val="FFFF00"/>
                  </a:solidFill>
                </a:rPr>
                <a:t>and voluntary initiatives to achieve comprehensive development in tune with people’s aspirations and local potential.</a:t>
              </a:r>
              <a:endParaRPr lang="en-US" sz="1400" b="0" dirty="0">
                <a:solidFill>
                  <a:srgbClr val="FFFF00"/>
                </a:solidFill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496833" y="3676259"/>
              <a:ext cx="3469367" cy="1287156"/>
              <a:chOff x="5496833" y="3676259"/>
              <a:chExt cx="3469367" cy="1287156"/>
            </a:xfrm>
          </p:grpSpPr>
          <p:pic>
            <p:nvPicPr>
              <p:cNvPr id="613386" name="Picture 10" descr="http://media.newindianexpress.com/PM-Modi-MP-Model-Village-PTI.jpg/2014/10/11/article2472842.ece/alternates/w620/PM-Modi-MP-Model-Village-PTI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496833" y="3676259"/>
                <a:ext cx="2280105" cy="1287156"/>
              </a:xfrm>
              <a:prstGeom prst="rect">
                <a:avLst/>
              </a:prstGeom>
              <a:noFill/>
            </p:spPr>
          </p:pic>
          <p:pic>
            <p:nvPicPr>
              <p:cNvPr id="613390" name="Picture 14" descr="http://images.indianexpress.com/2014/10/modi-embed3.jpg?w=54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744858" y="3676259"/>
                <a:ext cx="1221342" cy="1287156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SAGY : The approach</a:t>
            </a:r>
          </a:p>
        </p:txBody>
      </p:sp>
    </p:spTree>
    <p:extLst>
      <p:ext uri="{BB962C8B-B14F-4D97-AF65-F5344CB8AC3E}">
        <p14:creationId xmlns="" xmlns:p14="http://schemas.microsoft.com/office/powerpoint/2010/main" val="215442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87324" y="766763"/>
            <a:ext cx="8778876" cy="1370952"/>
            <a:chOff x="187324" y="766763"/>
            <a:chExt cx="8778876" cy="1370952"/>
          </a:xfrm>
        </p:grpSpPr>
        <p:pic>
          <p:nvPicPr>
            <p:cNvPr id="20" name="Picture 2" descr="https://encrypted-tbn1.gstatic.com/images?q=tbn:ANd9GcTvedW-gPE4czLLdmvCQjjYJH7A_Sl5Ab6wX8EKOcTsqNypvB4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042061" y="766763"/>
              <a:ext cx="1924139" cy="1289304"/>
            </a:xfrm>
            <a:prstGeom prst="rect">
              <a:avLst/>
            </a:prstGeom>
            <a:noFill/>
          </p:spPr>
        </p:pic>
        <p:sp>
          <p:nvSpPr>
            <p:cNvPr id="5" name="Rectangle 4"/>
            <p:cNvSpPr/>
            <p:nvPr/>
          </p:nvSpPr>
          <p:spPr bwMode="auto">
            <a:xfrm>
              <a:off x="187326" y="766763"/>
              <a:ext cx="1655989" cy="1292908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>
                  <a:solidFill>
                    <a:srgbClr val="FFFF00"/>
                  </a:solidFill>
                </a:rPr>
                <a:t>Private sector and </a:t>
              </a:r>
              <a:r>
                <a:rPr lang="en-US" sz="1400" dirty="0" smtClean="0">
                  <a:solidFill>
                    <a:srgbClr val="FFFFFF"/>
                  </a:solidFill>
                </a:rPr>
                <a:t>Voluntary </a:t>
              </a:r>
              <a:r>
                <a:rPr lang="en-US" sz="1400" dirty="0" err="1">
                  <a:solidFill>
                    <a:srgbClr val="FFFFFF"/>
                  </a:solidFill>
                </a:rPr>
                <a:t>Organisations</a:t>
              </a:r>
              <a:endParaRPr lang="en-US" sz="1400" dirty="0">
                <a:solidFill>
                  <a:srgbClr val="FFFFFF"/>
                </a:solidFill>
              </a:endParaRPr>
            </a:p>
            <a:p>
              <a:pPr algn="ctr">
                <a:lnSpc>
                  <a:spcPct val="100000"/>
                </a:lnSpc>
              </a:pPr>
              <a:endParaRPr lang="x-none" sz="1400" dirty="0"/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1997069" y="766763"/>
              <a:ext cx="3416760" cy="1287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eaLnBrk="0" hangingPunct="0">
                <a:spcBef>
                  <a:spcPct val="50000"/>
                </a:spcBef>
              </a:pPr>
              <a:r>
                <a:rPr lang="en-IN" sz="1400" b="0" dirty="0" smtClean="0">
                  <a:solidFill>
                    <a:srgbClr val="FFFF00"/>
                  </a:solidFill>
                </a:rPr>
                <a:t>Leveraging CSR and Private sector participation </a:t>
              </a:r>
              <a:r>
                <a:rPr lang="en-IN" sz="1400" b="0" dirty="0" smtClean="0"/>
                <a:t>and Building </a:t>
              </a:r>
              <a:r>
                <a:rPr lang="en-IN" sz="1400" b="0" dirty="0"/>
                <a:t>partnerships with voluntary organizations, co-operatives and academic and research institutions.</a:t>
              </a:r>
              <a:endParaRPr lang="en-US" sz="1400" b="0" dirty="0">
                <a:solidFill>
                  <a:srgbClr val="000000"/>
                </a:solidFill>
              </a:endParaRPr>
            </a:p>
          </p:txBody>
        </p:sp>
        <p:sp>
          <p:nvSpPr>
            <p:cNvPr id="15" name="Line 1"/>
            <p:cNvSpPr>
              <a:spLocks noChangeShapeType="1"/>
            </p:cNvSpPr>
            <p:nvPr/>
          </p:nvSpPr>
          <p:spPr bwMode="auto">
            <a:xfrm>
              <a:off x="187324" y="2137715"/>
              <a:ext cx="8774113" cy="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9" name="Picture 4" descr="http://3.bp.blogspot.com/-TRZMCQFuv3s/TbkNx1XDt5I/AAAAAAAAAAM/sjcT4HbZ8sQ/s1600/P1000450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96833" y="766763"/>
              <a:ext cx="1719072" cy="1289304"/>
            </a:xfrm>
            <a:prstGeom prst="rect">
              <a:avLst/>
            </a:prstGeom>
            <a:noFill/>
          </p:spPr>
        </p:pic>
      </p:grpSp>
      <p:grpSp>
        <p:nvGrpSpPr>
          <p:cNvPr id="24" name="Group 23"/>
          <p:cNvGrpSpPr/>
          <p:nvPr/>
        </p:nvGrpSpPr>
        <p:grpSpPr>
          <a:xfrm>
            <a:off x="187324" y="2221511"/>
            <a:ext cx="8778876" cy="3034247"/>
            <a:chOff x="187324" y="2221511"/>
            <a:chExt cx="8778876" cy="3034247"/>
          </a:xfrm>
        </p:grpSpPr>
        <p:pic>
          <p:nvPicPr>
            <p:cNvPr id="6686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18849"/>
            <a:stretch>
              <a:fillRect/>
            </a:stretch>
          </p:blipFill>
          <p:spPr bwMode="auto">
            <a:xfrm>
              <a:off x="5496833" y="2221511"/>
              <a:ext cx="1970314" cy="1287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 bwMode="auto">
            <a:xfrm>
              <a:off x="187327" y="2221511"/>
              <a:ext cx="1655989" cy="1292908"/>
            </a:xfrm>
            <a:prstGeom prst="rect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>
                  <a:solidFill>
                    <a:srgbClr val="FFFFFF"/>
                  </a:solidFill>
                </a:rPr>
                <a:t>Long Term Targets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997069" y="2221511"/>
              <a:ext cx="3416760" cy="128715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/>
              <a:r>
                <a:rPr lang="en-IN" sz="1400" b="0" dirty="0"/>
                <a:t>Focusing on outcomes and sustainability</a:t>
              </a:r>
            </a:p>
            <a:p>
              <a:pPr>
                <a:lnSpc>
                  <a:spcPct val="100000"/>
                </a:lnSpc>
              </a:pPr>
              <a:endParaRPr lang="x-none" sz="1400" b="0" dirty="0"/>
            </a:p>
          </p:txBody>
        </p:sp>
        <p:sp>
          <p:nvSpPr>
            <p:cNvPr id="18" name="Line 1"/>
            <p:cNvSpPr>
              <a:spLocks noChangeShapeType="1"/>
            </p:cNvSpPr>
            <p:nvPr/>
          </p:nvSpPr>
          <p:spPr bwMode="auto">
            <a:xfrm>
              <a:off x="187324" y="3592463"/>
              <a:ext cx="8774113" cy="0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66867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947051" y="2221511"/>
              <a:ext cx="2019149" cy="1287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3" name="Group 22"/>
            <p:cNvGrpSpPr/>
            <p:nvPr/>
          </p:nvGrpSpPr>
          <p:grpSpPr>
            <a:xfrm>
              <a:off x="187327" y="3669845"/>
              <a:ext cx="8778873" cy="1585913"/>
              <a:chOff x="187327" y="3669845"/>
              <a:chExt cx="8778873" cy="1585913"/>
            </a:xfrm>
          </p:grpSpPr>
          <p:pic>
            <p:nvPicPr>
              <p:cNvPr id="668678" name="Picture 6" descr="http://cache3.asset-cache.net/gc/159122039-women-sowing-paddy-monsoon-season-rural-gettyimages.jpg?v=1&amp;c=IWSAsset&amp;k=2&amp;d=i7UpMMicyYGeilXwhTvJcw%2BySQ2mxxfKLd%2FuVDdp2N0%3D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t="29332" b="18259"/>
              <a:stretch>
                <a:fillRect/>
              </a:stretch>
            </p:blipFill>
            <p:spPr bwMode="auto">
              <a:xfrm>
                <a:off x="187327" y="3669845"/>
                <a:ext cx="4527584" cy="1581912"/>
              </a:xfrm>
              <a:prstGeom prst="rect">
                <a:avLst/>
              </a:prstGeom>
              <a:noFill/>
            </p:spPr>
          </p:pic>
          <p:pic>
            <p:nvPicPr>
              <p:cNvPr id="668680" name="Picture 8" descr="http://ecogeek.org/wp-content/uploads/2010/07/india-wind.jp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3760" t="5243" r="1582" b="3773"/>
              <a:stretch>
                <a:fillRect/>
              </a:stretch>
            </p:blipFill>
            <p:spPr bwMode="auto">
              <a:xfrm>
                <a:off x="4691743" y="3669845"/>
                <a:ext cx="4274457" cy="1585913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26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SAGY : The approach</a:t>
            </a:r>
          </a:p>
        </p:txBody>
      </p:sp>
    </p:spTree>
    <p:extLst>
      <p:ext uri="{BB962C8B-B14F-4D97-AF65-F5344CB8AC3E}">
        <p14:creationId xmlns="" xmlns:p14="http://schemas.microsoft.com/office/powerpoint/2010/main" val="215442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Object 21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40509334"/>
              </p:ext>
            </p:extLst>
          </p:nvPr>
        </p:nvGraphicFramePr>
        <p:xfrm>
          <a:off x="0" y="0"/>
          <a:ext cx="161984" cy="134979"/>
        </p:xfrm>
        <a:graphic>
          <a:graphicData uri="http://schemas.openxmlformats.org/presentationml/2006/ole">
            <p:oleObj spid="_x0000_s636950" name="think-cell Slide" r:id="rId6" imgW="360" imgH="360" progId="">
              <p:embed/>
            </p:oleObj>
          </a:graphicData>
        </a:graphic>
      </p:graphicFrame>
      <p:sp>
        <p:nvSpPr>
          <p:cNvPr id="25" name="Rectangle 24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61984" cy="1349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/>
            <a:endParaRPr lang="en-GB" b="1" dirty="0" err="1" smtClean="0">
              <a:solidFill>
                <a:srgbClr val="000000"/>
              </a:solidFill>
              <a:latin typeface="Arial"/>
              <a:ea typeface="ＭＳ Ｐゴシック"/>
              <a:sym typeface="Arial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100944" y="574214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Objectives of SAGY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100944" y="1141845"/>
            <a:ext cx="4942113" cy="4801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napurna SIL"/>
              </a:rPr>
              <a:t>SAGY : The Approach</a:t>
            </a:r>
            <a:endParaRPr lang="x-none" sz="1400" b="0" dirty="0" smtClean="0">
              <a:solidFill>
                <a:schemeClr val="tx1">
                  <a:lumMod val="50000"/>
                  <a:lumOff val="50000"/>
                </a:schemeClr>
              </a:solidFill>
              <a:latin typeface="Annapurna SIL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100944" y="1709476"/>
            <a:ext cx="4942113" cy="480131"/>
          </a:xfrm>
          <a:prstGeom prst="roundRect">
            <a:avLst/>
          </a:prstGeom>
          <a:solidFill>
            <a:schemeClr val="accent3"/>
          </a:solidFill>
        </p:spPr>
        <p:txBody>
          <a:bodyPr wrap="none" anchor="ctr">
            <a:no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nnapurna SIL"/>
              </a:rPr>
              <a:t>Key Aspects of SAGY</a:t>
            </a:r>
            <a:endParaRPr lang="x-none" sz="1400" dirty="0">
              <a:solidFill>
                <a:schemeClr val="bg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100944" y="2277107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Timeline of Implementation</a:t>
            </a:r>
            <a:endParaRPr lang="x-none" sz="1400" b="0" dirty="0"/>
          </a:p>
        </p:txBody>
      </p:sp>
      <p:sp>
        <p:nvSpPr>
          <p:cNvPr id="23" name="Rounded Rectangle 22"/>
          <p:cNvSpPr/>
          <p:nvPr/>
        </p:nvSpPr>
        <p:spPr>
          <a:xfrm>
            <a:off x="2100944" y="2844738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Role of MP</a:t>
            </a:r>
            <a:endParaRPr lang="x-none" sz="1400" b="0" dirty="0"/>
          </a:p>
        </p:txBody>
      </p:sp>
      <p:sp>
        <p:nvSpPr>
          <p:cNvPr id="24" name="Rounded Rectangle 23"/>
          <p:cNvSpPr/>
          <p:nvPr/>
        </p:nvSpPr>
        <p:spPr>
          <a:xfrm>
            <a:off x="2100944" y="3412369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Institutional Structure</a:t>
            </a:r>
            <a:endParaRPr lang="x-none" sz="1400" b="0" dirty="0"/>
          </a:p>
        </p:txBody>
      </p:sp>
      <p:sp>
        <p:nvSpPr>
          <p:cNvPr id="26" name="Rounded Rectangle 25"/>
          <p:cNvSpPr/>
          <p:nvPr/>
        </p:nvSpPr>
        <p:spPr>
          <a:xfrm>
            <a:off x="2100944" y="3980000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What MPs could do through this scheme</a:t>
            </a:r>
            <a:endParaRPr lang="x-none" sz="1400" b="0" dirty="0"/>
          </a:p>
        </p:txBody>
      </p:sp>
      <p:sp>
        <p:nvSpPr>
          <p:cNvPr id="27" name="Rounded Rectangle 26"/>
          <p:cNvSpPr/>
          <p:nvPr/>
        </p:nvSpPr>
        <p:spPr>
          <a:xfrm>
            <a:off x="2100944" y="4547633"/>
            <a:ext cx="4942113" cy="480131"/>
          </a:xfrm>
          <a:prstGeom prst="roundRect">
            <a:avLst/>
          </a:prstGeom>
          <a:solidFill>
            <a:srgbClr val="8FBA84"/>
          </a:solidFill>
        </p:spPr>
        <p:txBody>
          <a:bodyPr wrap="none" anchor="ctr">
            <a:noAutofit/>
          </a:bodyPr>
          <a:lstStyle/>
          <a:p>
            <a:r>
              <a:rPr lang="en-US" sz="1400" b="0" dirty="0" smtClean="0">
                <a:latin typeface="Annapurna SIL"/>
              </a:rPr>
              <a:t>The Goal</a:t>
            </a:r>
            <a:endParaRPr lang="x-none" sz="1400" b="0" dirty="0"/>
          </a:p>
        </p:txBody>
      </p:sp>
      <p:grpSp>
        <p:nvGrpSpPr>
          <p:cNvPr id="2" name="Group 14"/>
          <p:cNvGrpSpPr/>
          <p:nvPr/>
        </p:nvGrpSpPr>
        <p:grpSpPr>
          <a:xfrm>
            <a:off x="1509712" y="1731833"/>
            <a:ext cx="5408613" cy="429126"/>
            <a:chOff x="1509712" y="599716"/>
            <a:chExt cx="5408613" cy="429126"/>
          </a:xfrm>
        </p:grpSpPr>
        <p:pic>
          <p:nvPicPr>
            <p:cNvPr id="29" name="Picture 28" descr="Untitled-2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79432" y="599716"/>
              <a:ext cx="938893" cy="429126"/>
            </a:xfrm>
            <a:prstGeom prst="rect">
              <a:avLst/>
            </a:prstGeom>
          </p:spPr>
        </p:pic>
        <p:pic>
          <p:nvPicPr>
            <p:cNvPr id="30" name="Picture 29" descr="Untitled-2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 flipH="1">
              <a:off x="1509712" y="649973"/>
              <a:ext cx="636503" cy="328613"/>
            </a:xfrm>
            <a:prstGeom prst="rect">
              <a:avLst/>
            </a:prstGeom>
          </p:spPr>
        </p:pic>
      </p:grpSp>
    </p:spTree>
    <p:custDataLst>
      <p:tags r:id="rId2"/>
    </p:custDataLst>
    <p:extLst>
      <p:ext uri="{BB962C8B-B14F-4D97-AF65-F5344CB8AC3E}">
        <p14:creationId xmlns="" xmlns:p14="http://schemas.microsoft.com/office/powerpoint/2010/main" val="11344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SAGY : Key Aspects</a:t>
            </a:r>
            <a:endParaRPr lang="x-none" dirty="0"/>
          </a:p>
        </p:txBody>
      </p:sp>
      <p:sp>
        <p:nvSpPr>
          <p:cNvPr id="5" name="Freeform 13"/>
          <p:cNvSpPr>
            <a:spLocks/>
          </p:cNvSpPr>
          <p:nvPr/>
        </p:nvSpPr>
        <p:spPr bwMode="auto">
          <a:xfrm>
            <a:off x="2235343" y="1260393"/>
            <a:ext cx="4922229" cy="3339597"/>
          </a:xfrm>
          <a:custGeom>
            <a:avLst/>
            <a:gdLst/>
            <a:ahLst/>
            <a:cxnLst>
              <a:cxn ang="0">
                <a:pos x="0" y="1024"/>
              </a:cxn>
              <a:cxn ang="0">
                <a:pos x="1024" y="0"/>
              </a:cxn>
              <a:cxn ang="0">
                <a:pos x="1024" y="0"/>
              </a:cxn>
              <a:cxn ang="0">
                <a:pos x="1024" y="0"/>
              </a:cxn>
              <a:cxn ang="0">
                <a:pos x="2048" y="1024"/>
              </a:cxn>
              <a:cxn ang="0">
                <a:pos x="2048" y="1024"/>
              </a:cxn>
              <a:cxn ang="0">
                <a:pos x="2048" y="1024"/>
              </a:cxn>
              <a:cxn ang="0">
                <a:pos x="1024" y="2048"/>
              </a:cxn>
              <a:cxn ang="0">
                <a:pos x="1024" y="2048"/>
              </a:cxn>
              <a:cxn ang="0">
                <a:pos x="1024" y="2048"/>
              </a:cxn>
              <a:cxn ang="0">
                <a:pos x="0" y="1024"/>
              </a:cxn>
              <a:cxn ang="0">
                <a:pos x="0" y="1024"/>
              </a:cxn>
            </a:cxnLst>
            <a:rect l="0" t="0" r="r" b="b"/>
            <a:pathLst>
              <a:path w="2048" h="2048">
                <a:moveTo>
                  <a:pt x="0" y="1024"/>
                </a:moveTo>
                <a:cubicBezTo>
                  <a:pt x="0" y="459"/>
                  <a:pt x="459" y="0"/>
                  <a:pt x="1024" y="0"/>
                </a:cubicBezTo>
                <a:cubicBezTo>
                  <a:pt x="1024" y="0"/>
                  <a:pt x="1024" y="0"/>
                  <a:pt x="1024" y="0"/>
                </a:cubicBezTo>
                <a:lnTo>
                  <a:pt x="1024" y="0"/>
                </a:lnTo>
                <a:cubicBezTo>
                  <a:pt x="1590" y="0"/>
                  <a:pt x="2048" y="459"/>
                  <a:pt x="2048" y="1024"/>
                </a:cubicBezTo>
                <a:cubicBezTo>
                  <a:pt x="2048" y="1024"/>
                  <a:pt x="2048" y="1024"/>
                  <a:pt x="2048" y="1024"/>
                </a:cubicBezTo>
                <a:lnTo>
                  <a:pt x="2048" y="1024"/>
                </a:lnTo>
                <a:cubicBezTo>
                  <a:pt x="2048" y="1590"/>
                  <a:pt x="1590" y="2048"/>
                  <a:pt x="1024" y="2048"/>
                </a:cubicBezTo>
                <a:cubicBezTo>
                  <a:pt x="1024" y="2048"/>
                  <a:pt x="1024" y="2048"/>
                  <a:pt x="1024" y="2048"/>
                </a:cubicBezTo>
                <a:lnTo>
                  <a:pt x="1024" y="2048"/>
                </a:lnTo>
                <a:cubicBezTo>
                  <a:pt x="459" y="2048"/>
                  <a:pt x="0" y="1590"/>
                  <a:pt x="0" y="1024"/>
                </a:cubicBezTo>
                <a:cubicBezTo>
                  <a:pt x="0" y="1024"/>
                  <a:pt x="0" y="1024"/>
                  <a:pt x="0" y="1024"/>
                </a:cubicBezTo>
                <a:close/>
              </a:path>
            </a:pathLst>
          </a:custGeom>
          <a:noFill/>
          <a:ln w="5715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>
            <a:off x="3889594" y="718308"/>
            <a:ext cx="1623651" cy="112987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720" y="0"/>
              </a:cxn>
              <a:cxn ang="0">
                <a:pos x="720" y="0"/>
              </a:cxn>
              <a:cxn ang="0">
                <a:pos x="720" y="0"/>
              </a:cxn>
              <a:cxn ang="0">
                <a:pos x="1440" y="720"/>
              </a:cxn>
              <a:cxn ang="0">
                <a:pos x="1440" y="720"/>
              </a:cxn>
              <a:cxn ang="0">
                <a:pos x="1440" y="720"/>
              </a:cxn>
              <a:cxn ang="0">
                <a:pos x="720" y="1440"/>
              </a:cxn>
              <a:cxn ang="0">
                <a:pos x="720" y="1440"/>
              </a:cxn>
              <a:cxn ang="0">
                <a:pos x="720" y="1440"/>
              </a:cxn>
              <a:cxn ang="0">
                <a:pos x="0" y="720"/>
              </a:cxn>
              <a:cxn ang="0">
                <a:pos x="0" y="720"/>
              </a:cxn>
            </a:cxnLst>
            <a:rect l="0" t="0" r="r" b="b"/>
            <a:pathLst>
              <a:path w="1440" h="1440">
                <a:moveTo>
                  <a:pt x="0" y="720"/>
                </a:moveTo>
                <a:cubicBezTo>
                  <a:pt x="0" y="323"/>
                  <a:pt x="323" y="0"/>
                  <a:pt x="720" y="0"/>
                </a:cubicBezTo>
                <a:cubicBezTo>
                  <a:pt x="720" y="0"/>
                  <a:pt x="720" y="0"/>
                  <a:pt x="720" y="0"/>
                </a:cubicBezTo>
                <a:lnTo>
                  <a:pt x="720" y="0"/>
                </a:lnTo>
                <a:cubicBezTo>
                  <a:pt x="1118" y="0"/>
                  <a:pt x="1440" y="323"/>
                  <a:pt x="1440" y="720"/>
                </a:cubicBezTo>
                <a:cubicBezTo>
                  <a:pt x="1440" y="720"/>
                  <a:pt x="1440" y="720"/>
                  <a:pt x="1440" y="720"/>
                </a:cubicBezTo>
                <a:lnTo>
                  <a:pt x="1440" y="720"/>
                </a:lnTo>
                <a:cubicBezTo>
                  <a:pt x="1440" y="1118"/>
                  <a:pt x="1118" y="1440"/>
                  <a:pt x="720" y="1440"/>
                </a:cubicBezTo>
                <a:cubicBezTo>
                  <a:pt x="720" y="1440"/>
                  <a:pt x="720" y="1440"/>
                  <a:pt x="720" y="1440"/>
                </a:cubicBezTo>
                <a:lnTo>
                  <a:pt x="720" y="1440"/>
                </a:lnTo>
                <a:cubicBezTo>
                  <a:pt x="323" y="1440"/>
                  <a:pt x="0" y="1118"/>
                  <a:pt x="0" y="720"/>
                </a:cubicBezTo>
                <a:cubicBezTo>
                  <a:pt x="0" y="720"/>
                  <a:pt x="0" y="720"/>
                  <a:pt x="0" y="72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36576" tIns="36576" rIns="36576" bIns="36576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en-US" sz="1400" dirty="0" smtClean="0">
                <a:solidFill>
                  <a:srgbClr val="FFFFFF"/>
                </a:solidFill>
                <a:latin typeface="Annapurna SIL"/>
              </a:rPr>
              <a:t>Personal Development</a:t>
            </a:r>
            <a:endParaRPr lang="x-none" sz="1400" dirty="0"/>
          </a:p>
        </p:txBody>
      </p:sp>
      <p:sp>
        <p:nvSpPr>
          <p:cNvPr id="8" name="Freeform 18"/>
          <p:cNvSpPr>
            <a:spLocks/>
          </p:cNvSpPr>
          <p:nvPr/>
        </p:nvSpPr>
        <p:spPr bwMode="auto">
          <a:xfrm>
            <a:off x="5603389" y="1202710"/>
            <a:ext cx="1623651" cy="112987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720" y="0"/>
              </a:cxn>
              <a:cxn ang="0">
                <a:pos x="720" y="0"/>
              </a:cxn>
              <a:cxn ang="0">
                <a:pos x="720" y="0"/>
              </a:cxn>
              <a:cxn ang="0">
                <a:pos x="1440" y="720"/>
              </a:cxn>
              <a:cxn ang="0">
                <a:pos x="1440" y="720"/>
              </a:cxn>
              <a:cxn ang="0">
                <a:pos x="1440" y="720"/>
              </a:cxn>
              <a:cxn ang="0">
                <a:pos x="720" y="1440"/>
              </a:cxn>
              <a:cxn ang="0">
                <a:pos x="720" y="1440"/>
              </a:cxn>
              <a:cxn ang="0">
                <a:pos x="720" y="1440"/>
              </a:cxn>
              <a:cxn ang="0">
                <a:pos x="0" y="720"/>
              </a:cxn>
              <a:cxn ang="0">
                <a:pos x="0" y="720"/>
              </a:cxn>
            </a:cxnLst>
            <a:rect l="0" t="0" r="r" b="b"/>
            <a:pathLst>
              <a:path w="1440" h="1440">
                <a:moveTo>
                  <a:pt x="0" y="720"/>
                </a:moveTo>
                <a:cubicBezTo>
                  <a:pt x="0" y="323"/>
                  <a:pt x="323" y="0"/>
                  <a:pt x="720" y="0"/>
                </a:cubicBezTo>
                <a:cubicBezTo>
                  <a:pt x="720" y="0"/>
                  <a:pt x="720" y="0"/>
                  <a:pt x="720" y="0"/>
                </a:cubicBezTo>
                <a:lnTo>
                  <a:pt x="720" y="0"/>
                </a:lnTo>
                <a:cubicBezTo>
                  <a:pt x="1118" y="0"/>
                  <a:pt x="1440" y="323"/>
                  <a:pt x="1440" y="720"/>
                </a:cubicBezTo>
                <a:cubicBezTo>
                  <a:pt x="1440" y="720"/>
                  <a:pt x="1440" y="720"/>
                  <a:pt x="1440" y="720"/>
                </a:cubicBezTo>
                <a:lnTo>
                  <a:pt x="1440" y="720"/>
                </a:lnTo>
                <a:cubicBezTo>
                  <a:pt x="1440" y="1118"/>
                  <a:pt x="1118" y="1440"/>
                  <a:pt x="720" y="1440"/>
                </a:cubicBezTo>
                <a:cubicBezTo>
                  <a:pt x="720" y="1440"/>
                  <a:pt x="720" y="1440"/>
                  <a:pt x="720" y="1440"/>
                </a:cubicBezTo>
                <a:lnTo>
                  <a:pt x="720" y="1440"/>
                </a:lnTo>
                <a:cubicBezTo>
                  <a:pt x="323" y="1440"/>
                  <a:pt x="0" y="1118"/>
                  <a:pt x="0" y="720"/>
                </a:cubicBezTo>
                <a:cubicBezTo>
                  <a:pt x="0" y="720"/>
                  <a:pt x="0" y="720"/>
                  <a:pt x="0" y="720"/>
                </a:cubicBezTo>
                <a:close/>
              </a:path>
            </a:pathLst>
          </a:custGeom>
          <a:solidFill>
            <a:srgbClr val="F7941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36576" tIns="36576" rIns="36576" bIns="36576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en-US" sz="1400" dirty="0" smtClean="0">
                <a:solidFill>
                  <a:srgbClr val="FFFFFF"/>
                </a:solidFill>
                <a:latin typeface="Annapurna SIL"/>
              </a:rPr>
              <a:t>Human Development</a:t>
            </a:r>
            <a:endParaRPr lang="x-none" sz="1400" dirty="0"/>
          </a:p>
        </p:txBody>
      </p:sp>
      <p:sp>
        <p:nvSpPr>
          <p:cNvPr id="9" name="Freeform 21"/>
          <p:cNvSpPr>
            <a:spLocks/>
          </p:cNvSpPr>
          <p:nvPr/>
        </p:nvSpPr>
        <p:spPr bwMode="auto">
          <a:xfrm>
            <a:off x="6322921" y="2356468"/>
            <a:ext cx="1623651" cy="112987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720" y="0"/>
              </a:cxn>
              <a:cxn ang="0">
                <a:pos x="720" y="0"/>
              </a:cxn>
              <a:cxn ang="0">
                <a:pos x="720" y="0"/>
              </a:cxn>
              <a:cxn ang="0">
                <a:pos x="1440" y="720"/>
              </a:cxn>
              <a:cxn ang="0">
                <a:pos x="1440" y="720"/>
              </a:cxn>
              <a:cxn ang="0">
                <a:pos x="1440" y="720"/>
              </a:cxn>
              <a:cxn ang="0">
                <a:pos x="720" y="1440"/>
              </a:cxn>
              <a:cxn ang="0">
                <a:pos x="720" y="1440"/>
              </a:cxn>
              <a:cxn ang="0">
                <a:pos x="720" y="1440"/>
              </a:cxn>
              <a:cxn ang="0">
                <a:pos x="0" y="720"/>
              </a:cxn>
              <a:cxn ang="0">
                <a:pos x="0" y="720"/>
              </a:cxn>
            </a:cxnLst>
            <a:rect l="0" t="0" r="r" b="b"/>
            <a:pathLst>
              <a:path w="1440" h="1440">
                <a:moveTo>
                  <a:pt x="0" y="720"/>
                </a:moveTo>
                <a:cubicBezTo>
                  <a:pt x="0" y="323"/>
                  <a:pt x="323" y="0"/>
                  <a:pt x="720" y="0"/>
                </a:cubicBezTo>
                <a:cubicBezTo>
                  <a:pt x="720" y="0"/>
                  <a:pt x="720" y="0"/>
                  <a:pt x="720" y="0"/>
                </a:cubicBezTo>
                <a:lnTo>
                  <a:pt x="720" y="0"/>
                </a:lnTo>
                <a:cubicBezTo>
                  <a:pt x="1118" y="0"/>
                  <a:pt x="1440" y="323"/>
                  <a:pt x="1440" y="720"/>
                </a:cubicBezTo>
                <a:cubicBezTo>
                  <a:pt x="1440" y="720"/>
                  <a:pt x="1440" y="720"/>
                  <a:pt x="1440" y="720"/>
                </a:cubicBezTo>
                <a:lnTo>
                  <a:pt x="1440" y="720"/>
                </a:lnTo>
                <a:cubicBezTo>
                  <a:pt x="1440" y="1118"/>
                  <a:pt x="1118" y="1440"/>
                  <a:pt x="720" y="1440"/>
                </a:cubicBezTo>
                <a:cubicBezTo>
                  <a:pt x="720" y="1440"/>
                  <a:pt x="720" y="1440"/>
                  <a:pt x="720" y="1440"/>
                </a:cubicBezTo>
                <a:lnTo>
                  <a:pt x="720" y="1440"/>
                </a:lnTo>
                <a:cubicBezTo>
                  <a:pt x="323" y="1440"/>
                  <a:pt x="0" y="1118"/>
                  <a:pt x="0" y="720"/>
                </a:cubicBezTo>
                <a:cubicBezTo>
                  <a:pt x="0" y="720"/>
                  <a:pt x="0" y="720"/>
                  <a:pt x="0" y="72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36576" tIns="36576" rIns="36576" bIns="36576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en-US" sz="1400" dirty="0" smtClean="0">
                <a:solidFill>
                  <a:srgbClr val="FFFFFF"/>
                </a:solidFill>
                <a:latin typeface="Annapurna SIL"/>
              </a:rPr>
              <a:t>Social Development</a:t>
            </a:r>
            <a:endParaRPr lang="x-none" sz="1400" dirty="0"/>
          </a:p>
        </p:txBody>
      </p:sp>
      <p:sp>
        <p:nvSpPr>
          <p:cNvPr id="10" name="Freeform 24"/>
          <p:cNvSpPr>
            <a:spLocks/>
          </p:cNvSpPr>
          <p:nvPr/>
        </p:nvSpPr>
        <p:spPr bwMode="auto">
          <a:xfrm>
            <a:off x="5603389" y="3510226"/>
            <a:ext cx="1623651" cy="112987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720" y="0"/>
              </a:cxn>
              <a:cxn ang="0">
                <a:pos x="720" y="0"/>
              </a:cxn>
              <a:cxn ang="0">
                <a:pos x="720" y="0"/>
              </a:cxn>
              <a:cxn ang="0">
                <a:pos x="1440" y="720"/>
              </a:cxn>
              <a:cxn ang="0">
                <a:pos x="1440" y="720"/>
              </a:cxn>
              <a:cxn ang="0">
                <a:pos x="1440" y="720"/>
              </a:cxn>
              <a:cxn ang="0">
                <a:pos x="720" y="1440"/>
              </a:cxn>
              <a:cxn ang="0">
                <a:pos x="720" y="1440"/>
              </a:cxn>
              <a:cxn ang="0">
                <a:pos x="720" y="1440"/>
              </a:cxn>
              <a:cxn ang="0">
                <a:pos x="0" y="720"/>
              </a:cxn>
              <a:cxn ang="0">
                <a:pos x="0" y="720"/>
              </a:cxn>
            </a:cxnLst>
            <a:rect l="0" t="0" r="r" b="b"/>
            <a:pathLst>
              <a:path w="1440" h="1440">
                <a:moveTo>
                  <a:pt x="0" y="720"/>
                </a:moveTo>
                <a:cubicBezTo>
                  <a:pt x="0" y="323"/>
                  <a:pt x="323" y="0"/>
                  <a:pt x="720" y="0"/>
                </a:cubicBezTo>
                <a:cubicBezTo>
                  <a:pt x="720" y="0"/>
                  <a:pt x="720" y="0"/>
                  <a:pt x="720" y="0"/>
                </a:cubicBezTo>
                <a:lnTo>
                  <a:pt x="720" y="0"/>
                </a:lnTo>
                <a:cubicBezTo>
                  <a:pt x="1118" y="0"/>
                  <a:pt x="1440" y="323"/>
                  <a:pt x="1440" y="720"/>
                </a:cubicBezTo>
                <a:cubicBezTo>
                  <a:pt x="1440" y="720"/>
                  <a:pt x="1440" y="720"/>
                  <a:pt x="1440" y="720"/>
                </a:cubicBezTo>
                <a:lnTo>
                  <a:pt x="1440" y="720"/>
                </a:lnTo>
                <a:cubicBezTo>
                  <a:pt x="1440" y="1118"/>
                  <a:pt x="1118" y="1440"/>
                  <a:pt x="720" y="1440"/>
                </a:cubicBezTo>
                <a:cubicBezTo>
                  <a:pt x="720" y="1440"/>
                  <a:pt x="720" y="1440"/>
                  <a:pt x="720" y="1440"/>
                </a:cubicBezTo>
                <a:lnTo>
                  <a:pt x="720" y="1440"/>
                </a:lnTo>
                <a:cubicBezTo>
                  <a:pt x="323" y="1440"/>
                  <a:pt x="0" y="1118"/>
                  <a:pt x="0" y="720"/>
                </a:cubicBezTo>
                <a:cubicBezTo>
                  <a:pt x="0" y="720"/>
                  <a:pt x="0" y="720"/>
                  <a:pt x="0" y="720"/>
                </a:cubicBezTo>
                <a:close/>
              </a:path>
            </a:pathLst>
          </a:custGeom>
          <a:solidFill>
            <a:srgbClr val="F7941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36576" tIns="36576" rIns="36576" bIns="36576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en-US" sz="1400" dirty="0" smtClean="0">
                <a:solidFill>
                  <a:srgbClr val="FFFFFF"/>
                </a:solidFill>
                <a:latin typeface="Annapurna SIL"/>
              </a:rPr>
              <a:t>Economic Development</a:t>
            </a:r>
            <a:endParaRPr lang="x-none" sz="1400" dirty="0"/>
          </a:p>
        </p:txBody>
      </p:sp>
      <p:sp>
        <p:nvSpPr>
          <p:cNvPr id="11" name="Freeform 27"/>
          <p:cNvSpPr>
            <a:spLocks/>
          </p:cNvSpPr>
          <p:nvPr/>
        </p:nvSpPr>
        <p:spPr bwMode="auto">
          <a:xfrm>
            <a:off x="3889594" y="3994628"/>
            <a:ext cx="1623651" cy="112987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720" y="0"/>
              </a:cxn>
              <a:cxn ang="0">
                <a:pos x="720" y="0"/>
              </a:cxn>
              <a:cxn ang="0">
                <a:pos x="720" y="0"/>
              </a:cxn>
              <a:cxn ang="0">
                <a:pos x="1440" y="720"/>
              </a:cxn>
              <a:cxn ang="0">
                <a:pos x="1440" y="720"/>
              </a:cxn>
              <a:cxn ang="0">
                <a:pos x="1440" y="720"/>
              </a:cxn>
              <a:cxn ang="0">
                <a:pos x="720" y="1440"/>
              </a:cxn>
              <a:cxn ang="0">
                <a:pos x="720" y="1440"/>
              </a:cxn>
              <a:cxn ang="0">
                <a:pos x="720" y="1440"/>
              </a:cxn>
              <a:cxn ang="0">
                <a:pos x="0" y="720"/>
              </a:cxn>
              <a:cxn ang="0">
                <a:pos x="0" y="720"/>
              </a:cxn>
            </a:cxnLst>
            <a:rect l="0" t="0" r="r" b="b"/>
            <a:pathLst>
              <a:path w="1440" h="1440">
                <a:moveTo>
                  <a:pt x="0" y="720"/>
                </a:moveTo>
                <a:cubicBezTo>
                  <a:pt x="0" y="323"/>
                  <a:pt x="323" y="0"/>
                  <a:pt x="720" y="0"/>
                </a:cubicBezTo>
                <a:cubicBezTo>
                  <a:pt x="720" y="0"/>
                  <a:pt x="720" y="0"/>
                  <a:pt x="720" y="0"/>
                </a:cubicBezTo>
                <a:lnTo>
                  <a:pt x="720" y="0"/>
                </a:lnTo>
                <a:cubicBezTo>
                  <a:pt x="1118" y="0"/>
                  <a:pt x="1440" y="323"/>
                  <a:pt x="1440" y="720"/>
                </a:cubicBezTo>
                <a:cubicBezTo>
                  <a:pt x="1440" y="720"/>
                  <a:pt x="1440" y="720"/>
                  <a:pt x="1440" y="720"/>
                </a:cubicBezTo>
                <a:lnTo>
                  <a:pt x="1440" y="720"/>
                </a:lnTo>
                <a:cubicBezTo>
                  <a:pt x="1440" y="1118"/>
                  <a:pt x="1118" y="1440"/>
                  <a:pt x="720" y="1440"/>
                </a:cubicBezTo>
                <a:cubicBezTo>
                  <a:pt x="720" y="1440"/>
                  <a:pt x="720" y="1440"/>
                  <a:pt x="720" y="1440"/>
                </a:cubicBezTo>
                <a:lnTo>
                  <a:pt x="720" y="1440"/>
                </a:lnTo>
                <a:cubicBezTo>
                  <a:pt x="323" y="1440"/>
                  <a:pt x="0" y="1118"/>
                  <a:pt x="0" y="720"/>
                </a:cubicBezTo>
                <a:cubicBezTo>
                  <a:pt x="0" y="720"/>
                  <a:pt x="0" y="720"/>
                  <a:pt x="0" y="72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36576" tIns="36576" rIns="36576" bIns="36576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en-US" sz="1400" dirty="0" smtClean="0">
                <a:solidFill>
                  <a:srgbClr val="FFFFFF"/>
                </a:solidFill>
                <a:latin typeface="Annapurna SIL"/>
              </a:rPr>
              <a:t>Environmental Development</a:t>
            </a:r>
            <a:endParaRPr lang="x-none" sz="1400" dirty="0"/>
          </a:p>
        </p:txBody>
      </p:sp>
      <p:sp>
        <p:nvSpPr>
          <p:cNvPr id="12" name="Freeform 30"/>
          <p:cNvSpPr>
            <a:spLocks/>
          </p:cNvSpPr>
          <p:nvPr/>
        </p:nvSpPr>
        <p:spPr bwMode="auto">
          <a:xfrm>
            <a:off x="2175798" y="3510226"/>
            <a:ext cx="1623651" cy="112987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720" y="0"/>
              </a:cxn>
              <a:cxn ang="0">
                <a:pos x="720" y="0"/>
              </a:cxn>
              <a:cxn ang="0">
                <a:pos x="720" y="0"/>
              </a:cxn>
              <a:cxn ang="0">
                <a:pos x="1440" y="720"/>
              </a:cxn>
              <a:cxn ang="0">
                <a:pos x="1440" y="720"/>
              </a:cxn>
              <a:cxn ang="0">
                <a:pos x="1440" y="720"/>
              </a:cxn>
              <a:cxn ang="0">
                <a:pos x="720" y="1440"/>
              </a:cxn>
              <a:cxn ang="0">
                <a:pos x="720" y="1440"/>
              </a:cxn>
              <a:cxn ang="0">
                <a:pos x="720" y="1440"/>
              </a:cxn>
              <a:cxn ang="0">
                <a:pos x="0" y="720"/>
              </a:cxn>
              <a:cxn ang="0">
                <a:pos x="0" y="720"/>
              </a:cxn>
            </a:cxnLst>
            <a:rect l="0" t="0" r="r" b="b"/>
            <a:pathLst>
              <a:path w="1440" h="1440">
                <a:moveTo>
                  <a:pt x="0" y="720"/>
                </a:moveTo>
                <a:cubicBezTo>
                  <a:pt x="0" y="323"/>
                  <a:pt x="323" y="0"/>
                  <a:pt x="720" y="0"/>
                </a:cubicBezTo>
                <a:cubicBezTo>
                  <a:pt x="720" y="0"/>
                  <a:pt x="720" y="0"/>
                  <a:pt x="720" y="0"/>
                </a:cubicBezTo>
                <a:lnTo>
                  <a:pt x="720" y="0"/>
                </a:lnTo>
                <a:cubicBezTo>
                  <a:pt x="1118" y="0"/>
                  <a:pt x="1440" y="323"/>
                  <a:pt x="1440" y="720"/>
                </a:cubicBezTo>
                <a:cubicBezTo>
                  <a:pt x="1440" y="720"/>
                  <a:pt x="1440" y="720"/>
                  <a:pt x="1440" y="720"/>
                </a:cubicBezTo>
                <a:lnTo>
                  <a:pt x="1440" y="720"/>
                </a:lnTo>
                <a:cubicBezTo>
                  <a:pt x="1440" y="1118"/>
                  <a:pt x="1118" y="1440"/>
                  <a:pt x="720" y="1440"/>
                </a:cubicBezTo>
                <a:cubicBezTo>
                  <a:pt x="720" y="1440"/>
                  <a:pt x="720" y="1440"/>
                  <a:pt x="720" y="1440"/>
                </a:cubicBezTo>
                <a:lnTo>
                  <a:pt x="720" y="1440"/>
                </a:lnTo>
                <a:cubicBezTo>
                  <a:pt x="323" y="1440"/>
                  <a:pt x="0" y="1118"/>
                  <a:pt x="0" y="720"/>
                </a:cubicBezTo>
                <a:cubicBezTo>
                  <a:pt x="0" y="720"/>
                  <a:pt x="0" y="720"/>
                  <a:pt x="0" y="720"/>
                </a:cubicBezTo>
                <a:close/>
              </a:path>
            </a:pathLst>
          </a:custGeom>
          <a:solidFill>
            <a:srgbClr val="F7941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36576" tIns="36576" rIns="36576" bIns="36576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en-US" sz="1400" dirty="0" smtClean="0">
                <a:solidFill>
                  <a:srgbClr val="FFFFFF"/>
                </a:solidFill>
                <a:latin typeface="Annapurna SIL"/>
              </a:rPr>
              <a:t>Basic Amenities and services </a:t>
            </a:r>
            <a:endParaRPr lang="x-none" sz="1400" dirty="0"/>
          </a:p>
        </p:txBody>
      </p:sp>
      <p:sp>
        <p:nvSpPr>
          <p:cNvPr id="13" name="Freeform 33"/>
          <p:cNvSpPr>
            <a:spLocks/>
          </p:cNvSpPr>
          <p:nvPr/>
        </p:nvSpPr>
        <p:spPr bwMode="auto">
          <a:xfrm>
            <a:off x="1456266" y="2356468"/>
            <a:ext cx="1623651" cy="112987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720" y="0"/>
              </a:cxn>
              <a:cxn ang="0">
                <a:pos x="720" y="0"/>
              </a:cxn>
              <a:cxn ang="0">
                <a:pos x="720" y="0"/>
              </a:cxn>
              <a:cxn ang="0">
                <a:pos x="1440" y="720"/>
              </a:cxn>
              <a:cxn ang="0">
                <a:pos x="1440" y="720"/>
              </a:cxn>
              <a:cxn ang="0">
                <a:pos x="1440" y="720"/>
              </a:cxn>
              <a:cxn ang="0">
                <a:pos x="720" y="1440"/>
              </a:cxn>
              <a:cxn ang="0">
                <a:pos x="720" y="1440"/>
              </a:cxn>
              <a:cxn ang="0">
                <a:pos x="720" y="1440"/>
              </a:cxn>
              <a:cxn ang="0">
                <a:pos x="0" y="720"/>
              </a:cxn>
              <a:cxn ang="0">
                <a:pos x="0" y="720"/>
              </a:cxn>
            </a:cxnLst>
            <a:rect l="0" t="0" r="r" b="b"/>
            <a:pathLst>
              <a:path w="1440" h="1440">
                <a:moveTo>
                  <a:pt x="0" y="720"/>
                </a:moveTo>
                <a:cubicBezTo>
                  <a:pt x="0" y="323"/>
                  <a:pt x="323" y="0"/>
                  <a:pt x="720" y="0"/>
                </a:cubicBezTo>
                <a:cubicBezTo>
                  <a:pt x="720" y="0"/>
                  <a:pt x="720" y="0"/>
                  <a:pt x="720" y="0"/>
                </a:cubicBezTo>
                <a:lnTo>
                  <a:pt x="720" y="0"/>
                </a:lnTo>
                <a:cubicBezTo>
                  <a:pt x="1118" y="0"/>
                  <a:pt x="1440" y="323"/>
                  <a:pt x="1440" y="720"/>
                </a:cubicBezTo>
                <a:cubicBezTo>
                  <a:pt x="1440" y="720"/>
                  <a:pt x="1440" y="720"/>
                  <a:pt x="1440" y="720"/>
                </a:cubicBezTo>
                <a:lnTo>
                  <a:pt x="1440" y="720"/>
                </a:lnTo>
                <a:cubicBezTo>
                  <a:pt x="1440" y="1118"/>
                  <a:pt x="1118" y="1440"/>
                  <a:pt x="720" y="1440"/>
                </a:cubicBezTo>
                <a:cubicBezTo>
                  <a:pt x="720" y="1440"/>
                  <a:pt x="720" y="1440"/>
                  <a:pt x="720" y="1440"/>
                </a:cubicBezTo>
                <a:lnTo>
                  <a:pt x="720" y="1440"/>
                </a:lnTo>
                <a:cubicBezTo>
                  <a:pt x="323" y="1440"/>
                  <a:pt x="0" y="1118"/>
                  <a:pt x="0" y="720"/>
                </a:cubicBezTo>
                <a:cubicBezTo>
                  <a:pt x="0" y="720"/>
                  <a:pt x="0" y="720"/>
                  <a:pt x="0" y="720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36576" tIns="36576" rIns="36576" bIns="36576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en-US" sz="1400" dirty="0" smtClean="0">
                <a:solidFill>
                  <a:srgbClr val="FFFFFF"/>
                </a:solidFill>
                <a:latin typeface="Annapurna SIL"/>
              </a:rPr>
              <a:t>Social Security</a:t>
            </a:r>
            <a:endParaRPr lang="x-none" sz="1400" dirty="0"/>
          </a:p>
        </p:txBody>
      </p:sp>
      <p:sp>
        <p:nvSpPr>
          <p:cNvPr id="14" name="Freeform 36"/>
          <p:cNvSpPr>
            <a:spLocks/>
          </p:cNvSpPr>
          <p:nvPr/>
        </p:nvSpPr>
        <p:spPr bwMode="auto">
          <a:xfrm>
            <a:off x="2175798" y="1202710"/>
            <a:ext cx="1623651" cy="112987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720" y="0"/>
              </a:cxn>
              <a:cxn ang="0">
                <a:pos x="720" y="0"/>
              </a:cxn>
              <a:cxn ang="0">
                <a:pos x="720" y="0"/>
              </a:cxn>
              <a:cxn ang="0">
                <a:pos x="1440" y="720"/>
              </a:cxn>
              <a:cxn ang="0">
                <a:pos x="1440" y="720"/>
              </a:cxn>
              <a:cxn ang="0">
                <a:pos x="1440" y="720"/>
              </a:cxn>
              <a:cxn ang="0">
                <a:pos x="720" y="1440"/>
              </a:cxn>
              <a:cxn ang="0">
                <a:pos x="720" y="1440"/>
              </a:cxn>
              <a:cxn ang="0">
                <a:pos x="720" y="1440"/>
              </a:cxn>
              <a:cxn ang="0">
                <a:pos x="0" y="720"/>
              </a:cxn>
              <a:cxn ang="0">
                <a:pos x="0" y="720"/>
              </a:cxn>
            </a:cxnLst>
            <a:rect l="0" t="0" r="r" b="b"/>
            <a:pathLst>
              <a:path w="1440" h="1440">
                <a:moveTo>
                  <a:pt x="0" y="720"/>
                </a:moveTo>
                <a:cubicBezTo>
                  <a:pt x="0" y="323"/>
                  <a:pt x="323" y="0"/>
                  <a:pt x="720" y="0"/>
                </a:cubicBezTo>
                <a:cubicBezTo>
                  <a:pt x="720" y="0"/>
                  <a:pt x="720" y="0"/>
                  <a:pt x="720" y="0"/>
                </a:cubicBezTo>
                <a:lnTo>
                  <a:pt x="720" y="0"/>
                </a:lnTo>
                <a:cubicBezTo>
                  <a:pt x="1118" y="0"/>
                  <a:pt x="1440" y="323"/>
                  <a:pt x="1440" y="720"/>
                </a:cubicBezTo>
                <a:cubicBezTo>
                  <a:pt x="1440" y="720"/>
                  <a:pt x="1440" y="720"/>
                  <a:pt x="1440" y="720"/>
                </a:cubicBezTo>
                <a:lnTo>
                  <a:pt x="1440" y="720"/>
                </a:lnTo>
                <a:cubicBezTo>
                  <a:pt x="1440" y="1118"/>
                  <a:pt x="1118" y="1440"/>
                  <a:pt x="720" y="1440"/>
                </a:cubicBezTo>
                <a:cubicBezTo>
                  <a:pt x="720" y="1440"/>
                  <a:pt x="720" y="1440"/>
                  <a:pt x="720" y="1440"/>
                </a:cubicBezTo>
                <a:lnTo>
                  <a:pt x="720" y="1440"/>
                </a:lnTo>
                <a:cubicBezTo>
                  <a:pt x="323" y="1440"/>
                  <a:pt x="0" y="1118"/>
                  <a:pt x="0" y="720"/>
                </a:cubicBezTo>
                <a:cubicBezTo>
                  <a:pt x="0" y="720"/>
                  <a:pt x="0" y="720"/>
                  <a:pt x="0" y="720"/>
                </a:cubicBezTo>
                <a:close/>
              </a:path>
            </a:pathLst>
          </a:custGeom>
          <a:solidFill>
            <a:srgbClr val="F7941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36576" tIns="36576" rIns="36576" bIns="36576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r>
              <a:rPr lang="en-US" sz="1400" dirty="0" smtClean="0">
                <a:solidFill>
                  <a:srgbClr val="FFFFFF"/>
                </a:solidFill>
                <a:latin typeface="Ek Mukta"/>
              </a:rPr>
              <a:t>Good </a:t>
            </a:r>
          </a:p>
          <a:p>
            <a:pPr algn="ctr">
              <a:lnSpc>
                <a:spcPct val="90000"/>
              </a:lnSpc>
            </a:pPr>
            <a:r>
              <a:rPr lang="en-US" sz="1400" dirty="0" smtClean="0">
                <a:solidFill>
                  <a:srgbClr val="FFFFFF"/>
                </a:solidFill>
                <a:latin typeface="Ek Mukta"/>
              </a:rPr>
              <a:t>Governance</a:t>
            </a:r>
            <a:endParaRPr lang="x-none" sz="1400" dirty="0"/>
          </a:p>
        </p:txBody>
      </p:sp>
      <p:sp>
        <p:nvSpPr>
          <p:cNvPr id="15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86678" y="1734366"/>
            <a:ext cx="221892" cy="22189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accent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r>
              <a:rPr lang="en-US" b="0" dirty="0" smtClean="0"/>
              <a:t>1</a:t>
            </a:r>
            <a:endParaRPr lang="en-US" b="0" dirty="0"/>
          </a:p>
        </p:txBody>
      </p:sp>
      <p:sp>
        <p:nvSpPr>
          <p:cNvPr id="1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579063" y="1942766"/>
            <a:ext cx="221892" cy="22189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accent3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r>
              <a:rPr lang="en-US" sz="1200" b="0" dirty="0" smtClean="0"/>
              <a:t>2</a:t>
            </a:r>
            <a:endParaRPr lang="en-US" sz="1200" b="0" dirty="0"/>
          </a:p>
        </p:txBody>
      </p:sp>
      <p:sp>
        <p:nvSpPr>
          <p:cNvPr id="17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94342" y="2825990"/>
            <a:ext cx="221892" cy="22189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accent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r>
              <a:rPr lang="en-US" sz="1200" b="0" dirty="0" smtClean="0"/>
              <a:t>3</a:t>
            </a:r>
            <a:endParaRPr lang="en-US" sz="1200" b="0" dirty="0"/>
          </a:p>
        </p:txBody>
      </p:sp>
      <p:sp>
        <p:nvSpPr>
          <p:cNvPr id="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708074" y="3619898"/>
            <a:ext cx="221892" cy="22189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accent3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r>
              <a:rPr lang="en-US" sz="1200" b="0" dirty="0" smtClean="0"/>
              <a:t>4</a:t>
            </a:r>
            <a:endParaRPr lang="en-US" sz="1200" b="0" dirty="0"/>
          </a:p>
        </p:txBody>
      </p:sp>
      <p:sp>
        <p:nvSpPr>
          <p:cNvPr id="19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6755" y="3867994"/>
            <a:ext cx="221892" cy="22189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accent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r>
              <a:rPr lang="en-US" sz="1200" b="0" dirty="0" smtClean="0"/>
              <a:t>5</a:t>
            </a:r>
            <a:endParaRPr lang="en-US" sz="1200" b="0" dirty="0"/>
          </a:p>
        </p:txBody>
      </p:sp>
      <p:sp>
        <p:nvSpPr>
          <p:cNvPr id="20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574446" y="3689364"/>
            <a:ext cx="221892" cy="22189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accent3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r>
              <a:rPr lang="en-US" sz="1200" b="0" dirty="0" smtClean="0"/>
              <a:t>6</a:t>
            </a:r>
            <a:endParaRPr lang="en-US" sz="1200" b="0" dirty="0"/>
          </a:p>
        </p:txBody>
      </p:sp>
      <p:sp>
        <p:nvSpPr>
          <p:cNvPr id="21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949244" y="2796218"/>
            <a:ext cx="221892" cy="22189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accent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r>
              <a:rPr lang="en-US" sz="1200" b="0" dirty="0" smtClean="0"/>
              <a:t>7</a:t>
            </a:r>
            <a:endParaRPr lang="en-US" sz="1200" b="0" dirty="0"/>
          </a:p>
        </p:txBody>
      </p:sp>
      <p:sp>
        <p:nvSpPr>
          <p:cNvPr id="22" name="Rectangle 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653837" y="1803833"/>
            <a:ext cx="221892" cy="221891"/>
          </a:xfrm>
          <a:prstGeom prst="ellipse">
            <a:avLst/>
          </a:prstGeom>
          <a:solidFill>
            <a:schemeClr val="bg1"/>
          </a:solidFill>
          <a:ln w="3175">
            <a:solidFill>
              <a:schemeClr val="accent3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0" hangingPunct="0"/>
            <a:r>
              <a:rPr lang="en-US" b="0" dirty="0" smtClean="0"/>
              <a:t>8</a:t>
            </a:r>
            <a:endParaRPr lang="en-US" b="0" dirty="0"/>
          </a:p>
        </p:txBody>
      </p:sp>
      <p:grpSp>
        <p:nvGrpSpPr>
          <p:cNvPr id="28" name="Group 27"/>
          <p:cNvGrpSpPr/>
          <p:nvPr/>
        </p:nvGrpSpPr>
        <p:grpSpPr>
          <a:xfrm>
            <a:off x="4116613" y="2149214"/>
            <a:ext cx="1162431" cy="1365499"/>
            <a:chOff x="6261100" y="396612"/>
            <a:chExt cx="2590800" cy="3043392"/>
          </a:xfrm>
        </p:grpSpPr>
        <p:sp>
          <p:nvSpPr>
            <p:cNvPr id="24" name="TextBox 23"/>
            <p:cNvSpPr txBox="1"/>
            <p:nvPr/>
          </p:nvSpPr>
          <p:spPr>
            <a:xfrm>
              <a:off x="6261100" y="2754038"/>
              <a:ext cx="2590800" cy="685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SAGY</a:t>
              </a:r>
              <a:endPara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6912769" y="396612"/>
              <a:ext cx="1287462" cy="2235463"/>
              <a:chOff x="376238" y="-303213"/>
              <a:chExt cx="2787650" cy="4840288"/>
            </a:xfrm>
          </p:grpSpPr>
          <p:sp>
            <p:nvSpPr>
              <p:cNvPr id="26" name="Freeform 19"/>
              <p:cNvSpPr>
                <a:spLocks noEditPoints="1"/>
              </p:cNvSpPr>
              <p:nvPr/>
            </p:nvSpPr>
            <p:spPr bwMode="auto">
              <a:xfrm>
                <a:off x="544513" y="4143375"/>
                <a:ext cx="2452688" cy="393700"/>
              </a:xfrm>
              <a:custGeom>
                <a:avLst/>
                <a:gdLst/>
                <a:ahLst/>
                <a:cxnLst>
                  <a:cxn ang="0">
                    <a:pos x="41" y="15"/>
                  </a:cxn>
                  <a:cxn ang="0">
                    <a:pos x="37" y="18"/>
                  </a:cxn>
                  <a:cxn ang="0">
                    <a:pos x="44" y="11"/>
                  </a:cxn>
                  <a:cxn ang="0">
                    <a:pos x="86" y="9"/>
                  </a:cxn>
                  <a:cxn ang="0">
                    <a:pos x="84" y="26"/>
                  </a:cxn>
                  <a:cxn ang="0">
                    <a:pos x="70" y="11"/>
                  </a:cxn>
                  <a:cxn ang="0">
                    <a:pos x="66" y="26"/>
                  </a:cxn>
                  <a:cxn ang="0">
                    <a:pos x="57" y="11"/>
                  </a:cxn>
                  <a:cxn ang="0">
                    <a:pos x="63" y="20"/>
                  </a:cxn>
                  <a:cxn ang="0">
                    <a:pos x="56" y="22"/>
                  </a:cxn>
                  <a:cxn ang="0">
                    <a:pos x="52" y="18"/>
                  </a:cxn>
                  <a:cxn ang="0">
                    <a:pos x="54" y="11"/>
                  </a:cxn>
                  <a:cxn ang="0">
                    <a:pos x="47" y="11"/>
                  </a:cxn>
                  <a:cxn ang="0">
                    <a:pos x="44" y="21"/>
                  </a:cxn>
                  <a:cxn ang="0">
                    <a:pos x="34" y="16"/>
                  </a:cxn>
                  <a:cxn ang="0">
                    <a:pos x="30" y="24"/>
                  </a:cxn>
                  <a:cxn ang="0">
                    <a:pos x="28" y="14"/>
                  </a:cxn>
                  <a:cxn ang="0">
                    <a:pos x="37" y="14"/>
                  </a:cxn>
                  <a:cxn ang="0">
                    <a:pos x="37" y="11"/>
                  </a:cxn>
                  <a:cxn ang="0">
                    <a:pos x="23" y="11"/>
                  </a:cxn>
                  <a:cxn ang="0">
                    <a:pos x="20" y="26"/>
                  </a:cxn>
                  <a:cxn ang="0">
                    <a:pos x="10" y="11"/>
                  </a:cxn>
                  <a:cxn ang="0">
                    <a:pos x="16" y="16"/>
                  </a:cxn>
                  <a:cxn ang="0">
                    <a:pos x="10" y="18"/>
                  </a:cxn>
                  <a:cxn ang="0">
                    <a:pos x="12" y="26"/>
                  </a:cxn>
                  <a:cxn ang="0">
                    <a:pos x="5" y="16"/>
                  </a:cxn>
                  <a:cxn ang="0">
                    <a:pos x="7" y="11"/>
                  </a:cxn>
                  <a:cxn ang="0">
                    <a:pos x="21" y="9"/>
                  </a:cxn>
                  <a:cxn ang="0">
                    <a:pos x="34" y="9"/>
                  </a:cxn>
                  <a:cxn ang="0">
                    <a:pos x="65" y="9"/>
                  </a:cxn>
                  <a:cxn ang="0">
                    <a:pos x="55" y="0"/>
                  </a:cxn>
                  <a:cxn ang="0">
                    <a:pos x="66" y="9"/>
                  </a:cxn>
                  <a:cxn ang="0">
                    <a:pos x="80" y="18"/>
                  </a:cxn>
                  <a:cxn ang="0">
                    <a:pos x="74" y="17"/>
                  </a:cxn>
                  <a:cxn ang="0">
                    <a:pos x="80" y="18"/>
                  </a:cxn>
                  <a:cxn ang="0">
                    <a:pos x="73" y="21"/>
                  </a:cxn>
                  <a:cxn ang="0">
                    <a:pos x="76" y="13"/>
                  </a:cxn>
                  <a:cxn ang="0">
                    <a:pos x="118" y="16"/>
                  </a:cxn>
                  <a:cxn ang="0">
                    <a:pos x="114" y="22"/>
                  </a:cxn>
                  <a:cxn ang="0">
                    <a:pos x="103" y="15"/>
                  </a:cxn>
                  <a:cxn ang="0">
                    <a:pos x="112" y="18"/>
                  </a:cxn>
                  <a:cxn ang="0">
                    <a:pos x="110" y="14"/>
                  </a:cxn>
                  <a:cxn ang="0">
                    <a:pos x="131" y="11"/>
                  </a:cxn>
                  <a:cxn ang="0">
                    <a:pos x="133" y="16"/>
                  </a:cxn>
                  <a:cxn ang="0">
                    <a:pos x="132" y="19"/>
                  </a:cxn>
                  <a:cxn ang="0">
                    <a:pos x="131" y="11"/>
                  </a:cxn>
                  <a:cxn ang="0">
                    <a:pos x="147" y="3"/>
                  </a:cxn>
                  <a:cxn ang="0">
                    <a:pos x="153" y="3"/>
                  </a:cxn>
                  <a:cxn ang="0">
                    <a:pos x="161" y="11"/>
                  </a:cxn>
                  <a:cxn ang="0">
                    <a:pos x="154" y="24"/>
                  </a:cxn>
                  <a:cxn ang="0">
                    <a:pos x="143" y="11"/>
                  </a:cxn>
                  <a:cxn ang="0">
                    <a:pos x="137" y="24"/>
                  </a:cxn>
                  <a:cxn ang="0">
                    <a:pos x="127" y="17"/>
                  </a:cxn>
                  <a:cxn ang="0">
                    <a:pos x="131" y="13"/>
                  </a:cxn>
                  <a:cxn ang="0">
                    <a:pos x="125" y="11"/>
                  </a:cxn>
                  <a:cxn ang="0">
                    <a:pos x="122" y="26"/>
                  </a:cxn>
                  <a:cxn ang="0">
                    <a:pos x="104" y="11"/>
                  </a:cxn>
                  <a:cxn ang="0">
                    <a:pos x="124" y="9"/>
                  </a:cxn>
                  <a:cxn ang="0">
                    <a:pos x="156" y="9"/>
                  </a:cxn>
                  <a:cxn ang="0">
                    <a:pos x="147" y="19"/>
                  </a:cxn>
                  <a:cxn ang="0">
                    <a:pos x="144" y="17"/>
                  </a:cxn>
                  <a:cxn ang="0">
                    <a:pos x="154" y="16"/>
                  </a:cxn>
                </a:cxnLst>
                <a:rect l="0" t="0" r="r" b="b"/>
                <a:pathLst>
                  <a:path w="161" h="26">
                    <a:moveTo>
                      <a:pt x="38" y="11"/>
                    </a:moveTo>
                    <a:cubicBezTo>
                      <a:pt x="39" y="11"/>
                      <a:pt x="40" y="12"/>
                      <a:pt x="40" y="13"/>
                    </a:cubicBezTo>
                    <a:cubicBezTo>
                      <a:pt x="41" y="14"/>
                      <a:pt x="41" y="14"/>
                      <a:pt x="41" y="15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7" y="17"/>
                      <a:pt x="37" y="18"/>
                      <a:pt x="37" y="18"/>
                    </a:cubicBezTo>
                    <a:cubicBezTo>
                      <a:pt x="37" y="19"/>
                      <a:pt x="37" y="19"/>
                      <a:pt x="39" y="19"/>
                    </a:cubicBezTo>
                    <a:cubicBezTo>
                      <a:pt x="41" y="19"/>
                      <a:pt x="42" y="19"/>
                      <a:pt x="44" y="18"/>
                    </a:cubicBezTo>
                    <a:cubicBezTo>
                      <a:pt x="44" y="11"/>
                      <a:pt x="44" y="11"/>
                      <a:pt x="44" y="11"/>
                    </a:cubicBezTo>
                    <a:lnTo>
                      <a:pt x="38" y="11"/>
                    </a:lnTo>
                    <a:close/>
                    <a:moveTo>
                      <a:pt x="69" y="9"/>
                    </a:moveTo>
                    <a:cubicBezTo>
                      <a:pt x="86" y="9"/>
                      <a:pt x="86" y="9"/>
                      <a:pt x="86" y="9"/>
                    </a:cubicBezTo>
                    <a:cubicBezTo>
                      <a:pt x="88" y="11"/>
                      <a:pt x="88" y="11"/>
                      <a:pt x="88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70" y="11"/>
                      <a:pt x="70" y="11"/>
                      <a:pt x="70" y="11"/>
                    </a:cubicBezTo>
                    <a:cubicBezTo>
                      <a:pt x="70" y="11"/>
                      <a:pt x="70" y="11"/>
                      <a:pt x="70" y="11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1"/>
                      <a:pt x="57" y="21"/>
                      <a:pt x="57" y="21"/>
                    </a:cubicBezTo>
                    <a:cubicBezTo>
                      <a:pt x="57" y="22"/>
                      <a:pt x="57" y="22"/>
                      <a:pt x="56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18"/>
                      <a:pt x="52" y="17"/>
                      <a:pt x="53" y="17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3" y="22"/>
                      <a:pt x="42" y="22"/>
                      <a:pt x="41" y="22"/>
                    </a:cubicBezTo>
                    <a:cubicBezTo>
                      <a:pt x="38" y="22"/>
                      <a:pt x="36" y="20"/>
                      <a:pt x="34" y="17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28" y="16"/>
                      <a:pt x="27" y="17"/>
                      <a:pt x="27" y="19"/>
                    </a:cubicBezTo>
                    <a:cubicBezTo>
                      <a:pt x="27" y="20"/>
                      <a:pt x="28" y="22"/>
                      <a:pt x="30" y="24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5" y="22"/>
                      <a:pt x="24" y="19"/>
                      <a:pt x="24" y="17"/>
                    </a:cubicBezTo>
                    <a:cubicBezTo>
                      <a:pt x="24" y="15"/>
                      <a:pt x="25" y="14"/>
                      <a:pt x="28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8" y="14"/>
                      <a:pt x="38" y="14"/>
                      <a:pt x="38" y="13"/>
                    </a:cubicBezTo>
                    <a:cubicBezTo>
                      <a:pt x="38" y="13"/>
                      <a:pt x="38" y="12"/>
                      <a:pt x="38" y="12"/>
                    </a:cubicBezTo>
                    <a:cubicBezTo>
                      <a:pt x="37" y="12"/>
                      <a:pt x="37" y="11"/>
                      <a:pt x="37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7"/>
                      <a:pt x="12" y="17"/>
                      <a:pt x="12" y="17"/>
                    </a:cubicBezTo>
                    <a:cubicBezTo>
                      <a:pt x="14" y="17"/>
                      <a:pt x="15" y="17"/>
                      <a:pt x="16" y="16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19"/>
                      <a:pt x="15" y="19"/>
                      <a:pt x="13" y="19"/>
                    </a:cubicBezTo>
                    <a:cubicBezTo>
                      <a:pt x="12" y="19"/>
                      <a:pt x="11" y="19"/>
                      <a:pt x="10" y="18"/>
                    </a:cubicBezTo>
                    <a:cubicBezTo>
                      <a:pt x="9" y="19"/>
                      <a:pt x="9" y="20"/>
                      <a:pt x="8" y="20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7"/>
                      <a:pt x="3" y="17"/>
                    </a:cubicBezTo>
                    <a:cubicBezTo>
                      <a:pt x="3" y="16"/>
                      <a:pt x="4" y="16"/>
                      <a:pt x="5" y="16"/>
                    </a:cubicBezTo>
                    <a:cubicBezTo>
                      <a:pt x="5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7" y="16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2" y="5"/>
                      <a:pt x="60" y="3"/>
                      <a:pt x="58" y="3"/>
                    </a:cubicBezTo>
                    <a:cubicBezTo>
                      <a:pt x="57" y="3"/>
                      <a:pt x="57" y="3"/>
                      <a:pt x="56" y="3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6" y="0"/>
                      <a:pt x="56" y="0"/>
                    </a:cubicBezTo>
                    <a:cubicBezTo>
                      <a:pt x="58" y="0"/>
                      <a:pt x="60" y="1"/>
                      <a:pt x="62" y="3"/>
                    </a:cubicBezTo>
                    <a:cubicBezTo>
                      <a:pt x="64" y="4"/>
                      <a:pt x="65" y="6"/>
                      <a:pt x="66" y="9"/>
                    </a:cubicBezTo>
                    <a:cubicBezTo>
                      <a:pt x="68" y="9"/>
                      <a:pt x="68" y="9"/>
                      <a:pt x="68" y="9"/>
                    </a:cubicBezTo>
                    <a:lnTo>
                      <a:pt x="69" y="9"/>
                    </a:lnTo>
                    <a:close/>
                    <a:moveTo>
                      <a:pt x="80" y="18"/>
                    </a:moveTo>
                    <a:cubicBezTo>
                      <a:pt x="80" y="17"/>
                      <a:pt x="80" y="17"/>
                      <a:pt x="80" y="17"/>
                    </a:cubicBezTo>
                    <a:cubicBezTo>
                      <a:pt x="79" y="16"/>
                      <a:pt x="78" y="16"/>
                      <a:pt x="77" y="16"/>
                    </a:cubicBezTo>
                    <a:cubicBezTo>
                      <a:pt x="76" y="16"/>
                      <a:pt x="75" y="16"/>
                      <a:pt x="74" y="17"/>
                    </a:cubicBezTo>
                    <a:cubicBezTo>
                      <a:pt x="74" y="17"/>
                      <a:pt x="73" y="18"/>
                      <a:pt x="73" y="19"/>
                    </a:cubicBezTo>
                    <a:cubicBezTo>
                      <a:pt x="73" y="20"/>
                      <a:pt x="74" y="20"/>
                      <a:pt x="75" y="20"/>
                    </a:cubicBezTo>
                    <a:cubicBezTo>
                      <a:pt x="76" y="20"/>
                      <a:pt x="78" y="19"/>
                      <a:pt x="80" y="18"/>
                    </a:cubicBezTo>
                    <a:moveTo>
                      <a:pt x="81" y="21"/>
                    </a:moveTo>
                    <a:cubicBezTo>
                      <a:pt x="80" y="22"/>
                      <a:pt x="78" y="23"/>
                      <a:pt x="77" y="23"/>
                    </a:cubicBezTo>
                    <a:cubicBezTo>
                      <a:pt x="76" y="23"/>
                      <a:pt x="74" y="22"/>
                      <a:pt x="73" y="21"/>
                    </a:cubicBezTo>
                    <a:cubicBezTo>
                      <a:pt x="71" y="20"/>
                      <a:pt x="70" y="19"/>
                      <a:pt x="70" y="17"/>
                    </a:cubicBezTo>
                    <a:cubicBezTo>
                      <a:pt x="70" y="16"/>
                      <a:pt x="71" y="15"/>
                      <a:pt x="72" y="14"/>
                    </a:cubicBezTo>
                    <a:cubicBezTo>
                      <a:pt x="73" y="13"/>
                      <a:pt x="75" y="13"/>
                      <a:pt x="76" y="13"/>
                    </a:cubicBezTo>
                    <a:cubicBezTo>
                      <a:pt x="78" y="13"/>
                      <a:pt x="79" y="14"/>
                      <a:pt x="81" y="16"/>
                    </a:cubicBezTo>
                    <a:lnTo>
                      <a:pt x="81" y="21"/>
                    </a:lnTo>
                    <a:close/>
                    <a:moveTo>
                      <a:pt x="118" y="16"/>
                    </a:moveTo>
                    <a:cubicBezTo>
                      <a:pt x="112" y="16"/>
                      <a:pt x="112" y="16"/>
                      <a:pt x="112" y="16"/>
                    </a:cubicBezTo>
                    <a:cubicBezTo>
                      <a:pt x="114" y="17"/>
                      <a:pt x="115" y="19"/>
                      <a:pt x="115" y="20"/>
                    </a:cubicBezTo>
                    <a:cubicBezTo>
                      <a:pt x="115" y="21"/>
                      <a:pt x="115" y="22"/>
                      <a:pt x="114" y="22"/>
                    </a:cubicBezTo>
                    <a:cubicBezTo>
                      <a:pt x="114" y="23"/>
                      <a:pt x="113" y="23"/>
                      <a:pt x="112" y="23"/>
                    </a:cubicBezTo>
                    <a:cubicBezTo>
                      <a:pt x="111" y="23"/>
                      <a:pt x="109" y="22"/>
                      <a:pt x="107" y="20"/>
                    </a:cubicBezTo>
                    <a:cubicBezTo>
                      <a:pt x="106" y="19"/>
                      <a:pt x="105" y="18"/>
                      <a:pt x="103" y="15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6" y="18"/>
                      <a:pt x="108" y="20"/>
                      <a:pt x="110" y="20"/>
                    </a:cubicBezTo>
                    <a:cubicBezTo>
                      <a:pt x="112" y="20"/>
                      <a:pt x="112" y="19"/>
                      <a:pt x="112" y="18"/>
                    </a:cubicBezTo>
                    <a:cubicBezTo>
                      <a:pt x="112" y="17"/>
                      <a:pt x="111" y="16"/>
                      <a:pt x="109" y="15"/>
                    </a:cubicBezTo>
                    <a:cubicBezTo>
                      <a:pt x="109" y="14"/>
                      <a:pt x="109" y="14"/>
                      <a:pt x="109" y="14"/>
                    </a:cubicBezTo>
                    <a:cubicBezTo>
                      <a:pt x="109" y="14"/>
                      <a:pt x="110" y="14"/>
                      <a:pt x="110" y="14"/>
                    </a:cubicBezTo>
                    <a:cubicBezTo>
                      <a:pt x="118" y="14"/>
                      <a:pt x="118" y="14"/>
                      <a:pt x="118" y="14"/>
                    </a:cubicBezTo>
                    <a:lnTo>
                      <a:pt x="118" y="16"/>
                    </a:lnTo>
                    <a:close/>
                    <a:moveTo>
                      <a:pt x="131" y="11"/>
                    </a:moveTo>
                    <a:cubicBezTo>
                      <a:pt x="132" y="11"/>
                      <a:pt x="132" y="12"/>
                      <a:pt x="133" y="13"/>
                    </a:cubicBezTo>
                    <a:cubicBezTo>
                      <a:pt x="134" y="14"/>
                      <a:pt x="134" y="14"/>
                      <a:pt x="134" y="15"/>
                    </a:cubicBezTo>
                    <a:cubicBezTo>
                      <a:pt x="134" y="16"/>
                      <a:pt x="134" y="16"/>
                      <a:pt x="133" y="16"/>
                    </a:cubicBezTo>
                    <a:cubicBezTo>
                      <a:pt x="131" y="17"/>
                      <a:pt x="131" y="17"/>
                      <a:pt x="131" y="17"/>
                    </a:cubicBezTo>
                    <a:cubicBezTo>
                      <a:pt x="130" y="17"/>
                      <a:pt x="129" y="18"/>
                      <a:pt x="129" y="18"/>
                    </a:cubicBezTo>
                    <a:cubicBezTo>
                      <a:pt x="129" y="19"/>
                      <a:pt x="130" y="19"/>
                      <a:pt x="132" y="19"/>
                    </a:cubicBezTo>
                    <a:cubicBezTo>
                      <a:pt x="133" y="19"/>
                      <a:pt x="135" y="19"/>
                      <a:pt x="137" y="18"/>
                    </a:cubicBezTo>
                    <a:cubicBezTo>
                      <a:pt x="137" y="11"/>
                      <a:pt x="137" y="11"/>
                      <a:pt x="137" y="11"/>
                    </a:cubicBezTo>
                    <a:lnTo>
                      <a:pt x="131" y="11"/>
                    </a:lnTo>
                    <a:close/>
                    <a:moveTo>
                      <a:pt x="156" y="9"/>
                    </a:moveTo>
                    <a:cubicBezTo>
                      <a:pt x="153" y="5"/>
                      <a:pt x="151" y="3"/>
                      <a:pt x="149" y="3"/>
                    </a:cubicBezTo>
                    <a:cubicBezTo>
                      <a:pt x="148" y="3"/>
                      <a:pt x="148" y="3"/>
                      <a:pt x="147" y="3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47" y="0"/>
                      <a:pt x="147" y="0"/>
                    </a:cubicBezTo>
                    <a:cubicBezTo>
                      <a:pt x="149" y="0"/>
                      <a:pt x="151" y="1"/>
                      <a:pt x="153" y="3"/>
                    </a:cubicBezTo>
                    <a:cubicBezTo>
                      <a:pt x="155" y="4"/>
                      <a:pt x="156" y="6"/>
                      <a:pt x="157" y="9"/>
                    </a:cubicBezTo>
                    <a:cubicBezTo>
                      <a:pt x="160" y="9"/>
                      <a:pt x="160" y="9"/>
                      <a:pt x="160" y="9"/>
                    </a:cubicBezTo>
                    <a:cubicBezTo>
                      <a:pt x="161" y="11"/>
                      <a:pt x="161" y="11"/>
                      <a:pt x="161" y="11"/>
                    </a:cubicBezTo>
                    <a:cubicBezTo>
                      <a:pt x="158" y="11"/>
                      <a:pt x="158" y="11"/>
                      <a:pt x="158" y="11"/>
                    </a:cubicBezTo>
                    <a:cubicBezTo>
                      <a:pt x="158" y="26"/>
                      <a:pt x="158" y="26"/>
                      <a:pt x="158" y="26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4" y="11"/>
                      <a:pt x="154" y="11"/>
                      <a:pt x="154" y="11"/>
                    </a:cubicBezTo>
                    <a:cubicBezTo>
                      <a:pt x="144" y="11"/>
                      <a:pt x="144" y="11"/>
                      <a:pt x="144" y="11"/>
                    </a:cubicBezTo>
                    <a:cubicBezTo>
                      <a:pt x="143" y="11"/>
                      <a:pt x="143" y="11"/>
                      <a:pt x="143" y="11"/>
                    </a:cubicBezTo>
                    <a:cubicBezTo>
                      <a:pt x="140" y="11"/>
                      <a:pt x="140" y="11"/>
                      <a:pt x="140" y="11"/>
                    </a:cubicBezTo>
                    <a:cubicBezTo>
                      <a:pt x="140" y="26"/>
                      <a:pt x="140" y="26"/>
                      <a:pt x="140" y="26"/>
                    </a:cubicBezTo>
                    <a:cubicBezTo>
                      <a:pt x="137" y="24"/>
                      <a:pt x="137" y="24"/>
                      <a:pt x="137" y="24"/>
                    </a:cubicBezTo>
                    <a:cubicBezTo>
                      <a:pt x="137" y="21"/>
                      <a:pt x="137" y="21"/>
                      <a:pt x="137" y="21"/>
                    </a:cubicBezTo>
                    <a:cubicBezTo>
                      <a:pt x="136" y="22"/>
                      <a:pt x="135" y="22"/>
                      <a:pt x="133" y="22"/>
                    </a:cubicBezTo>
                    <a:cubicBezTo>
                      <a:pt x="131" y="22"/>
                      <a:pt x="128" y="20"/>
                      <a:pt x="127" y="17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31" y="14"/>
                      <a:pt x="131" y="14"/>
                      <a:pt x="131" y="13"/>
                    </a:cubicBezTo>
                    <a:cubicBezTo>
                      <a:pt x="131" y="13"/>
                      <a:pt x="131" y="12"/>
                      <a:pt x="131" y="12"/>
                    </a:cubicBezTo>
                    <a:cubicBezTo>
                      <a:pt x="130" y="12"/>
                      <a:pt x="130" y="11"/>
                      <a:pt x="129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2" y="11"/>
                      <a:pt x="122" y="11"/>
                      <a:pt x="122" y="11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04" y="11"/>
                      <a:pt x="104" y="11"/>
                      <a:pt x="104" y="11"/>
                    </a:cubicBezTo>
                    <a:cubicBezTo>
                      <a:pt x="102" y="9"/>
                      <a:pt x="102" y="9"/>
                      <a:pt x="102" y="9"/>
                    </a:cubicBezTo>
                    <a:cubicBezTo>
                      <a:pt x="124" y="9"/>
                      <a:pt x="124" y="9"/>
                      <a:pt x="124" y="9"/>
                    </a:cubicBezTo>
                    <a:cubicBezTo>
                      <a:pt x="124" y="9"/>
                      <a:pt x="124" y="9"/>
                      <a:pt x="124" y="9"/>
                    </a:cubicBezTo>
                    <a:cubicBezTo>
                      <a:pt x="142" y="9"/>
                      <a:pt x="142" y="9"/>
                      <a:pt x="142" y="9"/>
                    </a:cubicBezTo>
                    <a:cubicBezTo>
                      <a:pt x="142" y="9"/>
                      <a:pt x="142" y="9"/>
                      <a:pt x="142" y="9"/>
                    </a:cubicBezTo>
                    <a:lnTo>
                      <a:pt x="156" y="9"/>
                    </a:lnTo>
                    <a:close/>
                    <a:moveTo>
                      <a:pt x="154" y="16"/>
                    </a:moveTo>
                    <a:cubicBezTo>
                      <a:pt x="150" y="16"/>
                      <a:pt x="150" y="16"/>
                      <a:pt x="150" y="16"/>
                    </a:cubicBezTo>
                    <a:cubicBezTo>
                      <a:pt x="148" y="16"/>
                      <a:pt x="147" y="17"/>
                      <a:pt x="147" y="19"/>
                    </a:cubicBezTo>
                    <a:cubicBezTo>
                      <a:pt x="147" y="20"/>
                      <a:pt x="148" y="22"/>
                      <a:pt x="150" y="24"/>
                    </a:cubicBezTo>
                    <a:cubicBezTo>
                      <a:pt x="149" y="25"/>
                      <a:pt x="149" y="25"/>
                      <a:pt x="149" y="25"/>
                    </a:cubicBezTo>
                    <a:cubicBezTo>
                      <a:pt x="146" y="22"/>
                      <a:pt x="144" y="19"/>
                      <a:pt x="144" y="17"/>
                    </a:cubicBezTo>
                    <a:cubicBezTo>
                      <a:pt x="144" y="15"/>
                      <a:pt x="146" y="14"/>
                      <a:pt x="149" y="14"/>
                    </a:cubicBezTo>
                    <a:cubicBezTo>
                      <a:pt x="154" y="14"/>
                      <a:pt x="154" y="14"/>
                      <a:pt x="154" y="14"/>
                    </a:cubicBezTo>
                    <a:lnTo>
                      <a:pt x="154" y="1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  <p:sp>
            <p:nvSpPr>
              <p:cNvPr id="27" name="Freeform 20"/>
              <p:cNvSpPr>
                <a:spLocks noEditPoints="1"/>
              </p:cNvSpPr>
              <p:nvPr/>
            </p:nvSpPr>
            <p:spPr bwMode="auto">
              <a:xfrm>
                <a:off x="376238" y="-303213"/>
                <a:ext cx="2787650" cy="4311650"/>
              </a:xfrm>
              <a:custGeom>
                <a:avLst/>
                <a:gdLst/>
                <a:ahLst/>
                <a:cxnLst>
                  <a:cxn ang="0">
                    <a:pos x="146" y="201"/>
                  </a:cxn>
                  <a:cxn ang="0">
                    <a:pos x="96" y="71"/>
                  </a:cxn>
                  <a:cxn ang="0">
                    <a:pos x="110" y="65"/>
                  </a:cxn>
                  <a:cxn ang="0">
                    <a:pos x="72" y="13"/>
                  </a:cxn>
                  <a:cxn ang="0">
                    <a:pos x="66" y="25"/>
                  </a:cxn>
                  <a:cxn ang="0">
                    <a:pos x="74" y="18"/>
                  </a:cxn>
                  <a:cxn ang="0">
                    <a:pos x="88" y="40"/>
                  </a:cxn>
                  <a:cxn ang="0">
                    <a:pos x="110" y="39"/>
                  </a:cxn>
                  <a:cxn ang="0">
                    <a:pos x="146" y="56"/>
                  </a:cxn>
                  <a:cxn ang="0">
                    <a:pos x="156" y="68"/>
                  </a:cxn>
                  <a:cxn ang="0">
                    <a:pos x="126" y="91"/>
                  </a:cxn>
                  <a:cxn ang="0">
                    <a:pos x="165" y="71"/>
                  </a:cxn>
                  <a:cxn ang="0">
                    <a:pos x="144" y="82"/>
                  </a:cxn>
                  <a:cxn ang="0">
                    <a:pos x="131" y="123"/>
                  </a:cxn>
                  <a:cxn ang="0">
                    <a:pos x="139" y="146"/>
                  </a:cxn>
                  <a:cxn ang="0">
                    <a:pos x="45" y="36"/>
                  </a:cxn>
                  <a:cxn ang="0">
                    <a:pos x="7" y="64"/>
                  </a:cxn>
                  <a:cxn ang="0">
                    <a:pos x="36" y="71"/>
                  </a:cxn>
                  <a:cxn ang="0">
                    <a:pos x="36" y="109"/>
                  </a:cxn>
                  <a:cxn ang="0">
                    <a:pos x="51" y="79"/>
                  </a:cxn>
                  <a:cxn ang="0">
                    <a:pos x="27" y="107"/>
                  </a:cxn>
                  <a:cxn ang="0">
                    <a:pos x="36" y="121"/>
                  </a:cxn>
                  <a:cxn ang="0">
                    <a:pos x="104" y="81"/>
                  </a:cxn>
                  <a:cxn ang="0">
                    <a:pos x="107" y="95"/>
                  </a:cxn>
                  <a:cxn ang="0">
                    <a:pos x="83" y="116"/>
                  </a:cxn>
                  <a:cxn ang="0">
                    <a:pos x="78" y="140"/>
                  </a:cxn>
                  <a:cxn ang="0">
                    <a:pos x="97" y="140"/>
                  </a:cxn>
                  <a:cxn ang="0">
                    <a:pos x="137" y="255"/>
                  </a:cxn>
                  <a:cxn ang="0">
                    <a:pos x="147" y="229"/>
                  </a:cxn>
                  <a:cxn ang="0">
                    <a:pos x="28" y="232"/>
                  </a:cxn>
                  <a:cxn ang="0">
                    <a:pos x="55" y="267"/>
                  </a:cxn>
                  <a:cxn ang="0">
                    <a:pos x="61" y="232"/>
                  </a:cxn>
                  <a:cxn ang="0">
                    <a:pos x="45" y="239"/>
                  </a:cxn>
                  <a:cxn ang="0">
                    <a:pos x="152" y="235"/>
                  </a:cxn>
                  <a:cxn ang="0">
                    <a:pos x="22" y="250"/>
                  </a:cxn>
                  <a:cxn ang="0">
                    <a:pos x="83" y="271"/>
                  </a:cxn>
                  <a:cxn ang="0">
                    <a:pos x="119" y="173"/>
                  </a:cxn>
                  <a:cxn ang="0">
                    <a:pos x="41" y="203"/>
                  </a:cxn>
                  <a:cxn ang="0">
                    <a:pos x="108" y="207"/>
                  </a:cxn>
                  <a:cxn ang="0">
                    <a:pos x="63" y="201"/>
                  </a:cxn>
                  <a:cxn ang="0">
                    <a:pos x="49" y="186"/>
                  </a:cxn>
                  <a:cxn ang="0">
                    <a:pos x="22" y="209"/>
                  </a:cxn>
                  <a:cxn ang="0">
                    <a:pos x="152" y="210"/>
                  </a:cxn>
                  <a:cxn ang="0">
                    <a:pos x="69" y="230"/>
                  </a:cxn>
                  <a:cxn ang="0">
                    <a:pos x="94" y="219"/>
                  </a:cxn>
                  <a:cxn ang="0">
                    <a:pos x="102" y="221"/>
                  </a:cxn>
                  <a:cxn ang="0">
                    <a:pos x="81" y="230"/>
                  </a:cxn>
                  <a:cxn ang="0">
                    <a:pos x="104" y="224"/>
                  </a:cxn>
                  <a:cxn ang="0">
                    <a:pos x="71" y="235"/>
                  </a:cxn>
                  <a:cxn ang="0">
                    <a:pos x="107" y="231"/>
                  </a:cxn>
                  <a:cxn ang="0">
                    <a:pos x="111" y="231"/>
                  </a:cxn>
                  <a:cxn ang="0">
                    <a:pos x="113" y="240"/>
                  </a:cxn>
                  <a:cxn ang="0">
                    <a:pos x="114" y="242"/>
                  </a:cxn>
                  <a:cxn ang="0">
                    <a:pos x="108" y="247"/>
                  </a:cxn>
                  <a:cxn ang="0">
                    <a:pos x="96" y="265"/>
                  </a:cxn>
                  <a:cxn ang="0">
                    <a:pos x="50" y="66"/>
                  </a:cxn>
                  <a:cxn ang="0">
                    <a:pos x="141" y="270"/>
                  </a:cxn>
                  <a:cxn ang="0">
                    <a:pos x="133" y="273"/>
                  </a:cxn>
                  <a:cxn ang="0">
                    <a:pos x="98" y="271"/>
                  </a:cxn>
                  <a:cxn ang="0">
                    <a:pos x="69" y="279"/>
                  </a:cxn>
                  <a:cxn ang="0">
                    <a:pos x="88" y="282"/>
                  </a:cxn>
                  <a:cxn ang="0">
                    <a:pos x="104" y="282"/>
                  </a:cxn>
                  <a:cxn ang="0">
                    <a:pos x="118" y="242"/>
                  </a:cxn>
                </a:cxnLst>
                <a:rect l="0" t="0" r="r" b="b"/>
                <a:pathLst>
                  <a:path w="183" h="285">
                    <a:moveTo>
                      <a:pt x="89" y="2"/>
                    </a:moveTo>
                    <a:cubicBezTo>
                      <a:pt x="88" y="0"/>
                      <a:pt x="84" y="0"/>
                      <a:pt x="83" y="2"/>
                    </a:cubicBezTo>
                    <a:cubicBezTo>
                      <a:pt x="81" y="1"/>
                      <a:pt x="79" y="1"/>
                      <a:pt x="77" y="3"/>
                    </a:cubicBezTo>
                    <a:cubicBezTo>
                      <a:pt x="75" y="2"/>
                      <a:pt x="73" y="3"/>
                      <a:pt x="71" y="4"/>
                    </a:cubicBezTo>
                    <a:cubicBezTo>
                      <a:pt x="63" y="3"/>
                      <a:pt x="61" y="6"/>
                      <a:pt x="61" y="12"/>
                    </a:cubicBezTo>
                    <a:cubicBezTo>
                      <a:pt x="62" y="15"/>
                      <a:pt x="62" y="17"/>
                      <a:pt x="62" y="19"/>
                    </a:cubicBezTo>
                    <a:cubicBezTo>
                      <a:pt x="60" y="22"/>
                      <a:pt x="59" y="22"/>
                      <a:pt x="58" y="27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6" y="27"/>
                      <a:pt x="49" y="24"/>
                      <a:pt x="45" y="24"/>
                    </a:cubicBezTo>
                    <a:cubicBezTo>
                      <a:pt x="43" y="18"/>
                      <a:pt x="34" y="16"/>
                      <a:pt x="30" y="22"/>
                    </a:cubicBezTo>
                    <a:cubicBezTo>
                      <a:pt x="26" y="21"/>
                      <a:pt x="24" y="23"/>
                      <a:pt x="23" y="25"/>
                    </a:cubicBezTo>
                    <a:cubicBezTo>
                      <a:pt x="21" y="27"/>
                      <a:pt x="20" y="28"/>
                      <a:pt x="20" y="31"/>
                    </a:cubicBezTo>
                    <a:cubicBezTo>
                      <a:pt x="16" y="38"/>
                      <a:pt x="7" y="33"/>
                      <a:pt x="7" y="46"/>
                    </a:cubicBezTo>
                    <a:cubicBezTo>
                      <a:pt x="5" y="49"/>
                      <a:pt x="0" y="52"/>
                      <a:pt x="0" y="57"/>
                    </a:cubicBezTo>
                    <a:cubicBezTo>
                      <a:pt x="0" y="61"/>
                      <a:pt x="1" y="62"/>
                      <a:pt x="3" y="63"/>
                    </a:cubicBezTo>
                    <a:cubicBezTo>
                      <a:pt x="3" y="63"/>
                      <a:pt x="4" y="66"/>
                      <a:pt x="5" y="66"/>
                    </a:cubicBezTo>
                    <a:cubicBezTo>
                      <a:pt x="7" y="69"/>
                      <a:pt x="8" y="67"/>
                      <a:pt x="9" y="69"/>
                    </a:cubicBezTo>
                    <a:cubicBezTo>
                      <a:pt x="10" y="71"/>
                      <a:pt x="10" y="74"/>
                      <a:pt x="12" y="75"/>
                    </a:cubicBezTo>
                    <a:cubicBezTo>
                      <a:pt x="12" y="75"/>
                      <a:pt x="12" y="77"/>
                      <a:pt x="13" y="77"/>
                    </a:cubicBezTo>
                    <a:cubicBezTo>
                      <a:pt x="14" y="77"/>
                      <a:pt x="14" y="77"/>
                      <a:pt x="15" y="79"/>
                    </a:cubicBezTo>
                    <a:cubicBezTo>
                      <a:pt x="16" y="84"/>
                      <a:pt x="22" y="83"/>
                      <a:pt x="24" y="81"/>
                    </a:cubicBezTo>
                    <a:cubicBezTo>
                      <a:pt x="24" y="79"/>
                      <a:pt x="24" y="79"/>
                      <a:pt x="25" y="78"/>
                    </a:cubicBezTo>
                    <a:cubicBezTo>
                      <a:pt x="26" y="76"/>
                      <a:pt x="27" y="77"/>
                      <a:pt x="26" y="79"/>
                    </a:cubicBezTo>
                    <a:cubicBezTo>
                      <a:pt x="25" y="80"/>
                      <a:pt x="27" y="81"/>
                      <a:pt x="26" y="82"/>
                    </a:cubicBezTo>
                    <a:cubicBezTo>
                      <a:pt x="25" y="84"/>
                      <a:pt x="24" y="83"/>
                      <a:pt x="23" y="89"/>
                    </a:cubicBezTo>
                    <a:cubicBezTo>
                      <a:pt x="23" y="91"/>
                      <a:pt x="19" y="92"/>
                      <a:pt x="21" y="98"/>
                    </a:cubicBezTo>
                    <a:cubicBezTo>
                      <a:pt x="18" y="100"/>
                      <a:pt x="17" y="103"/>
                      <a:pt x="20" y="108"/>
                    </a:cubicBezTo>
                    <a:cubicBezTo>
                      <a:pt x="18" y="111"/>
                      <a:pt x="20" y="114"/>
                      <a:pt x="21" y="117"/>
                    </a:cubicBezTo>
                    <a:cubicBezTo>
                      <a:pt x="21" y="119"/>
                      <a:pt x="21" y="121"/>
                      <a:pt x="22" y="121"/>
                    </a:cubicBezTo>
                    <a:cubicBezTo>
                      <a:pt x="23" y="126"/>
                      <a:pt x="25" y="128"/>
                      <a:pt x="27" y="129"/>
                    </a:cubicBezTo>
                    <a:cubicBezTo>
                      <a:pt x="27" y="133"/>
                      <a:pt x="29" y="136"/>
                      <a:pt x="32" y="135"/>
                    </a:cubicBezTo>
                    <a:cubicBezTo>
                      <a:pt x="31" y="143"/>
                      <a:pt x="34" y="143"/>
                      <a:pt x="36" y="143"/>
                    </a:cubicBezTo>
                    <a:cubicBezTo>
                      <a:pt x="34" y="147"/>
                      <a:pt x="39" y="169"/>
                      <a:pt x="38" y="175"/>
                    </a:cubicBezTo>
                    <a:cubicBezTo>
                      <a:pt x="36" y="178"/>
                      <a:pt x="39" y="196"/>
                      <a:pt x="32" y="199"/>
                    </a:cubicBezTo>
                    <a:cubicBezTo>
                      <a:pt x="28" y="197"/>
                      <a:pt x="24" y="198"/>
                      <a:pt x="23" y="204"/>
                    </a:cubicBezTo>
                    <a:cubicBezTo>
                      <a:pt x="23" y="205"/>
                      <a:pt x="20" y="206"/>
                      <a:pt x="19" y="211"/>
                    </a:cubicBezTo>
                    <a:cubicBezTo>
                      <a:pt x="19" y="213"/>
                      <a:pt x="19" y="215"/>
                      <a:pt x="20" y="216"/>
                    </a:cubicBezTo>
                    <a:cubicBezTo>
                      <a:pt x="19" y="216"/>
                      <a:pt x="16" y="218"/>
                      <a:pt x="16" y="221"/>
                    </a:cubicBezTo>
                    <a:cubicBezTo>
                      <a:pt x="13" y="220"/>
                      <a:pt x="11" y="224"/>
                      <a:pt x="12" y="227"/>
                    </a:cubicBezTo>
                    <a:cubicBezTo>
                      <a:pt x="10" y="228"/>
                      <a:pt x="10" y="230"/>
                      <a:pt x="10" y="235"/>
                    </a:cubicBezTo>
                    <a:cubicBezTo>
                      <a:pt x="10" y="236"/>
                      <a:pt x="10" y="238"/>
                      <a:pt x="10" y="240"/>
                    </a:cubicBezTo>
                    <a:cubicBezTo>
                      <a:pt x="9" y="240"/>
                      <a:pt x="7" y="241"/>
                      <a:pt x="7" y="245"/>
                    </a:cubicBezTo>
                    <a:cubicBezTo>
                      <a:pt x="7" y="247"/>
                      <a:pt x="8" y="248"/>
                      <a:pt x="10" y="248"/>
                    </a:cubicBezTo>
                    <a:cubicBezTo>
                      <a:pt x="11" y="254"/>
                      <a:pt x="10" y="260"/>
                      <a:pt x="13" y="264"/>
                    </a:cubicBezTo>
                    <a:cubicBezTo>
                      <a:pt x="16" y="273"/>
                      <a:pt x="25" y="272"/>
                      <a:pt x="31" y="272"/>
                    </a:cubicBezTo>
                    <a:cubicBezTo>
                      <a:pt x="28" y="278"/>
                      <a:pt x="31" y="285"/>
                      <a:pt x="42" y="285"/>
                    </a:cubicBezTo>
                    <a:cubicBezTo>
                      <a:pt x="90" y="285"/>
                      <a:pt x="90" y="285"/>
                      <a:pt x="90" y="285"/>
                    </a:cubicBezTo>
                    <a:cubicBezTo>
                      <a:pt x="138" y="285"/>
                      <a:pt x="138" y="285"/>
                      <a:pt x="138" y="285"/>
                    </a:cubicBezTo>
                    <a:cubicBezTo>
                      <a:pt x="146" y="282"/>
                      <a:pt x="147" y="278"/>
                      <a:pt x="146" y="273"/>
                    </a:cubicBezTo>
                    <a:cubicBezTo>
                      <a:pt x="151" y="273"/>
                      <a:pt x="160" y="270"/>
                      <a:pt x="162" y="263"/>
                    </a:cubicBezTo>
                    <a:cubicBezTo>
                      <a:pt x="166" y="261"/>
                      <a:pt x="167" y="254"/>
                      <a:pt x="168" y="248"/>
                    </a:cubicBezTo>
                    <a:cubicBezTo>
                      <a:pt x="170" y="248"/>
                      <a:pt x="171" y="246"/>
                      <a:pt x="171" y="244"/>
                    </a:cubicBezTo>
                    <a:cubicBezTo>
                      <a:pt x="171" y="240"/>
                      <a:pt x="171" y="239"/>
                      <a:pt x="168" y="239"/>
                    </a:cubicBezTo>
                    <a:cubicBezTo>
                      <a:pt x="169" y="237"/>
                      <a:pt x="168" y="235"/>
                      <a:pt x="168" y="234"/>
                    </a:cubicBezTo>
                    <a:cubicBezTo>
                      <a:pt x="168" y="230"/>
                      <a:pt x="167" y="227"/>
                      <a:pt x="164" y="226"/>
                    </a:cubicBezTo>
                    <a:cubicBezTo>
                      <a:pt x="163" y="223"/>
                      <a:pt x="162" y="222"/>
                      <a:pt x="162" y="222"/>
                    </a:cubicBezTo>
                    <a:cubicBezTo>
                      <a:pt x="162" y="220"/>
                      <a:pt x="161" y="219"/>
                      <a:pt x="160" y="219"/>
                    </a:cubicBezTo>
                    <a:cubicBezTo>
                      <a:pt x="159" y="218"/>
                      <a:pt x="158" y="217"/>
                      <a:pt x="158" y="216"/>
                    </a:cubicBezTo>
                    <a:cubicBezTo>
                      <a:pt x="159" y="215"/>
                      <a:pt x="160" y="214"/>
                      <a:pt x="160" y="212"/>
                    </a:cubicBezTo>
                    <a:cubicBezTo>
                      <a:pt x="159" y="207"/>
                      <a:pt x="155" y="209"/>
                      <a:pt x="155" y="204"/>
                    </a:cubicBezTo>
                    <a:cubicBezTo>
                      <a:pt x="153" y="201"/>
                      <a:pt x="150" y="200"/>
                      <a:pt x="146" y="201"/>
                    </a:cubicBezTo>
                    <a:cubicBezTo>
                      <a:pt x="145" y="201"/>
                      <a:pt x="144" y="200"/>
                      <a:pt x="143" y="199"/>
                    </a:cubicBezTo>
                    <a:cubicBezTo>
                      <a:pt x="141" y="195"/>
                      <a:pt x="141" y="187"/>
                      <a:pt x="138" y="182"/>
                    </a:cubicBezTo>
                    <a:cubicBezTo>
                      <a:pt x="139" y="178"/>
                      <a:pt x="140" y="174"/>
                      <a:pt x="141" y="170"/>
                    </a:cubicBezTo>
                    <a:cubicBezTo>
                      <a:pt x="142" y="162"/>
                      <a:pt x="141" y="157"/>
                      <a:pt x="142" y="150"/>
                    </a:cubicBezTo>
                    <a:cubicBezTo>
                      <a:pt x="143" y="149"/>
                      <a:pt x="144" y="148"/>
                      <a:pt x="144" y="146"/>
                    </a:cubicBezTo>
                    <a:cubicBezTo>
                      <a:pt x="145" y="145"/>
                      <a:pt x="145" y="143"/>
                      <a:pt x="145" y="142"/>
                    </a:cubicBezTo>
                    <a:cubicBezTo>
                      <a:pt x="147" y="141"/>
                      <a:pt x="149" y="139"/>
                      <a:pt x="149" y="136"/>
                    </a:cubicBezTo>
                    <a:cubicBezTo>
                      <a:pt x="151" y="134"/>
                      <a:pt x="151" y="133"/>
                      <a:pt x="151" y="131"/>
                    </a:cubicBezTo>
                    <a:cubicBezTo>
                      <a:pt x="154" y="129"/>
                      <a:pt x="156" y="128"/>
                      <a:pt x="155" y="123"/>
                    </a:cubicBezTo>
                    <a:cubicBezTo>
                      <a:pt x="158" y="120"/>
                      <a:pt x="159" y="117"/>
                      <a:pt x="158" y="113"/>
                    </a:cubicBezTo>
                    <a:cubicBezTo>
                      <a:pt x="161" y="109"/>
                      <a:pt x="162" y="105"/>
                      <a:pt x="159" y="103"/>
                    </a:cubicBezTo>
                    <a:cubicBezTo>
                      <a:pt x="161" y="97"/>
                      <a:pt x="159" y="96"/>
                      <a:pt x="159" y="94"/>
                    </a:cubicBezTo>
                    <a:cubicBezTo>
                      <a:pt x="160" y="91"/>
                      <a:pt x="158" y="88"/>
                      <a:pt x="156" y="87"/>
                    </a:cubicBezTo>
                    <a:cubicBezTo>
                      <a:pt x="156" y="86"/>
                      <a:pt x="156" y="85"/>
                      <a:pt x="156" y="84"/>
                    </a:cubicBezTo>
                    <a:cubicBezTo>
                      <a:pt x="155" y="83"/>
                      <a:pt x="154" y="81"/>
                      <a:pt x="153" y="80"/>
                    </a:cubicBezTo>
                    <a:cubicBezTo>
                      <a:pt x="153" y="78"/>
                      <a:pt x="155" y="77"/>
                      <a:pt x="156" y="79"/>
                    </a:cubicBezTo>
                    <a:cubicBezTo>
                      <a:pt x="156" y="80"/>
                      <a:pt x="156" y="80"/>
                      <a:pt x="157" y="82"/>
                    </a:cubicBezTo>
                    <a:cubicBezTo>
                      <a:pt x="158" y="85"/>
                      <a:pt x="163" y="87"/>
                      <a:pt x="165" y="82"/>
                    </a:cubicBezTo>
                    <a:cubicBezTo>
                      <a:pt x="166" y="81"/>
                      <a:pt x="166" y="80"/>
                      <a:pt x="167" y="79"/>
                    </a:cubicBezTo>
                    <a:cubicBezTo>
                      <a:pt x="171" y="78"/>
                      <a:pt x="171" y="74"/>
                      <a:pt x="172" y="72"/>
                    </a:cubicBezTo>
                    <a:cubicBezTo>
                      <a:pt x="175" y="72"/>
                      <a:pt x="175" y="70"/>
                      <a:pt x="176" y="70"/>
                    </a:cubicBezTo>
                    <a:cubicBezTo>
                      <a:pt x="176" y="69"/>
                      <a:pt x="177" y="69"/>
                      <a:pt x="177" y="68"/>
                    </a:cubicBezTo>
                    <a:cubicBezTo>
                      <a:pt x="178" y="68"/>
                      <a:pt x="179" y="67"/>
                      <a:pt x="180" y="66"/>
                    </a:cubicBezTo>
                    <a:cubicBezTo>
                      <a:pt x="182" y="65"/>
                      <a:pt x="183" y="63"/>
                      <a:pt x="183" y="61"/>
                    </a:cubicBezTo>
                    <a:cubicBezTo>
                      <a:pt x="183" y="55"/>
                      <a:pt x="177" y="52"/>
                      <a:pt x="176" y="48"/>
                    </a:cubicBezTo>
                    <a:cubicBezTo>
                      <a:pt x="177" y="33"/>
                      <a:pt x="168" y="40"/>
                      <a:pt x="163" y="35"/>
                    </a:cubicBezTo>
                    <a:cubicBezTo>
                      <a:pt x="163" y="24"/>
                      <a:pt x="145" y="16"/>
                      <a:pt x="135" y="30"/>
                    </a:cubicBezTo>
                    <a:cubicBezTo>
                      <a:pt x="130" y="29"/>
                      <a:pt x="128" y="31"/>
                      <a:pt x="127" y="32"/>
                    </a:cubicBezTo>
                    <a:cubicBezTo>
                      <a:pt x="126" y="31"/>
                      <a:pt x="126" y="31"/>
                      <a:pt x="126" y="31"/>
                    </a:cubicBezTo>
                    <a:cubicBezTo>
                      <a:pt x="125" y="26"/>
                      <a:pt x="124" y="25"/>
                      <a:pt x="121" y="23"/>
                    </a:cubicBezTo>
                    <a:cubicBezTo>
                      <a:pt x="121" y="22"/>
                      <a:pt x="121" y="22"/>
                      <a:pt x="121" y="22"/>
                    </a:cubicBezTo>
                    <a:cubicBezTo>
                      <a:pt x="122" y="19"/>
                      <a:pt x="122" y="17"/>
                      <a:pt x="121" y="16"/>
                    </a:cubicBezTo>
                    <a:cubicBezTo>
                      <a:pt x="121" y="14"/>
                      <a:pt x="121" y="12"/>
                      <a:pt x="118" y="11"/>
                    </a:cubicBezTo>
                    <a:cubicBezTo>
                      <a:pt x="120" y="4"/>
                      <a:pt x="116" y="1"/>
                      <a:pt x="107" y="2"/>
                    </a:cubicBezTo>
                    <a:cubicBezTo>
                      <a:pt x="105" y="1"/>
                      <a:pt x="103" y="1"/>
                      <a:pt x="101" y="2"/>
                    </a:cubicBezTo>
                    <a:cubicBezTo>
                      <a:pt x="99" y="1"/>
                      <a:pt x="96" y="1"/>
                      <a:pt x="94" y="2"/>
                    </a:cubicBezTo>
                    <a:cubicBezTo>
                      <a:pt x="93" y="1"/>
                      <a:pt x="90" y="2"/>
                      <a:pt x="89" y="2"/>
                    </a:cubicBezTo>
                    <a:moveTo>
                      <a:pt x="93" y="71"/>
                    </a:moveTo>
                    <a:cubicBezTo>
                      <a:pt x="94" y="72"/>
                      <a:pt x="95" y="73"/>
                      <a:pt x="95" y="75"/>
                    </a:cubicBezTo>
                    <a:cubicBezTo>
                      <a:pt x="95" y="77"/>
                      <a:pt x="95" y="76"/>
                      <a:pt x="94" y="77"/>
                    </a:cubicBezTo>
                    <a:cubicBezTo>
                      <a:pt x="93" y="76"/>
                      <a:pt x="93" y="76"/>
                      <a:pt x="92" y="76"/>
                    </a:cubicBezTo>
                    <a:cubicBezTo>
                      <a:pt x="92" y="77"/>
                      <a:pt x="92" y="77"/>
                      <a:pt x="92" y="77"/>
                    </a:cubicBezTo>
                    <a:cubicBezTo>
                      <a:pt x="91" y="76"/>
                      <a:pt x="89" y="77"/>
                      <a:pt x="89" y="75"/>
                    </a:cubicBezTo>
                    <a:cubicBezTo>
                      <a:pt x="89" y="73"/>
                      <a:pt x="90" y="73"/>
                      <a:pt x="91" y="72"/>
                    </a:cubicBezTo>
                    <a:cubicBezTo>
                      <a:pt x="91" y="71"/>
                      <a:pt x="91" y="71"/>
                      <a:pt x="91" y="71"/>
                    </a:cubicBezTo>
                    <a:cubicBezTo>
                      <a:pt x="90" y="72"/>
                      <a:pt x="89" y="73"/>
                      <a:pt x="88" y="74"/>
                    </a:cubicBezTo>
                    <a:cubicBezTo>
                      <a:pt x="87" y="74"/>
                      <a:pt x="89" y="71"/>
                      <a:pt x="88" y="72"/>
                    </a:cubicBezTo>
                    <a:cubicBezTo>
                      <a:pt x="88" y="72"/>
                      <a:pt x="87" y="73"/>
                      <a:pt x="87" y="73"/>
                    </a:cubicBezTo>
                    <a:cubicBezTo>
                      <a:pt x="86" y="74"/>
                      <a:pt x="86" y="72"/>
                      <a:pt x="86" y="71"/>
                    </a:cubicBezTo>
                    <a:cubicBezTo>
                      <a:pt x="86" y="71"/>
                      <a:pt x="85" y="71"/>
                      <a:pt x="85" y="71"/>
                    </a:cubicBezTo>
                    <a:cubicBezTo>
                      <a:pt x="85" y="72"/>
                      <a:pt x="84" y="73"/>
                      <a:pt x="84" y="74"/>
                    </a:cubicBezTo>
                    <a:cubicBezTo>
                      <a:pt x="84" y="76"/>
                      <a:pt x="86" y="78"/>
                      <a:pt x="87" y="78"/>
                    </a:cubicBezTo>
                    <a:cubicBezTo>
                      <a:pt x="88" y="79"/>
                      <a:pt x="89" y="79"/>
                      <a:pt x="90" y="78"/>
                    </a:cubicBezTo>
                    <a:cubicBezTo>
                      <a:pt x="91" y="78"/>
                      <a:pt x="92" y="78"/>
                      <a:pt x="92" y="78"/>
                    </a:cubicBezTo>
                    <a:cubicBezTo>
                      <a:pt x="94" y="78"/>
                      <a:pt x="93" y="78"/>
                      <a:pt x="96" y="78"/>
                    </a:cubicBezTo>
                    <a:cubicBezTo>
                      <a:pt x="97" y="78"/>
                      <a:pt x="97" y="79"/>
                      <a:pt x="98" y="78"/>
                    </a:cubicBezTo>
                    <a:cubicBezTo>
                      <a:pt x="100" y="78"/>
                      <a:pt x="100" y="77"/>
                      <a:pt x="100" y="77"/>
                    </a:cubicBezTo>
                    <a:cubicBezTo>
                      <a:pt x="101" y="76"/>
                      <a:pt x="101" y="74"/>
                      <a:pt x="100" y="73"/>
                    </a:cubicBezTo>
                    <a:cubicBezTo>
                      <a:pt x="100" y="72"/>
                      <a:pt x="100" y="71"/>
                      <a:pt x="99" y="71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7" y="73"/>
                      <a:pt x="97" y="72"/>
                      <a:pt x="96" y="71"/>
                    </a:cubicBezTo>
                    <a:cubicBezTo>
                      <a:pt x="95" y="71"/>
                      <a:pt x="95" y="72"/>
                      <a:pt x="94" y="72"/>
                    </a:cubicBezTo>
                    <a:cubicBezTo>
                      <a:pt x="94" y="72"/>
                      <a:pt x="94" y="71"/>
                      <a:pt x="94" y="71"/>
                    </a:cubicBezTo>
                    <a:cubicBezTo>
                      <a:pt x="94" y="71"/>
                      <a:pt x="94" y="71"/>
                      <a:pt x="94" y="71"/>
                    </a:cubicBezTo>
                    <a:lnTo>
                      <a:pt x="93" y="71"/>
                    </a:lnTo>
                    <a:close/>
                    <a:moveTo>
                      <a:pt x="107" y="68"/>
                    </a:moveTo>
                    <a:cubicBezTo>
                      <a:pt x="106" y="69"/>
                      <a:pt x="106" y="69"/>
                      <a:pt x="106" y="71"/>
                    </a:cubicBezTo>
                    <a:cubicBezTo>
                      <a:pt x="105" y="71"/>
                      <a:pt x="105" y="70"/>
                      <a:pt x="105" y="70"/>
                    </a:cubicBezTo>
                    <a:cubicBezTo>
                      <a:pt x="104" y="69"/>
                      <a:pt x="104" y="71"/>
                      <a:pt x="104" y="71"/>
                    </a:cubicBezTo>
                    <a:cubicBezTo>
                      <a:pt x="104" y="73"/>
                      <a:pt x="103" y="71"/>
                      <a:pt x="102" y="71"/>
                    </a:cubicBezTo>
                    <a:cubicBezTo>
                      <a:pt x="102" y="71"/>
                      <a:pt x="101" y="71"/>
                      <a:pt x="101" y="72"/>
                    </a:cubicBezTo>
                    <a:cubicBezTo>
                      <a:pt x="102" y="73"/>
                      <a:pt x="103" y="74"/>
                      <a:pt x="103" y="76"/>
                    </a:cubicBezTo>
                    <a:cubicBezTo>
                      <a:pt x="103" y="76"/>
                      <a:pt x="102" y="78"/>
                      <a:pt x="101" y="78"/>
                    </a:cubicBezTo>
                    <a:cubicBezTo>
                      <a:pt x="100" y="79"/>
                      <a:pt x="101" y="78"/>
                      <a:pt x="102" y="79"/>
                    </a:cubicBezTo>
                    <a:cubicBezTo>
                      <a:pt x="103" y="79"/>
                      <a:pt x="105" y="78"/>
                      <a:pt x="106" y="77"/>
                    </a:cubicBezTo>
                    <a:cubicBezTo>
                      <a:pt x="107" y="77"/>
                      <a:pt x="108" y="74"/>
                      <a:pt x="107" y="73"/>
                    </a:cubicBezTo>
                    <a:cubicBezTo>
                      <a:pt x="107" y="72"/>
                      <a:pt x="107" y="71"/>
                      <a:pt x="107" y="71"/>
                    </a:cubicBezTo>
                    <a:cubicBezTo>
                      <a:pt x="107" y="71"/>
                      <a:pt x="108" y="71"/>
                      <a:pt x="108" y="71"/>
                    </a:cubicBezTo>
                    <a:cubicBezTo>
                      <a:pt x="108" y="69"/>
                      <a:pt x="107" y="69"/>
                      <a:pt x="107" y="68"/>
                    </a:cubicBezTo>
                    <a:moveTo>
                      <a:pt x="76" y="68"/>
                    </a:moveTo>
                    <a:cubicBezTo>
                      <a:pt x="74" y="68"/>
                      <a:pt x="73" y="70"/>
                      <a:pt x="74" y="71"/>
                    </a:cubicBezTo>
                    <a:cubicBezTo>
                      <a:pt x="74" y="72"/>
                      <a:pt x="76" y="73"/>
                      <a:pt x="76" y="73"/>
                    </a:cubicBezTo>
                    <a:cubicBezTo>
                      <a:pt x="77" y="74"/>
                      <a:pt x="77" y="76"/>
                      <a:pt x="79" y="77"/>
                    </a:cubicBezTo>
                    <a:cubicBezTo>
                      <a:pt x="80" y="78"/>
                      <a:pt x="82" y="79"/>
                      <a:pt x="82" y="77"/>
                    </a:cubicBezTo>
                    <a:cubicBezTo>
                      <a:pt x="82" y="76"/>
                      <a:pt x="81" y="75"/>
                      <a:pt x="82" y="74"/>
                    </a:cubicBezTo>
                    <a:cubicBezTo>
                      <a:pt x="83" y="73"/>
                      <a:pt x="83" y="72"/>
                      <a:pt x="84" y="71"/>
                    </a:cubicBezTo>
                    <a:cubicBezTo>
                      <a:pt x="83" y="69"/>
                      <a:pt x="83" y="71"/>
                      <a:pt x="82" y="71"/>
                    </a:cubicBezTo>
                    <a:cubicBezTo>
                      <a:pt x="82" y="72"/>
                      <a:pt x="81" y="72"/>
                      <a:pt x="81" y="71"/>
                    </a:cubicBezTo>
                    <a:cubicBezTo>
                      <a:pt x="81" y="70"/>
                      <a:pt x="80" y="70"/>
                      <a:pt x="80" y="71"/>
                    </a:cubicBezTo>
                    <a:cubicBezTo>
                      <a:pt x="79" y="73"/>
                      <a:pt x="79" y="68"/>
                      <a:pt x="78" y="68"/>
                    </a:cubicBezTo>
                    <a:cubicBezTo>
                      <a:pt x="78" y="69"/>
                      <a:pt x="77" y="70"/>
                      <a:pt x="77" y="69"/>
                    </a:cubicBezTo>
                    <a:cubicBezTo>
                      <a:pt x="76" y="68"/>
                      <a:pt x="77" y="68"/>
                      <a:pt x="76" y="68"/>
                    </a:cubicBezTo>
                    <a:moveTo>
                      <a:pt x="63" y="58"/>
                    </a:moveTo>
                    <a:cubicBezTo>
                      <a:pt x="62" y="60"/>
                      <a:pt x="63" y="63"/>
                      <a:pt x="65" y="64"/>
                    </a:cubicBezTo>
                    <a:cubicBezTo>
                      <a:pt x="66" y="65"/>
                      <a:pt x="68" y="65"/>
                      <a:pt x="68" y="67"/>
                    </a:cubicBezTo>
                    <a:cubicBezTo>
                      <a:pt x="68" y="70"/>
                      <a:pt x="70" y="71"/>
                      <a:pt x="72" y="72"/>
                    </a:cubicBezTo>
                    <a:cubicBezTo>
                      <a:pt x="72" y="72"/>
                      <a:pt x="72" y="71"/>
                      <a:pt x="72" y="71"/>
                    </a:cubicBezTo>
                    <a:cubicBezTo>
                      <a:pt x="72" y="70"/>
                      <a:pt x="72" y="67"/>
                      <a:pt x="74" y="67"/>
                    </a:cubicBezTo>
                    <a:cubicBezTo>
                      <a:pt x="75" y="67"/>
                      <a:pt x="76" y="67"/>
                      <a:pt x="76" y="66"/>
                    </a:cubicBezTo>
                    <a:cubicBezTo>
                      <a:pt x="77" y="65"/>
                      <a:pt x="76" y="64"/>
                      <a:pt x="76" y="64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74" y="65"/>
                      <a:pt x="74" y="66"/>
                      <a:pt x="74" y="64"/>
                    </a:cubicBezTo>
                    <a:cubicBezTo>
                      <a:pt x="74" y="63"/>
                      <a:pt x="74" y="61"/>
                      <a:pt x="73" y="62"/>
                    </a:cubicBezTo>
                    <a:cubicBezTo>
                      <a:pt x="72" y="62"/>
                      <a:pt x="72" y="64"/>
                      <a:pt x="72" y="64"/>
                    </a:cubicBezTo>
                    <a:cubicBezTo>
                      <a:pt x="71" y="64"/>
                      <a:pt x="71" y="64"/>
                      <a:pt x="71" y="64"/>
                    </a:cubicBezTo>
                    <a:cubicBezTo>
                      <a:pt x="71" y="62"/>
                      <a:pt x="70" y="60"/>
                      <a:pt x="70" y="58"/>
                    </a:cubicBezTo>
                    <a:cubicBezTo>
                      <a:pt x="69" y="58"/>
                      <a:pt x="68" y="62"/>
                      <a:pt x="67" y="62"/>
                    </a:cubicBezTo>
                    <a:cubicBezTo>
                      <a:pt x="66" y="62"/>
                      <a:pt x="66" y="62"/>
                      <a:pt x="66" y="62"/>
                    </a:cubicBezTo>
                    <a:cubicBezTo>
                      <a:pt x="63" y="58"/>
                      <a:pt x="63" y="58"/>
                      <a:pt x="63" y="58"/>
                    </a:cubicBezTo>
                    <a:close/>
                    <a:moveTo>
                      <a:pt x="114" y="57"/>
                    </a:moveTo>
                    <a:cubicBezTo>
                      <a:pt x="114" y="57"/>
                      <a:pt x="114" y="58"/>
                      <a:pt x="114" y="58"/>
                    </a:cubicBezTo>
                    <a:cubicBezTo>
                      <a:pt x="114" y="59"/>
                      <a:pt x="115" y="59"/>
                      <a:pt x="116" y="60"/>
                    </a:cubicBezTo>
                    <a:cubicBezTo>
                      <a:pt x="115" y="61"/>
                      <a:pt x="114" y="60"/>
                      <a:pt x="113" y="60"/>
                    </a:cubicBezTo>
                    <a:cubicBezTo>
                      <a:pt x="113" y="59"/>
                      <a:pt x="113" y="60"/>
                      <a:pt x="113" y="60"/>
                    </a:cubicBezTo>
                    <a:cubicBezTo>
                      <a:pt x="114" y="61"/>
                      <a:pt x="115" y="63"/>
                      <a:pt x="114" y="65"/>
                    </a:cubicBezTo>
                    <a:cubicBezTo>
                      <a:pt x="114" y="66"/>
                      <a:pt x="114" y="66"/>
                      <a:pt x="114" y="67"/>
                    </a:cubicBezTo>
                    <a:cubicBezTo>
                      <a:pt x="113" y="67"/>
                      <a:pt x="113" y="67"/>
                      <a:pt x="113" y="66"/>
                    </a:cubicBezTo>
                    <a:cubicBezTo>
                      <a:pt x="114" y="65"/>
                      <a:pt x="114" y="63"/>
                      <a:pt x="112" y="62"/>
                    </a:cubicBezTo>
                    <a:cubicBezTo>
                      <a:pt x="111" y="60"/>
                      <a:pt x="112" y="62"/>
                      <a:pt x="111" y="63"/>
                    </a:cubicBezTo>
                    <a:cubicBezTo>
                      <a:pt x="111" y="63"/>
                      <a:pt x="110" y="63"/>
                      <a:pt x="110" y="63"/>
                    </a:cubicBezTo>
                    <a:cubicBezTo>
                      <a:pt x="110" y="62"/>
                      <a:pt x="110" y="62"/>
                      <a:pt x="110" y="63"/>
                    </a:cubicBezTo>
                    <a:cubicBezTo>
                      <a:pt x="110" y="64"/>
                      <a:pt x="110" y="64"/>
                      <a:pt x="110" y="65"/>
                    </a:cubicBezTo>
                    <a:cubicBezTo>
                      <a:pt x="110" y="67"/>
                      <a:pt x="109" y="65"/>
                      <a:pt x="109" y="65"/>
                    </a:cubicBezTo>
                    <a:cubicBezTo>
                      <a:pt x="108" y="64"/>
                      <a:pt x="108" y="64"/>
                      <a:pt x="108" y="65"/>
                    </a:cubicBezTo>
                    <a:cubicBezTo>
                      <a:pt x="108" y="67"/>
                      <a:pt x="110" y="67"/>
                      <a:pt x="110" y="69"/>
                    </a:cubicBezTo>
                    <a:cubicBezTo>
                      <a:pt x="110" y="70"/>
                      <a:pt x="111" y="70"/>
                      <a:pt x="110" y="71"/>
                    </a:cubicBezTo>
                    <a:cubicBezTo>
                      <a:pt x="110" y="71"/>
                      <a:pt x="108" y="72"/>
                      <a:pt x="109" y="72"/>
                    </a:cubicBezTo>
                    <a:cubicBezTo>
                      <a:pt x="110" y="72"/>
                      <a:pt x="110" y="72"/>
                      <a:pt x="111" y="72"/>
                    </a:cubicBezTo>
                    <a:cubicBezTo>
                      <a:pt x="111" y="72"/>
                      <a:pt x="112" y="71"/>
                      <a:pt x="112" y="71"/>
                    </a:cubicBezTo>
                    <a:cubicBezTo>
                      <a:pt x="114" y="68"/>
                      <a:pt x="114" y="69"/>
                      <a:pt x="116" y="67"/>
                    </a:cubicBezTo>
                    <a:cubicBezTo>
                      <a:pt x="117" y="66"/>
                      <a:pt x="118" y="64"/>
                      <a:pt x="118" y="63"/>
                    </a:cubicBezTo>
                    <a:cubicBezTo>
                      <a:pt x="118" y="62"/>
                      <a:pt x="118" y="61"/>
                      <a:pt x="118" y="60"/>
                    </a:cubicBezTo>
                    <a:lnTo>
                      <a:pt x="114" y="57"/>
                    </a:lnTo>
                    <a:close/>
                    <a:moveTo>
                      <a:pt x="103" y="52"/>
                    </a:moveTo>
                    <a:cubicBezTo>
                      <a:pt x="102" y="52"/>
                      <a:pt x="102" y="54"/>
                      <a:pt x="102" y="54"/>
                    </a:cubicBezTo>
                    <a:cubicBezTo>
                      <a:pt x="101" y="54"/>
                      <a:pt x="101" y="54"/>
                      <a:pt x="100" y="55"/>
                    </a:cubicBezTo>
                    <a:cubicBezTo>
                      <a:pt x="99" y="57"/>
                      <a:pt x="97" y="61"/>
                      <a:pt x="93" y="60"/>
                    </a:cubicBezTo>
                    <a:cubicBezTo>
                      <a:pt x="89" y="60"/>
                      <a:pt x="87" y="58"/>
                      <a:pt x="85" y="55"/>
                    </a:cubicBezTo>
                    <a:cubicBezTo>
                      <a:pt x="84" y="54"/>
                      <a:pt x="84" y="53"/>
                      <a:pt x="83" y="52"/>
                    </a:cubicBezTo>
                    <a:cubicBezTo>
                      <a:pt x="83" y="52"/>
                      <a:pt x="82" y="52"/>
                      <a:pt x="82" y="52"/>
                    </a:cubicBezTo>
                    <a:cubicBezTo>
                      <a:pt x="83" y="56"/>
                      <a:pt x="81" y="57"/>
                      <a:pt x="81" y="61"/>
                    </a:cubicBezTo>
                    <a:cubicBezTo>
                      <a:pt x="81" y="62"/>
                      <a:pt x="82" y="63"/>
                      <a:pt x="83" y="64"/>
                    </a:cubicBezTo>
                    <a:cubicBezTo>
                      <a:pt x="85" y="65"/>
                      <a:pt x="87" y="65"/>
                      <a:pt x="89" y="64"/>
                    </a:cubicBezTo>
                    <a:cubicBezTo>
                      <a:pt x="92" y="64"/>
                      <a:pt x="91" y="64"/>
                      <a:pt x="94" y="64"/>
                    </a:cubicBezTo>
                    <a:cubicBezTo>
                      <a:pt x="96" y="65"/>
                      <a:pt x="99" y="65"/>
                      <a:pt x="101" y="64"/>
                    </a:cubicBezTo>
                    <a:cubicBezTo>
                      <a:pt x="103" y="63"/>
                      <a:pt x="103" y="62"/>
                      <a:pt x="104" y="59"/>
                    </a:cubicBezTo>
                    <a:cubicBezTo>
                      <a:pt x="104" y="57"/>
                      <a:pt x="102" y="55"/>
                      <a:pt x="103" y="52"/>
                    </a:cubicBezTo>
                    <a:cubicBezTo>
                      <a:pt x="103" y="52"/>
                      <a:pt x="103" y="52"/>
                      <a:pt x="103" y="52"/>
                    </a:cubicBezTo>
                    <a:moveTo>
                      <a:pt x="92" y="50"/>
                    </a:moveTo>
                    <a:cubicBezTo>
                      <a:pt x="92" y="50"/>
                      <a:pt x="92" y="50"/>
                      <a:pt x="92" y="51"/>
                    </a:cubicBezTo>
                    <a:cubicBezTo>
                      <a:pt x="92" y="51"/>
                      <a:pt x="88" y="51"/>
                      <a:pt x="87" y="53"/>
                    </a:cubicBezTo>
                    <a:cubicBezTo>
                      <a:pt x="87" y="56"/>
                      <a:pt x="88" y="57"/>
                      <a:pt x="91" y="58"/>
                    </a:cubicBezTo>
                    <a:cubicBezTo>
                      <a:pt x="92" y="58"/>
                      <a:pt x="95" y="58"/>
                      <a:pt x="96" y="57"/>
                    </a:cubicBezTo>
                    <a:cubicBezTo>
                      <a:pt x="97" y="56"/>
                      <a:pt x="99" y="55"/>
                      <a:pt x="99" y="53"/>
                    </a:cubicBezTo>
                    <a:cubicBezTo>
                      <a:pt x="99" y="53"/>
                      <a:pt x="99" y="53"/>
                      <a:pt x="98" y="53"/>
                    </a:cubicBezTo>
                    <a:cubicBezTo>
                      <a:pt x="97" y="54"/>
                      <a:pt x="97" y="55"/>
                      <a:pt x="96" y="55"/>
                    </a:cubicBezTo>
                    <a:cubicBezTo>
                      <a:pt x="95" y="56"/>
                      <a:pt x="94" y="57"/>
                      <a:pt x="94" y="57"/>
                    </a:cubicBezTo>
                    <a:cubicBezTo>
                      <a:pt x="93" y="56"/>
                      <a:pt x="92" y="56"/>
                      <a:pt x="93" y="55"/>
                    </a:cubicBezTo>
                    <a:cubicBezTo>
                      <a:pt x="94" y="55"/>
                      <a:pt x="95" y="56"/>
                      <a:pt x="96" y="54"/>
                    </a:cubicBezTo>
                    <a:cubicBezTo>
                      <a:pt x="96" y="54"/>
                      <a:pt x="97" y="52"/>
                      <a:pt x="96" y="52"/>
                    </a:cubicBezTo>
                    <a:cubicBezTo>
                      <a:pt x="94" y="51"/>
                      <a:pt x="93" y="51"/>
                      <a:pt x="92" y="50"/>
                    </a:cubicBezTo>
                    <a:moveTo>
                      <a:pt x="68" y="45"/>
                    </a:moveTo>
                    <a:cubicBezTo>
                      <a:pt x="67" y="46"/>
                      <a:pt x="67" y="47"/>
                      <a:pt x="66" y="48"/>
                    </a:cubicBezTo>
                    <a:cubicBezTo>
                      <a:pt x="65" y="49"/>
                      <a:pt x="64" y="49"/>
                      <a:pt x="64" y="49"/>
                    </a:cubicBezTo>
                    <a:cubicBezTo>
                      <a:pt x="63" y="50"/>
                      <a:pt x="61" y="49"/>
                      <a:pt x="61" y="50"/>
                    </a:cubicBezTo>
                    <a:cubicBezTo>
                      <a:pt x="61" y="51"/>
                      <a:pt x="61" y="53"/>
                      <a:pt x="62" y="54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4" y="56"/>
                      <a:pt x="65" y="58"/>
                      <a:pt x="66" y="59"/>
                    </a:cubicBezTo>
                    <a:cubicBezTo>
                      <a:pt x="68" y="58"/>
                      <a:pt x="70" y="58"/>
                      <a:pt x="70" y="55"/>
                    </a:cubicBezTo>
                    <a:cubicBezTo>
                      <a:pt x="69" y="53"/>
                      <a:pt x="71" y="53"/>
                      <a:pt x="70" y="50"/>
                    </a:cubicBezTo>
                    <a:cubicBezTo>
                      <a:pt x="70" y="48"/>
                      <a:pt x="69" y="48"/>
                      <a:pt x="69" y="48"/>
                    </a:cubicBezTo>
                    <a:cubicBezTo>
                      <a:pt x="70" y="50"/>
                      <a:pt x="69" y="51"/>
                      <a:pt x="69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50"/>
                      <a:pt x="67" y="48"/>
                      <a:pt x="68" y="46"/>
                    </a:cubicBezTo>
                    <a:lnTo>
                      <a:pt x="68" y="45"/>
                    </a:lnTo>
                    <a:close/>
                    <a:moveTo>
                      <a:pt x="69" y="12"/>
                    </a:moveTo>
                    <a:cubicBezTo>
                      <a:pt x="68" y="12"/>
                      <a:pt x="68" y="12"/>
                      <a:pt x="68" y="13"/>
                    </a:cubicBezTo>
                    <a:cubicBezTo>
                      <a:pt x="68" y="13"/>
                      <a:pt x="70" y="13"/>
                      <a:pt x="70" y="13"/>
                    </a:cubicBezTo>
                    <a:cubicBezTo>
                      <a:pt x="70" y="13"/>
                      <a:pt x="70" y="14"/>
                      <a:pt x="70" y="15"/>
                    </a:cubicBezTo>
                    <a:cubicBezTo>
                      <a:pt x="70" y="15"/>
                      <a:pt x="69" y="15"/>
                      <a:pt x="69" y="16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70" y="16"/>
                      <a:pt x="72" y="16"/>
                      <a:pt x="72" y="15"/>
                    </a:cubicBezTo>
                    <a:cubicBezTo>
                      <a:pt x="72" y="14"/>
                      <a:pt x="72" y="14"/>
                      <a:pt x="72" y="13"/>
                    </a:cubicBezTo>
                    <a:cubicBezTo>
                      <a:pt x="72" y="12"/>
                      <a:pt x="72" y="12"/>
                      <a:pt x="71" y="12"/>
                    </a:cubicBezTo>
                    <a:cubicBezTo>
                      <a:pt x="70" y="12"/>
                      <a:pt x="70" y="11"/>
                      <a:pt x="70" y="12"/>
                    </a:cubicBezTo>
                    <a:lnTo>
                      <a:pt x="69" y="12"/>
                    </a:lnTo>
                    <a:close/>
                    <a:moveTo>
                      <a:pt x="108" y="6"/>
                    </a:moveTo>
                    <a:cubicBezTo>
                      <a:pt x="106" y="7"/>
                      <a:pt x="103" y="10"/>
                      <a:pt x="105" y="13"/>
                    </a:cubicBezTo>
                    <a:cubicBezTo>
                      <a:pt x="105" y="13"/>
                      <a:pt x="105" y="13"/>
                      <a:pt x="105" y="12"/>
                    </a:cubicBezTo>
                    <a:cubicBezTo>
                      <a:pt x="106" y="10"/>
                      <a:pt x="108" y="8"/>
                      <a:pt x="110" y="8"/>
                    </a:cubicBezTo>
                    <a:cubicBezTo>
                      <a:pt x="111" y="8"/>
                      <a:pt x="112" y="9"/>
                      <a:pt x="111" y="10"/>
                    </a:cubicBezTo>
                    <a:cubicBezTo>
                      <a:pt x="111" y="11"/>
                      <a:pt x="110" y="11"/>
                      <a:pt x="109" y="10"/>
                    </a:cubicBezTo>
                    <a:cubicBezTo>
                      <a:pt x="107" y="10"/>
                      <a:pt x="106" y="13"/>
                      <a:pt x="107" y="14"/>
                    </a:cubicBezTo>
                    <a:cubicBezTo>
                      <a:pt x="107" y="15"/>
                      <a:pt x="110" y="17"/>
                      <a:pt x="111" y="17"/>
                    </a:cubicBezTo>
                    <a:cubicBezTo>
                      <a:pt x="113" y="17"/>
                      <a:pt x="114" y="19"/>
                      <a:pt x="115" y="21"/>
                    </a:cubicBezTo>
                    <a:cubicBezTo>
                      <a:pt x="115" y="24"/>
                      <a:pt x="113" y="24"/>
                      <a:pt x="114" y="27"/>
                    </a:cubicBezTo>
                    <a:cubicBezTo>
                      <a:pt x="117" y="32"/>
                      <a:pt x="119" y="32"/>
                      <a:pt x="118" y="38"/>
                    </a:cubicBezTo>
                    <a:cubicBezTo>
                      <a:pt x="117" y="40"/>
                      <a:pt x="116" y="40"/>
                      <a:pt x="115" y="42"/>
                    </a:cubicBezTo>
                    <a:cubicBezTo>
                      <a:pt x="115" y="44"/>
                      <a:pt x="115" y="44"/>
                      <a:pt x="115" y="46"/>
                    </a:cubicBezTo>
                    <a:cubicBezTo>
                      <a:pt x="116" y="48"/>
                      <a:pt x="115" y="47"/>
                      <a:pt x="115" y="46"/>
                    </a:cubicBezTo>
                    <a:cubicBezTo>
                      <a:pt x="113" y="45"/>
                      <a:pt x="113" y="49"/>
                      <a:pt x="114" y="49"/>
                    </a:cubicBezTo>
                    <a:cubicBezTo>
                      <a:pt x="114" y="53"/>
                      <a:pt x="115" y="53"/>
                      <a:pt x="115" y="55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9" y="57"/>
                      <a:pt x="118" y="55"/>
                      <a:pt x="118" y="53"/>
                    </a:cubicBezTo>
                    <a:cubicBezTo>
                      <a:pt x="118" y="52"/>
                      <a:pt x="117" y="51"/>
                      <a:pt x="117" y="50"/>
                    </a:cubicBezTo>
                    <a:cubicBezTo>
                      <a:pt x="118" y="50"/>
                      <a:pt x="118" y="50"/>
                      <a:pt x="118" y="50"/>
                    </a:cubicBezTo>
                    <a:cubicBezTo>
                      <a:pt x="120" y="54"/>
                      <a:pt x="120" y="54"/>
                      <a:pt x="120" y="54"/>
                    </a:cubicBezTo>
                    <a:cubicBezTo>
                      <a:pt x="121" y="53"/>
                      <a:pt x="120" y="51"/>
                      <a:pt x="121" y="51"/>
                    </a:cubicBezTo>
                    <a:cubicBezTo>
                      <a:pt x="122" y="50"/>
                      <a:pt x="121" y="48"/>
                      <a:pt x="122" y="46"/>
                    </a:cubicBezTo>
                    <a:cubicBezTo>
                      <a:pt x="123" y="45"/>
                      <a:pt x="121" y="43"/>
                      <a:pt x="122" y="42"/>
                    </a:cubicBezTo>
                    <a:cubicBezTo>
                      <a:pt x="122" y="41"/>
                      <a:pt x="122" y="38"/>
                      <a:pt x="121" y="37"/>
                    </a:cubicBezTo>
                    <a:cubicBezTo>
                      <a:pt x="120" y="37"/>
                      <a:pt x="120" y="37"/>
                      <a:pt x="120" y="36"/>
                    </a:cubicBezTo>
                    <a:cubicBezTo>
                      <a:pt x="121" y="34"/>
                      <a:pt x="122" y="33"/>
                      <a:pt x="121" y="30"/>
                    </a:cubicBezTo>
                    <a:cubicBezTo>
                      <a:pt x="121" y="28"/>
                      <a:pt x="120" y="27"/>
                      <a:pt x="119" y="26"/>
                    </a:cubicBezTo>
                    <a:cubicBezTo>
                      <a:pt x="117" y="26"/>
                      <a:pt x="118" y="25"/>
                      <a:pt x="118" y="24"/>
                    </a:cubicBezTo>
                    <a:cubicBezTo>
                      <a:pt x="118" y="24"/>
                      <a:pt x="117" y="24"/>
                      <a:pt x="116" y="24"/>
                    </a:cubicBezTo>
                    <a:cubicBezTo>
                      <a:pt x="116" y="24"/>
                      <a:pt x="116" y="25"/>
                      <a:pt x="116" y="24"/>
                    </a:cubicBezTo>
                    <a:cubicBezTo>
                      <a:pt x="117" y="21"/>
                      <a:pt x="118" y="21"/>
                      <a:pt x="118" y="20"/>
                    </a:cubicBezTo>
                    <a:cubicBezTo>
                      <a:pt x="119" y="18"/>
                      <a:pt x="118" y="17"/>
                      <a:pt x="117" y="16"/>
                    </a:cubicBezTo>
                    <a:cubicBezTo>
                      <a:pt x="117" y="15"/>
                      <a:pt x="116" y="15"/>
                      <a:pt x="116" y="14"/>
                    </a:cubicBezTo>
                    <a:cubicBezTo>
                      <a:pt x="116" y="14"/>
                      <a:pt x="116" y="12"/>
                      <a:pt x="115" y="11"/>
                    </a:cubicBezTo>
                    <a:cubicBezTo>
                      <a:pt x="114" y="11"/>
                      <a:pt x="114" y="11"/>
                      <a:pt x="114" y="12"/>
                    </a:cubicBezTo>
                    <a:cubicBezTo>
                      <a:pt x="113" y="13"/>
                      <a:pt x="115" y="15"/>
                      <a:pt x="115" y="17"/>
                    </a:cubicBezTo>
                    <a:cubicBezTo>
                      <a:pt x="114" y="17"/>
                      <a:pt x="114" y="17"/>
                      <a:pt x="114" y="16"/>
                    </a:cubicBezTo>
                    <a:cubicBezTo>
                      <a:pt x="112" y="15"/>
                      <a:pt x="109" y="15"/>
                      <a:pt x="109" y="13"/>
                    </a:cubicBezTo>
                    <a:cubicBezTo>
                      <a:pt x="109" y="12"/>
                      <a:pt x="110" y="12"/>
                      <a:pt x="111" y="13"/>
                    </a:cubicBezTo>
                    <a:cubicBezTo>
                      <a:pt x="111" y="12"/>
                      <a:pt x="112" y="11"/>
                      <a:pt x="113" y="11"/>
                    </a:cubicBezTo>
                    <a:cubicBezTo>
                      <a:pt x="114" y="11"/>
                      <a:pt x="114" y="11"/>
                      <a:pt x="114" y="11"/>
                    </a:cubicBezTo>
                    <a:cubicBezTo>
                      <a:pt x="116" y="9"/>
                      <a:pt x="114" y="6"/>
                      <a:pt x="113" y="6"/>
                    </a:cubicBezTo>
                    <a:cubicBezTo>
                      <a:pt x="112" y="5"/>
                      <a:pt x="110" y="5"/>
                      <a:pt x="108" y="6"/>
                    </a:cubicBezTo>
                    <a:moveTo>
                      <a:pt x="81" y="5"/>
                    </a:moveTo>
                    <a:cubicBezTo>
                      <a:pt x="80" y="5"/>
                      <a:pt x="80" y="6"/>
                      <a:pt x="79" y="6"/>
                    </a:cubicBezTo>
                    <a:cubicBezTo>
                      <a:pt x="79" y="7"/>
                      <a:pt x="80" y="9"/>
                      <a:pt x="80" y="10"/>
                    </a:cubicBezTo>
                    <a:cubicBezTo>
                      <a:pt x="80" y="10"/>
                      <a:pt x="79" y="10"/>
                      <a:pt x="79" y="10"/>
                    </a:cubicBezTo>
                    <a:cubicBezTo>
                      <a:pt x="78" y="9"/>
                      <a:pt x="75" y="5"/>
                      <a:pt x="73" y="6"/>
                    </a:cubicBezTo>
                    <a:cubicBezTo>
                      <a:pt x="72" y="6"/>
                      <a:pt x="73" y="8"/>
                      <a:pt x="72" y="8"/>
                    </a:cubicBezTo>
                    <a:cubicBezTo>
                      <a:pt x="69" y="8"/>
                      <a:pt x="65" y="8"/>
                      <a:pt x="65" y="10"/>
                    </a:cubicBezTo>
                    <a:cubicBezTo>
                      <a:pt x="65" y="11"/>
                      <a:pt x="65" y="12"/>
                      <a:pt x="65" y="13"/>
                    </a:cubicBezTo>
                    <a:cubicBezTo>
                      <a:pt x="65" y="16"/>
                      <a:pt x="66" y="13"/>
                      <a:pt x="67" y="13"/>
                    </a:cubicBezTo>
                    <a:cubicBezTo>
                      <a:pt x="67" y="13"/>
                      <a:pt x="67" y="14"/>
                      <a:pt x="67" y="14"/>
                    </a:cubicBezTo>
                    <a:cubicBezTo>
                      <a:pt x="67" y="15"/>
                      <a:pt x="66" y="16"/>
                      <a:pt x="66" y="17"/>
                    </a:cubicBezTo>
                    <a:cubicBezTo>
                      <a:pt x="65" y="19"/>
                      <a:pt x="68" y="20"/>
                      <a:pt x="67" y="23"/>
                    </a:cubicBezTo>
                    <a:cubicBezTo>
                      <a:pt x="67" y="24"/>
                      <a:pt x="67" y="24"/>
                      <a:pt x="66" y="25"/>
                    </a:cubicBezTo>
                    <a:cubicBezTo>
                      <a:pt x="65" y="27"/>
                      <a:pt x="65" y="27"/>
                      <a:pt x="66" y="25"/>
                    </a:cubicBezTo>
                    <a:cubicBezTo>
                      <a:pt x="66" y="24"/>
                      <a:pt x="65" y="23"/>
                      <a:pt x="65" y="22"/>
                    </a:cubicBezTo>
                    <a:cubicBezTo>
                      <a:pt x="64" y="21"/>
                      <a:pt x="64" y="22"/>
                      <a:pt x="63" y="22"/>
                    </a:cubicBezTo>
                    <a:cubicBezTo>
                      <a:pt x="62" y="24"/>
                      <a:pt x="62" y="25"/>
                      <a:pt x="61" y="26"/>
                    </a:cubicBezTo>
                    <a:cubicBezTo>
                      <a:pt x="60" y="30"/>
                      <a:pt x="62" y="32"/>
                      <a:pt x="64" y="34"/>
                    </a:cubicBezTo>
                    <a:cubicBezTo>
                      <a:pt x="64" y="35"/>
                      <a:pt x="65" y="35"/>
                      <a:pt x="65" y="36"/>
                    </a:cubicBezTo>
                    <a:cubicBezTo>
                      <a:pt x="66" y="37"/>
                      <a:pt x="67" y="39"/>
                      <a:pt x="66" y="39"/>
                    </a:cubicBezTo>
                    <a:cubicBezTo>
                      <a:pt x="66" y="40"/>
                      <a:pt x="64" y="41"/>
                      <a:pt x="64" y="40"/>
                    </a:cubicBezTo>
                    <a:cubicBezTo>
                      <a:pt x="64" y="39"/>
                      <a:pt x="64" y="39"/>
                      <a:pt x="63" y="38"/>
                    </a:cubicBezTo>
                    <a:cubicBezTo>
                      <a:pt x="63" y="38"/>
                      <a:pt x="63" y="37"/>
                      <a:pt x="63" y="36"/>
                    </a:cubicBezTo>
                    <a:cubicBezTo>
                      <a:pt x="63" y="36"/>
                      <a:pt x="63" y="36"/>
                      <a:pt x="63" y="36"/>
                    </a:cubicBezTo>
                    <a:cubicBezTo>
                      <a:pt x="63" y="36"/>
                      <a:pt x="62" y="34"/>
                      <a:pt x="61" y="34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60" y="35"/>
                      <a:pt x="60" y="37"/>
                      <a:pt x="60" y="37"/>
                    </a:cubicBezTo>
                    <a:cubicBezTo>
                      <a:pt x="60" y="39"/>
                      <a:pt x="61" y="40"/>
                      <a:pt x="62" y="41"/>
                    </a:cubicBezTo>
                    <a:cubicBezTo>
                      <a:pt x="62" y="42"/>
                      <a:pt x="62" y="44"/>
                      <a:pt x="61" y="44"/>
                    </a:cubicBezTo>
                    <a:cubicBezTo>
                      <a:pt x="61" y="44"/>
                      <a:pt x="61" y="44"/>
                      <a:pt x="60" y="44"/>
                    </a:cubicBezTo>
                    <a:cubicBezTo>
                      <a:pt x="60" y="46"/>
                      <a:pt x="60" y="47"/>
                      <a:pt x="62" y="47"/>
                    </a:cubicBezTo>
                    <a:cubicBezTo>
                      <a:pt x="64" y="47"/>
                      <a:pt x="66" y="46"/>
                      <a:pt x="67" y="45"/>
                    </a:cubicBezTo>
                    <a:cubicBezTo>
                      <a:pt x="67" y="44"/>
                      <a:pt x="68" y="42"/>
                      <a:pt x="68" y="43"/>
                    </a:cubicBezTo>
                    <a:cubicBezTo>
                      <a:pt x="68" y="43"/>
                      <a:pt x="68" y="45"/>
                      <a:pt x="69" y="43"/>
                    </a:cubicBezTo>
                    <a:cubicBezTo>
                      <a:pt x="69" y="40"/>
                      <a:pt x="67" y="39"/>
                      <a:pt x="67" y="36"/>
                    </a:cubicBezTo>
                    <a:cubicBezTo>
                      <a:pt x="65" y="33"/>
                      <a:pt x="67" y="30"/>
                      <a:pt x="68" y="28"/>
                    </a:cubicBezTo>
                    <a:cubicBezTo>
                      <a:pt x="69" y="27"/>
                      <a:pt x="68" y="26"/>
                      <a:pt x="68" y="25"/>
                    </a:cubicBezTo>
                    <a:cubicBezTo>
                      <a:pt x="68" y="23"/>
                      <a:pt x="69" y="21"/>
                      <a:pt x="71" y="19"/>
                    </a:cubicBezTo>
                    <a:cubicBezTo>
                      <a:pt x="72" y="18"/>
                      <a:pt x="73" y="18"/>
                      <a:pt x="74" y="15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4" y="13"/>
                      <a:pt x="73" y="12"/>
                      <a:pt x="72" y="12"/>
                    </a:cubicBezTo>
                    <a:cubicBezTo>
                      <a:pt x="71" y="11"/>
                      <a:pt x="71" y="11"/>
                      <a:pt x="72" y="11"/>
                    </a:cubicBezTo>
                    <a:cubicBezTo>
                      <a:pt x="73" y="11"/>
                      <a:pt x="73" y="11"/>
                      <a:pt x="74" y="12"/>
                    </a:cubicBezTo>
                    <a:cubicBezTo>
                      <a:pt x="75" y="13"/>
                      <a:pt x="76" y="14"/>
                      <a:pt x="77" y="15"/>
                    </a:cubicBezTo>
                    <a:cubicBezTo>
                      <a:pt x="77" y="14"/>
                      <a:pt x="75" y="9"/>
                      <a:pt x="74" y="10"/>
                    </a:cubicBezTo>
                    <a:cubicBezTo>
                      <a:pt x="74" y="9"/>
                      <a:pt x="74" y="9"/>
                      <a:pt x="75" y="9"/>
                    </a:cubicBezTo>
                    <a:cubicBezTo>
                      <a:pt x="76" y="9"/>
                      <a:pt x="77" y="10"/>
                      <a:pt x="77" y="11"/>
                    </a:cubicBezTo>
                    <a:cubicBezTo>
                      <a:pt x="78" y="12"/>
                      <a:pt x="79" y="14"/>
                      <a:pt x="80" y="14"/>
                    </a:cubicBezTo>
                    <a:cubicBezTo>
                      <a:pt x="80" y="13"/>
                      <a:pt x="80" y="12"/>
                      <a:pt x="80" y="11"/>
                    </a:cubicBezTo>
                    <a:cubicBezTo>
                      <a:pt x="81" y="11"/>
                      <a:pt x="82" y="13"/>
                      <a:pt x="82" y="13"/>
                    </a:cubicBezTo>
                    <a:cubicBezTo>
                      <a:pt x="84" y="13"/>
                      <a:pt x="83" y="10"/>
                      <a:pt x="83" y="10"/>
                    </a:cubicBezTo>
                    <a:cubicBezTo>
                      <a:pt x="83" y="8"/>
                      <a:pt x="83" y="7"/>
                      <a:pt x="82" y="5"/>
                    </a:cubicBezTo>
                    <a:cubicBezTo>
                      <a:pt x="81" y="5"/>
                      <a:pt x="81" y="5"/>
                      <a:pt x="81" y="5"/>
                    </a:cubicBezTo>
                    <a:close/>
                    <a:moveTo>
                      <a:pt x="104" y="4"/>
                    </a:moveTo>
                    <a:cubicBezTo>
                      <a:pt x="103" y="4"/>
                      <a:pt x="101" y="5"/>
                      <a:pt x="100" y="7"/>
                    </a:cubicBezTo>
                    <a:cubicBezTo>
                      <a:pt x="100" y="7"/>
                      <a:pt x="99" y="11"/>
                      <a:pt x="101" y="13"/>
                    </a:cubicBezTo>
                    <a:cubicBezTo>
                      <a:pt x="102" y="12"/>
                      <a:pt x="103" y="9"/>
                      <a:pt x="104" y="7"/>
                    </a:cubicBezTo>
                    <a:cubicBezTo>
                      <a:pt x="104" y="6"/>
                      <a:pt x="104" y="5"/>
                      <a:pt x="106" y="4"/>
                    </a:cubicBezTo>
                    <a:cubicBezTo>
                      <a:pt x="105" y="4"/>
                      <a:pt x="105" y="4"/>
                      <a:pt x="104" y="4"/>
                    </a:cubicBezTo>
                    <a:moveTo>
                      <a:pt x="96" y="4"/>
                    </a:moveTo>
                    <a:cubicBezTo>
                      <a:pt x="94" y="4"/>
                      <a:pt x="95" y="9"/>
                      <a:pt x="95" y="10"/>
                    </a:cubicBezTo>
                    <a:cubicBezTo>
                      <a:pt x="97" y="13"/>
                      <a:pt x="96" y="13"/>
                      <a:pt x="96" y="13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3" y="12"/>
                      <a:pt x="93" y="12"/>
                      <a:pt x="93" y="12"/>
                    </a:cubicBezTo>
                    <a:cubicBezTo>
                      <a:pt x="94" y="11"/>
                      <a:pt x="94" y="6"/>
                      <a:pt x="93" y="5"/>
                    </a:cubicBezTo>
                    <a:cubicBezTo>
                      <a:pt x="91" y="4"/>
                      <a:pt x="90" y="6"/>
                      <a:pt x="91" y="9"/>
                    </a:cubicBezTo>
                    <a:cubicBezTo>
                      <a:pt x="91" y="11"/>
                      <a:pt x="92" y="12"/>
                      <a:pt x="92" y="13"/>
                    </a:cubicBezTo>
                    <a:cubicBezTo>
                      <a:pt x="91" y="13"/>
                      <a:pt x="89" y="13"/>
                      <a:pt x="88" y="13"/>
                    </a:cubicBezTo>
                    <a:cubicBezTo>
                      <a:pt x="87" y="13"/>
                      <a:pt x="87" y="13"/>
                      <a:pt x="88" y="12"/>
                    </a:cubicBezTo>
                    <a:cubicBezTo>
                      <a:pt x="88" y="11"/>
                      <a:pt x="89" y="8"/>
                      <a:pt x="88" y="6"/>
                    </a:cubicBezTo>
                    <a:cubicBezTo>
                      <a:pt x="88" y="5"/>
                      <a:pt x="86" y="4"/>
                      <a:pt x="85" y="5"/>
                    </a:cubicBezTo>
                    <a:cubicBezTo>
                      <a:pt x="83" y="6"/>
                      <a:pt x="85" y="10"/>
                      <a:pt x="86" y="11"/>
                    </a:cubicBezTo>
                    <a:cubicBezTo>
                      <a:pt x="87" y="12"/>
                      <a:pt x="87" y="12"/>
                      <a:pt x="86" y="13"/>
                    </a:cubicBezTo>
                    <a:cubicBezTo>
                      <a:pt x="82" y="14"/>
                      <a:pt x="78" y="16"/>
                      <a:pt x="74" y="18"/>
                    </a:cubicBezTo>
                    <a:cubicBezTo>
                      <a:pt x="72" y="19"/>
                      <a:pt x="71" y="21"/>
                      <a:pt x="71" y="22"/>
                    </a:cubicBezTo>
                    <a:cubicBezTo>
                      <a:pt x="73" y="29"/>
                      <a:pt x="67" y="27"/>
                      <a:pt x="69" y="33"/>
                    </a:cubicBezTo>
                    <a:cubicBezTo>
                      <a:pt x="70" y="35"/>
                      <a:pt x="73" y="36"/>
                      <a:pt x="74" y="40"/>
                    </a:cubicBezTo>
                    <a:cubicBezTo>
                      <a:pt x="74" y="43"/>
                      <a:pt x="70" y="43"/>
                      <a:pt x="70" y="44"/>
                    </a:cubicBezTo>
                    <a:cubicBezTo>
                      <a:pt x="71" y="46"/>
                      <a:pt x="72" y="46"/>
                      <a:pt x="72" y="48"/>
                    </a:cubicBezTo>
                    <a:cubicBezTo>
                      <a:pt x="72" y="50"/>
                      <a:pt x="71" y="50"/>
                      <a:pt x="72" y="52"/>
                    </a:cubicBezTo>
                    <a:cubicBezTo>
                      <a:pt x="72" y="56"/>
                      <a:pt x="73" y="55"/>
                      <a:pt x="75" y="55"/>
                    </a:cubicBezTo>
                    <a:cubicBezTo>
                      <a:pt x="78" y="55"/>
                      <a:pt x="77" y="58"/>
                      <a:pt x="78" y="59"/>
                    </a:cubicBezTo>
                    <a:cubicBezTo>
                      <a:pt x="78" y="60"/>
                      <a:pt x="79" y="60"/>
                      <a:pt x="80" y="60"/>
                    </a:cubicBezTo>
                    <a:cubicBezTo>
                      <a:pt x="79" y="58"/>
                      <a:pt x="80" y="57"/>
                      <a:pt x="80" y="56"/>
                    </a:cubicBezTo>
                    <a:cubicBezTo>
                      <a:pt x="79" y="56"/>
                      <a:pt x="79" y="53"/>
                      <a:pt x="77" y="55"/>
                    </a:cubicBezTo>
                    <a:cubicBezTo>
                      <a:pt x="76" y="54"/>
                      <a:pt x="75" y="54"/>
                      <a:pt x="74" y="53"/>
                    </a:cubicBezTo>
                    <a:cubicBezTo>
                      <a:pt x="73" y="51"/>
                      <a:pt x="73" y="51"/>
                      <a:pt x="74" y="49"/>
                    </a:cubicBezTo>
                    <a:cubicBezTo>
                      <a:pt x="74" y="48"/>
                      <a:pt x="74" y="47"/>
                      <a:pt x="74" y="46"/>
                    </a:cubicBezTo>
                    <a:cubicBezTo>
                      <a:pt x="73" y="45"/>
                      <a:pt x="72" y="45"/>
                      <a:pt x="72" y="44"/>
                    </a:cubicBezTo>
                    <a:cubicBezTo>
                      <a:pt x="72" y="44"/>
                      <a:pt x="73" y="44"/>
                      <a:pt x="73" y="44"/>
                    </a:cubicBezTo>
                    <a:cubicBezTo>
                      <a:pt x="75" y="46"/>
                      <a:pt x="76" y="47"/>
                      <a:pt x="78" y="49"/>
                    </a:cubicBezTo>
                    <a:cubicBezTo>
                      <a:pt x="79" y="50"/>
                      <a:pt x="80" y="51"/>
                      <a:pt x="82" y="50"/>
                    </a:cubicBezTo>
                    <a:cubicBezTo>
                      <a:pt x="86" y="49"/>
                      <a:pt x="89" y="47"/>
                      <a:pt x="92" y="43"/>
                    </a:cubicBezTo>
                    <a:cubicBezTo>
                      <a:pt x="92" y="43"/>
                      <a:pt x="93" y="44"/>
                      <a:pt x="93" y="44"/>
                    </a:cubicBezTo>
                    <a:cubicBezTo>
                      <a:pt x="96" y="49"/>
                      <a:pt x="102" y="51"/>
                      <a:pt x="107" y="48"/>
                    </a:cubicBezTo>
                    <a:cubicBezTo>
                      <a:pt x="108" y="48"/>
                      <a:pt x="109" y="47"/>
                      <a:pt x="110" y="46"/>
                    </a:cubicBezTo>
                    <a:cubicBezTo>
                      <a:pt x="110" y="45"/>
                      <a:pt x="111" y="44"/>
                      <a:pt x="111" y="44"/>
                    </a:cubicBezTo>
                    <a:cubicBezTo>
                      <a:pt x="113" y="44"/>
                      <a:pt x="111" y="46"/>
                      <a:pt x="111" y="46"/>
                    </a:cubicBezTo>
                    <a:cubicBezTo>
                      <a:pt x="110" y="46"/>
                      <a:pt x="110" y="47"/>
                      <a:pt x="110" y="48"/>
                    </a:cubicBezTo>
                    <a:cubicBezTo>
                      <a:pt x="110" y="51"/>
                      <a:pt x="109" y="53"/>
                      <a:pt x="106" y="55"/>
                    </a:cubicBezTo>
                    <a:cubicBezTo>
                      <a:pt x="104" y="55"/>
                      <a:pt x="105" y="55"/>
                      <a:pt x="105" y="57"/>
                    </a:cubicBezTo>
                    <a:cubicBezTo>
                      <a:pt x="105" y="58"/>
                      <a:pt x="105" y="59"/>
                      <a:pt x="105" y="59"/>
                    </a:cubicBezTo>
                    <a:cubicBezTo>
                      <a:pt x="106" y="59"/>
                      <a:pt x="106" y="59"/>
                      <a:pt x="106" y="59"/>
                    </a:cubicBezTo>
                    <a:cubicBezTo>
                      <a:pt x="108" y="57"/>
                      <a:pt x="107" y="56"/>
                      <a:pt x="108" y="55"/>
                    </a:cubicBezTo>
                    <a:cubicBezTo>
                      <a:pt x="110" y="55"/>
                      <a:pt x="111" y="55"/>
                      <a:pt x="112" y="53"/>
                    </a:cubicBezTo>
                    <a:cubicBezTo>
                      <a:pt x="112" y="51"/>
                      <a:pt x="111" y="49"/>
                      <a:pt x="112" y="47"/>
                    </a:cubicBezTo>
                    <a:cubicBezTo>
                      <a:pt x="112" y="45"/>
                      <a:pt x="114" y="45"/>
                      <a:pt x="112" y="42"/>
                    </a:cubicBezTo>
                    <a:cubicBezTo>
                      <a:pt x="112" y="42"/>
                      <a:pt x="111" y="42"/>
                      <a:pt x="111" y="41"/>
                    </a:cubicBezTo>
                    <a:cubicBezTo>
                      <a:pt x="111" y="44"/>
                      <a:pt x="107" y="47"/>
                      <a:pt x="102" y="47"/>
                    </a:cubicBezTo>
                    <a:cubicBezTo>
                      <a:pt x="98" y="47"/>
                      <a:pt x="95" y="45"/>
                      <a:pt x="93" y="42"/>
                    </a:cubicBezTo>
                    <a:cubicBezTo>
                      <a:pt x="94" y="41"/>
                      <a:pt x="94" y="42"/>
                      <a:pt x="94" y="42"/>
                    </a:cubicBezTo>
                    <a:cubicBezTo>
                      <a:pt x="97" y="45"/>
                      <a:pt x="100" y="45"/>
                      <a:pt x="103" y="45"/>
                    </a:cubicBezTo>
                    <a:cubicBezTo>
                      <a:pt x="107" y="45"/>
                      <a:pt x="110" y="42"/>
                      <a:pt x="109" y="39"/>
                    </a:cubicBezTo>
                    <a:cubicBezTo>
                      <a:pt x="108" y="38"/>
                      <a:pt x="109" y="41"/>
                      <a:pt x="104" y="43"/>
                    </a:cubicBezTo>
                    <a:cubicBezTo>
                      <a:pt x="102" y="44"/>
                      <a:pt x="97" y="43"/>
                      <a:pt x="95" y="4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6" y="40"/>
                      <a:pt x="96" y="40"/>
                      <a:pt x="96" y="41"/>
                    </a:cubicBezTo>
                    <a:cubicBezTo>
                      <a:pt x="98" y="42"/>
                      <a:pt x="99" y="42"/>
                      <a:pt x="102" y="42"/>
                    </a:cubicBezTo>
                    <a:cubicBezTo>
                      <a:pt x="104" y="42"/>
                      <a:pt x="106" y="40"/>
                      <a:pt x="107" y="38"/>
                    </a:cubicBezTo>
                    <a:cubicBezTo>
                      <a:pt x="107" y="36"/>
                      <a:pt x="106" y="36"/>
                      <a:pt x="106" y="35"/>
                    </a:cubicBezTo>
                    <a:cubicBezTo>
                      <a:pt x="105" y="34"/>
                      <a:pt x="105" y="34"/>
                      <a:pt x="105" y="35"/>
                    </a:cubicBezTo>
                    <a:cubicBezTo>
                      <a:pt x="105" y="37"/>
                      <a:pt x="104" y="38"/>
                      <a:pt x="103" y="39"/>
                    </a:cubicBezTo>
                    <a:cubicBezTo>
                      <a:pt x="103" y="39"/>
                      <a:pt x="99" y="40"/>
                      <a:pt x="97" y="40"/>
                    </a:cubicBezTo>
                    <a:cubicBezTo>
                      <a:pt x="97" y="38"/>
                      <a:pt x="98" y="39"/>
                      <a:pt x="99" y="39"/>
                    </a:cubicBezTo>
                    <a:cubicBezTo>
                      <a:pt x="102" y="39"/>
                      <a:pt x="104" y="35"/>
                      <a:pt x="102" y="33"/>
                    </a:cubicBezTo>
                    <a:cubicBezTo>
                      <a:pt x="101" y="33"/>
                      <a:pt x="101" y="33"/>
                      <a:pt x="101" y="33"/>
                    </a:cubicBezTo>
                    <a:cubicBezTo>
                      <a:pt x="101" y="34"/>
                      <a:pt x="100" y="35"/>
                      <a:pt x="100" y="37"/>
                    </a:cubicBezTo>
                    <a:cubicBezTo>
                      <a:pt x="99" y="37"/>
                      <a:pt x="98" y="38"/>
                      <a:pt x="97" y="38"/>
                    </a:cubicBezTo>
                    <a:cubicBezTo>
                      <a:pt x="96" y="39"/>
                      <a:pt x="92" y="41"/>
                      <a:pt x="89" y="39"/>
                    </a:cubicBezTo>
                    <a:cubicBezTo>
                      <a:pt x="89" y="38"/>
                      <a:pt x="88" y="38"/>
                      <a:pt x="87" y="38"/>
                    </a:cubicBezTo>
                    <a:cubicBezTo>
                      <a:pt x="85" y="38"/>
                      <a:pt x="83" y="37"/>
                      <a:pt x="84" y="33"/>
                    </a:cubicBezTo>
                    <a:cubicBezTo>
                      <a:pt x="84" y="33"/>
                      <a:pt x="84" y="32"/>
                      <a:pt x="85" y="31"/>
                    </a:cubicBezTo>
                    <a:cubicBezTo>
                      <a:pt x="84" y="31"/>
                      <a:pt x="83" y="33"/>
                      <a:pt x="83" y="34"/>
                    </a:cubicBezTo>
                    <a:cubicBezTo>
                      <a:pt x="83" y="34"/>
                      <a:pt x="83" y="34"/>
                      <a:pt x="83" y="35"/>
                    </a:cubicBezTo>
                    <a:cubicBezTo>
                      <a:pt x="83" y="38"/>
                      <a:pt x="85" y="40"/>
                      <a:pt x="88" y="40"/>
                    </a:cubicBezTo>
                    <a:cubicBezTo>
                      <a:pt x="88" y="40"/>
                      <a:pt x="88" y="40"/>
                      <a:pt x="88" y="40"/>
                    </a:cubicBezTo>
                    <a:cubicBezTo>
                      <a:pt x="87" y="41"/>
                      <a:pt x="86" y="41"/>
                      <a:pt x="85" y="41"/>
                    </a:cubicBezTo>
                    <a:cubicBezTo>
                      <a:pt x="82" y="40"/>
                      <a:pt x="81" y="38"/>
                      <a:pt x="80" y="35"/>
                    </a:cubicBezTo>
                    <a:cubicBezTo>
                      <a:pt x="79" y="35"/>
                      <a:pt x="79" y="36"/>
                      <a:pt x="79" y="37"/>
                    </a:cubicBezTo>
                    <a:cubicBezTo>
                      <a:pt x="79" y="40"/>
                      <a:pt x="82" y="41"/>
                      <a:pt x="84" y="42"/>
                    </a:cubicBezTo>
                    <a:cubicBezTo>
                      <a:pt x="86" y="42"/>
                      <a:pt x="87" y="41"/>
                      <a:pt x="89" y="41"/>
                    </a:cubicBezTo>
                    <a:cubicBezTo>
                      <a:pt x="90" y="42"/>
                      <a:pt x="85" y="43"/>
                      <a:pt x="84" y="43"/>
                    </a:cubicBezTo>
                    <a:cubicBezTo>
                      <a:pt x="80" y="43"/>
                      <a:pt x="79" y="41"/>
                      <a:pt x="77" y="38"/>
                    </a:cubicBezTo>
                    <a:cubicBezTo>
                      <a:pt x="77" y="39"/>
                      <a:pt x="76" y="39"/>
                      <a:pt x="76" y="39"/>
                    </a:cubicBezTo>
                    <a:cubicBezTo>
                      <a:pt x="76" y="42"/>
                      <a:pt x="80" y="45"/>
                      <a:pt x="82" y="45"/>
                    </a:cubicBezTo>
                    <a:cubicBezTo>
                      <a:pt x="86" y="45"/>
                      <a:pt x="88" y="44"/>
                      <a:pt x="91" y="42"/>
                    </a:cubicBezTo>
                    <a:cubicBezTo>
                      <a:pt x="91" y="42"/>
                      <a:pt x="91" y="43"/>
                      <a:pt x="90" y="44"/>
                    </a:cubicBezTo>
                    <a:cubicBezTo>
                      <a:pt x="88" y="45"/>
                      <a:pt x="86" y="46"/>
                      <a:pt x="82" y="46"/>
                    </a:cubicBezTo>
                    <a:cubicBezTo>
                      <a:pt x="80" y="46"/>
                      <a:pt x="79" y="46"/>
                      <a:pt x="76" y="44"/>
                    </a:cubicBezTo>
                    <a:cubicBezTo>
                      <a:pt x="76" y="46"/>
                      <a:pt x="79" y="47"/>
                      <a:pt x="80" y="48"/>
                    </a:cubicBezTo>
                    <a:cubicBezTo>
                      <a:pt x="81" y="48"/>
                      <a:pt x="82" y="48"/>
                      <a:pt x="82" y="48"/>
                    </a:cubicBezTo>
                    <a:cubicBezTo>
                      <a:pt x="82" y="48"/>
                      <a:pt x="80" y="50"/>
                      <a:pt x="79" y="49"/>
                    </a:cubicBezTo>
                    <a:cubicBezTo>
                      <a:pt x="77" y="48"/>
                      <a:pt x="76" y="47"/>
                      <a:pt x="75" y="45"/>
                    </a:cubicBezTo>
                    <a:cubicBezTo>
                      <a:pt x="75" y="43"/>
                      <a:pt x="75" y="45"/>
                      <a:pt x="75" y="43"/>
                    </a:cubicBezTo>
                    <a:cubicBezTo>
                      <a:pt x="74" y="42"/>
                      <a:pt x="74" y="37"/>
                      <a:pt x="77" y="37"/>
                    </a:cubicBezTo>
                    <a:cubicBezTo>
                      <a:pt x="77" y="35"/>
                      <a:pt x="78" y="33"/>
                      <a:pt x="80" y="32"/>
                    </a:cubicBezTo>
                    <a:cubicBezTo>
                      <a:pt x="82" y="32"/>
                      <a:pt x="83" y="31"/>
                      <a:pt x="80" y="32"/>
                    </a:cubicBezTo>
                    <a:cubicBezTo>
                      <a:pt x="79" y="32"/>
                      <a:pt x="79" y="32"/>
                      <a:pt x="78" y="31"/>
                    </a:cubicBezTo>
                    <a:cubicBezTo>
                      <a:pt x="76" y="30"/>
                      <a:pt x="74" y="29"/>
                      <a:pt x="72" y="28"/>
                    </a:cubicBezTo>
                    <a:cubicBezTo>
                      <a:pt x="72" y="28"/>
                      <a:pt x="72" y="28"/>
                      <a:pt x="73" y="28"/>
                    </a:cubicBezTo>
                    <a:cubicBezTo>
                      <a:pt x="77" y="28"/>
                      <a:pt x="78" y="30"/>
                      <a:pt x="81" y="30"/>
                    </a:cubicBezTo>
                    <a:cubicBezTo>
                      <a:pt x="83" y="30"/>
                      <a:pt x="84" y="28"/>
                      <a:pt x="86" y="28"/>
                    </a:cubicBezTo>
                    <a:cubicBezTo>
                      <a:pt x="86" y="27"/>
                      <a:pt x="85" y="28"/>
                      <a:pt x="84" y="27"/>
                    </a:cubicBezTo>
                    <a:cubicBezTo>
                      <a:pt x="83" y="27"/>
                      <a:pt x="83" y="25"/>
                      <a:pt x="82" y="25"/>
                    </a:cubicBezTo>
                    <a:cubicBezTo>
                      <a:pt x="80" y="23"/>
                      <a:pt x="78" y="25"/>
                      <a:pt x="76" y="26"/>
                    </a:cubicBezTo>
                    <a:cubicBezTo>
                      <a:pt x="75" y="27"/>
                      <a:pt x="74" y="28"/>
                      <a:pt x="73" y="27"/>
                    </a:cubicBezTo>
                    <a:cubicBezTo>
                      <a:pt x="75" y="25"/>
                      <a:pt x="77" y="24"/>
                      <a:pt x="79" y="22"/>
                    </a:cubicBezTo>
                    <a:cubicBezTo>
                      <a:pt x="80" y="22"/>
                      <a:pt x="81" y="21"/>
                      <a:pt x="82" y="22"/>
                    </a:cubicBezTo>
                    <a:cubicBezTo>
                      <a:pt x="84" y="23"/>
                      <a:pt x="84" y="25"/>
                      <a:pt x="85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4"/>
                      <a:pt x="84" y="22"/>
                      <a:pt x="82" y="21"/>
                    </a:cubicBezTo>
                    <a:cubicBezTo>
                      <a:pt x="80" y="20"/>
                      <a:pt x="77" y="23"/>
                      <a:pt x="75" y="25"/>
                    </a:cubicBezTo>
                    <a:cubicBezTo>
                      <a:pt x="74" y="25"/>
                      <a:pt x="74" y="26"/>
                      <a:pt x="73" y="25"/>
                    </a:cubicBezTo>
                    <a:cubicBezTo>
                      <a:pt x="75" y="22"/>
                      <a:pt x="77" y="21"/>
                      <a:pt x="80" y="19"/>
                    </a:cubicBezTo>
                    <a:cubicBezTo>
                      <a:pt x="82" y="18"/>
                      <a:pt x="82" y="18"/>
                      <a:pt x="85" y="19"/>
                    </a:cubicBezTo>
                    <a:cubicBezTo>
                      <a:pt x="88" y="20"/>
                      <a:pt x="90" y="23"/>
                      <a:pt x="91" y="26"/>
                    </a:cubicBezTo>
                    <a:cubicBezTo>
                      <a:pt x="90" y="29"/>
                      <a:pt x="88" y="32"/>
                      <a:pt x="89" y="34"/>
                    </a:cubicBezTo>
                    <a:cubicBezTo>
                      <a:pt x="91" y="35"/>
                      <a:pt x="94" y="34"/>
                      <a:pt x="96" y="34"/>
                    </a:cubicBezTo>
                    <a:cubicBezTo>
                      <a:pt x="97" y="34"/>
                      <a:pt x="98" y="33"/>
                      <a:pt x="97" y="32"/>
                    </a:cubicBezTo>
                    <a:cubicBezTo>
                      <a:pt x="96" y="30"/>
                      <a:pt x="96" y="29"/>
                      <a:pt x="96" y="28"/>
                    </a:cubicBezTo>
                    <a:cubicBezTo>
                      <a:pt x="95" y="27"/>
                      <a:pt x="95" y="26"/>
                      <a:pt x="96" y="25"/>
                    </a:cubicBezTo>
                    <a:cubicBezTo>
                      <a:pt x="96" y="23"/>
                      <a:pt x="98" y="21"/>
                      <a:pt x="100" y="20"/>
                    </a:cubicBezTo>
                    <a:cubicBezTo>
                      <a:pt x="102" y="19"/>
                      <a:pt x="104" y="19"/>
                      <a:pt x="105" y="19"/>
                    </a:cubicBezTo>
                    <a:cubicBezTo>
                      <a:pt x="107" y="19"/>
                      <a:pt x="108" y="21"/>
                      <a:pt x="109" y="22"/>
                    </a:cubicBezTo>
                    <a:cubicBezTo>
                      <a:pt x="109" y="22"/>
                      <a:pt x="111" y="24"/>
                      <a:pt x="111" y="25"/>
                    </a:cubicBezTo>
                    <a:cubicBezTo>
                      <a:pt x="110" y="25"/>
                      <a:pt x="110" y="25"/>
                      <a:pt x="110" y="25"/>
                    </a:cubicBezTo>
                    <a:cubicBezTo>
                      <a:pt x="109" y="23"/>
                      <a:pt x="106" y="21"/>
                      <a:pt x="104" y="21"/>
                    </a:cubicBezTo>
                    <a:cubicBezTo>
                      <a:pt x="100" y="22"/>
                      <a:pt x="98" y="27"/>
                      <a:pt x="99" y="30"/>
                    </a:cubicBezTo>
                    <a:cubicBezTo>
                      <a:pt x="100" y="30"/>
                      <a:pt x="102" y="30"/>
                      <a:pt x="103" y="31"/>
                    </a:cubicBezTo>
                    <a:cubicBezTo>
                      <a:pt x="105" y="31"/>
                      <a:pt x="106" y="31"/>
                      <a:pt x="109" y="29"/>
                    </a:cubicBezTo>
                    <a:cubicBezTo>
                      <a:pt x="109" y="28"/>
                      <a:pt x="111" y="28"/>
                      <a:pt x="112" y="28"/>
                    </a:cubicBezTo>
                    <a:cubicBezTo>
                      <a:pt x="112" y="29"/>
                      <a:pt x="112" y="28"/>
                      <a:pt x="111" y="29"/>
                    </a:cubicBezTo>
                    <a:cubicBezTo>
                      <a:pt x="110" y="30"/>
                      <a:pt x="109" y="32"/>
                      <a:pt x="107" y="32"/>
                    </a:cubicBezTo>
                    <a:cubicBezTo>
                      <a:pt x="106" y="33"/>
                      <a:pt x="105" y="33"/>
                      <a:pt x="104" y="33"/>
                    </a:cubicBezTo>
                    <a:cubicBezTo>
                      <a:pt x="105" y="33"/>
                      <a:pt x="106" y="33"/>
                      <a:pt x="107" y="34"/>
                    </a:cubicBezTo>
                    <a:cubicBezTo>
                      <a:pt x="108" y="35"/>
                      <a:pt x="108" y="37"/>
                      <a:pt x="110" y="39"/>
                    </a:cubicBezTo>
                    <a:cubicBezTo>
                      <a:pt x="110" y="39"/>
                      <a:pt x="111" y="40"/>
                      <a:pt x="111" y="40"/>
                    </a:cubicBezTo>
                    <a:cubicBezTo>
                      <a:pt x="111" y="40"/>
                      <a:pt x="111" y="38"/>
                      <a:pt x="111" y="38"/>
                    </a:cubicBezTo>
                    <a:cubicBezTo>
                      <a:pt x="112" y="36"/>
                      <a:pt x="112" y="36"/>
                      <a:pt x="114" y="35"/>
                    </a:cubicBezTo>
                    <a:cubicBezTo>
                      <a:pt x="116" y="34"/>
                      <a:pt x="116" y="32"/>
                      <a:pt x="115" y="31"/>
                    </a:cubicBezTo>
                    <a:cubicBezTo>
                      <a:pt x="115" y="30"/>
                      <a:pt x="114" y="28"/>
                      <a:pt x="114" y="27"/>
                    </a:cubicBezTo>
                    <a:cubicBezTo>
                      <a:pt x="113" y="26"/>
                      <a:pt x="113" y="25"/>
                      <a:pt x="113" y="23"/>
                    </a:cubicBezTo>
                    <a:cubicBezTo>
                      <a:pt x="112" y="22"/>
                      <a:pt x="112" y="21"/>
                      <a:pt x="111" y="20"/>
                    </a:cubicBezTo>
                    <a:cubicBezTo>
                      <a:pt x="109" y="18"/>
                      <a:pt x="107" y="17"/>
                      <a:pt x="104" y="15"/>
                    </a:cubicBezTo>
                    <a:cubicBezTo>
                      <a:pt x="103" y="15"/>
                      <a:pt x="102" y="15"/>
                      <a:pt x="101" y="14"/>
                    </a:cubicBezTo>
                    <a:cubicBezTo>
                      <a:pt x="100" y="14"/>
                      <a:pt x="99" y="14"/>
                      <a:pt x="98" y="14"/>
                    </a:cubicBezTo>
                    <a:cubicBezTo>
                      <a:pt x="97" y="13"/>
                      <a:pt x="97" y="13"/>
                      <a:pt x="97" y="12"/>
                    </a:cubicBezTo>
                    <a:cubicBezTo>
                      <a:pt x="98" y="12"/>
                      <a:pt x="98" y="9"/>
                      <a:pt x="98" y="6"/>
                    </a:cubicBezTo>
                    <a:cubicBezTo>
                      <a:pt x="99" y="4"/>
                      <a:pt x="97" y="4"/>
                      <a:pt x="96" y="4"/>
                    </a:cubicBezTo>
                    <a:moveTo>
                      <a:pt x="105" y="23"/>
                    </a:moveTo>
                    <a:cubicBezTo>
                      <a:pt x="103" y="23"/>
                      <a:pt x="102" y="24"/>
                      <a:pt x="101" y="26"/>
                    </a:cubicBezTo>
                    <a:cubicBezTo>
                      <a:pt x="101" y="26"/>
                      <a:pt x="99" y="28"/>
                      <a:pt x="100" y="28"/>
                    </a:cubicBezTo>
                    <a:cubicBezTo>
                      <a:pt x="100" y="29"/>
                      <a:pt x="101" y="28"/>
                      <a:pt x="101" y="28"/>
                    </a:cubicBezTo>
                    <a:cubicBezTo>
                      <a:pt x="103" y="25"/>
                      <a:pt x="103" y="25"/>
                      <a:pt x="103" y="25"/>
                    </a:cubicBezTo>
                    <a:cubicBezTo>
                      <a:pt x="105" y="24"/>
                      <a:pt x="105" y="25"/>
                      <a:pt x="106" y="25"/>
                    </a:cubicBezTo>
                    <a:cubicBezTo>
                      <a:pt x="106" y="26"/>
                      <a:pt x="109" y="27"/>
                      <a:pt x="109" y="27"/>
                    </a:cubicBezTo>
                    <a:cubicBezTo>
                      <a:pt x="109" y="27"/>
                      <a:pt x="110" y="27"/>
                      <a:pt x="110" y="27"/>
                    </a:cubicBezTo>
                    <a:cubicBezTo>
                      <a:pt x="109" y="25"/>
                      <a:pt x="108" y="23"/>
                      <a:pt x="105" y="23"/>
                    </a:cubicBezTo>
                    <a:moveTo>
                      <a:pt x="98" y="33"/>
                    </a:moveTo>
                    <a:cubicBezTo>
                      <a:pt x="98" y="34"/>
                      <a:pt x="97" y="35"/>
                      <a:pt x="97" y="36"/>
                    </a:cubicBezTo>
                    <a:cubicBezTo>
                      <a:pt x="98" y="36"/>
                      <a:pt x="98" y="36"/>
                      <a:pt x="99" y="35"/>
                    </a:cubicBezTo>
                    <a:cubicBezTo>
                      <a:pt x="99" y="35"/>
                      <a:pt x="99" y="34"/>
                      <a:pt x="98" y="33"/>
                    </a:cubicBezTo>
                    <a:moveTo>
                      <a:pt x="86" y="33"/>
                    </a:moveTo>
                    <a:cubicBezTo>
                      <a:pt x="85" y="33"/>
                      <a:pt x="86" y="34"/>
                      <a:pt x="86" y="34"/>
                    </a:cubicBezTo>
                    <a:cubicBezTo>
                      <a:pt x="86" y="36"/>
                      <a:pt x="88" y="34"/>
                      <a:pt x="87" y="33"/>
                    </a:cubicBezTo>
                    <a:cubicBezTo>
                      <a:pt x="87" y="33"/>
                      <a:pt x="86" y="33"/>
                      <a:pt x="86" y="33"/>
                    </a:cubicBezTo>
                    <a:moveTo>
                      <a:pt x="147" y="25"/>
                    </a:moveTo>
                    <a:cubicBezTo>
                      <a:pt x="144" y="25"/>
                      <a:pt x="141" y="27"/>
                      <a:pt x="140" y="31"/>
                    </a:cubicBezTo>
                    <a:cubicBezTo>
                      <a:pt x="139" y="34"/>
                      <a:pt x="139" y="34"/>
                      <a:pt x="139" y="34"/>
                    </a:cubicBezTo>
                    <a:cubicBezTo>
                      <a:pt x="137" y="33"/>
                      <a:pt x="136" y="33"/>
                      <a:pt x="134" y="33"/>
                    </a:cubicBezTo>
                    <a:cubicBezTo>
                      <a:pt x="134" y="32"/>
                      <a:pt x="135" y="32"/>
                      <a:pt x="135" y="31"/>
                    </a:cubicBezTo>
                    <a:cubicBezTo>
                      <a:pt x="135" y="31"/>
                      <a:pt x="135" y="31"/>
                      <a:pt x="135" y="31"/>
                    </a:cubicBezTo>
                    <a:cubicBezTo>
                      <a:pt x="132" y="33"/>
                      <a:pt x="129" y="34"/>
                      <a:pt x="127" y="35"/>
                    </a:cubicBezTo>
                    <a:cubicBezTo>
                      <a:pt x="127" y="36"/>
                      <a:pt x="126" y="37"/>
                      <a:pt x="125" y="37"/>
                    </a:cubicBezTo>
                    <a:cubicBezTo>
                      <a:pt x="125" y="39"/>
                      <a:pt x="124" y="41"/>
                      <a:pt x="124" y="42"/>
                    </a:cubicBezTo>
                    <a:cubicBezTo>
                      <a:pt x="125" y="43"/>
                      <a:pt x="125" y="44"/>
                      <a:pt x="125" y="45"/>
                    </a:cubicBezTo>
                    <a:cubicBezTo>
                      <a:pt x="126" y="46"/>
                      <a:pt x="126" y="46"/>
                      <a:pt x="127" y="47"/>
                    </a:cubicBezTo>
                    <a:cubicBezTo>
                      <a:pt x="128" y="48"/>
                      <a:pt x="128" y="47"/>
                      <a:pt x="128" y="47"/>
                    </a:cubicBezTo>
                    <a:cubicBezTo>
                      <a:pt x="127" y="44"/>
                      <a:pt x="129" y="43"/>
                      <a:pt x="132" y="43"/>
                    </a:cubicBezTo>
                    <a:cubicBezTo>
                      <a:pt x="133" y="43"/>
                      <a:pt x="135" y="43"/>
                      <a:pt x="136" y="42"/>
                    </a:cubicBezTo>
                    <a:cubicBezTo>
                      <a:pt x="136" y="41"/>
                      <a:pt x="136" y="41"/>
                      <a:pt x="137" y="40"/>
                    </a:cubicBezTo>
                    <a:cubicBezTo>
                      <a:pt x="136" y="38"/>
                      <a:pt x="137" y="37"/>
                      <a:pt x="137" y="35"/>
                    </a:cubicBezTo>
                    <a:cubicBezTo>
                      <a:pt x="138" y="35"/>
                      <a:pt x="139" y="36"/>
                      <a:pt x="139" y="37"/>
                    </a:cubicBezTo>
                    <a:cubicBezTo>
                      <a:pt x="138" y="38"/>
                      <a:pt x="139" y="40"/>
                      <a:pt x="140" y="41"/>
                    </a:cubicBezTo>
                    <a:cubicBezTo>
                      <a:pt x="140" y="40"/>
                      <a:pt x="140" y="40"/>
                      <a:pt x="140" y="39"/>
                    </a:cubicBezTo>
                    <a:cubicBezTo>
                      <a:pt x="141" y="38"/>
                      <a:pt x="142" y="37"/>
                      <a:pt x="142" y="39"/>
                    </a:cubicBezTo>
                    <a:cubicBezTo>
                      <a:pt x="141" y="41"/>
                      <a:pt x="140" y="43"/>
                      <a:pt x="139" y="45"/>
                    </a:cubicBezTo>
                    <a:cubicBezTo>
                      <a:pt x="138" y="47"/>
                      <a:pt x="137" y="49"/>
                      <a:pt x="138" y="50"/>
                    </a:cubicBezTo>
                    <a:cubicBezTo>
                      <a:pt x="140" y="51"/>
                      <a:pt x="142" y="51"/>
                      <a:pt x="142" y="50"/>
                    </a:cubicBezTo>
                    <a:cubicBezTo>
                      <a:pt x="141" y="49"/>
                      <a:pt x="141" y="47"/>
                      <a:pt x="142" y="46"/>
                    </a:cubicBezTo>
                    <a:cubicBezTo>
                      <a:pt x="143" y="44"/>
                      <a:pt x="144" y="44"/>
                      <a:pt x="147" y="44"/>
                    </a:cubicBezTo>
                    <a:cubicBezTo>
                      <a:pt x="148" y="43"/>
                      <a:pt x="148" y="43"/>
                      <a:pt x="149" y="41"/>
                    </a:cubicBezTo>
                    <a:cubicBezTo>
                      <a:pt x="149" y="41"/>
                      <a:pt x="149" y="40"/>
                      <a:pt x="150" y="41"/>
                    </a:cubicBezTo>
                    <a:cubicBezTo>
                      <a:pt x="150" y="41"/>
                      <a:pt x="150" y="42"/>
                      <a:pt x="150" y="42"/>
                    </a:cubicBezTo>
                    <a:cubicBezTo>
                      <a:pt x="150" y="47"/>
                      <a:pt x="146" y="47"/>
                      <a:pt x="143" y="49"/>
                    </a:cubicBezTo>
                    <a:cubicBezTo>
                      <a:pt x="143" y="50"/>
                      <a:pt x="143" y="51"/>
                      <a:pt x="143" y="52"/>
                    </a:cubicBezTo>
                    <a:cubicBezTo>
                      <a:pt x="143" y="54"/>
                      <a:pt x="144" y="56"/>
                      <a:pt x="146" y="56"/>
                    </a:cubicBezTo>
                    <a:cubicBezTo>
                      <a:pt x="147" y="56"/>
                      <a:pt x="147" y="56"/>
                      <a:pt x="148" y="56"/>
                    </a:cubicBezTo>
                    <a:cubicBezTo>
                      <a:pt x="149" y="56"/>
                      <a:pt x="149" y="56"/>
                      <a:pt x="149" y="56"/>
                    </a:cubicBezTo>
                    <a:cubicBezTo>
                      <a:pt x="148" y="57"/>
                      <a:pt x="148" y="57"/>
                      <a:pt x="148" y="57"/>
                    </a:cubicBezTo>
                    <a:cubicBezTo>
                      <a:pt x="145" y="60"/>
                      <a:pt x="144" y="59"/>
                      <a:pt x="142" y="57"/>
                    </a:cubicBezTo>
                    <a:cubicBezTo>
                      <a:pt x="140" y="57"/>
                      <a:pt x="139" y="59"/>
                      <a:pt x="139" y="60"/>
                    </a:cubicBezTo>
                    <a:cubicBezTo>
                      <a:pt x="139" y="63"/>
                      <a:pt x="139" y="65"/>
                      <a:pt x="142" y="66"/>
                    </a:cubicBezTo>
                    <a:cubicBezTo>
                      <a:pt x="143" y="66"/>
                      <a:pt x="144" y="65"/>
                      <a:pt x="146" y="65"/>
                    </a:cubicBezTo>
                    <a:cubicBezTo>
                      <a:pt x="148" y="65"/>
                      <a:pt x="147" y="66"/>
                      <a:pt x="146" y="67"/>
                    </a:cubicBezTo>
                    <a:cubicBezTo>
                      <a:pt x="146" y="69"/>
                      <a:pt x="143" y="69"/>
                      <a:pt x="141" y="72"/>
                    </a:cubicBezTo>
                    <a:cubicBezTo>
                      <a:pt x="141" y="74"/>
                      <a:pt x="142" y="77"/>
                      <a:pt x="144" y="77"/>
                    </a:cubicBezTo>
                    <a:cubicBezTo>
                      <a:pt x="144" y="76"/>
                      <a:pt x="145" y="77"/>
                      <a:pt x="144" y="76"/>
                    </a:cubicBezTo>
                    <a:cubicBezTo>
                      <a:pt x="143" y="75"/>
                      <a:pt x="143" y="74"/>
                      <a:pt x="143" y="73"/>
                    </a:cubicBezTo>
                    <a:cubicBezTo>
                      <a:pt x="144" y="72"/>
                      <a:pt x="146" y="71"/>
                      <a:pt x="149" y="70"/>
                    </a:cubicBezTo>
                    <a:cubicBezTo>
                      <a:pt x="149" y="69"/>
                      <a:pt x="150" y="68"/>
                      <a:pt x="151" y="66"/>
                    </a:cubicBezTo>
                    <a:cubicBezTo>
                      <a:pt x="151" y="65"/>
                      <a:pt x="151" y="61"/>
                      <a:pt x="150" y="62"/>
                    </a:cubicBezTo>
                    <a:cubicBezTo>
                      <a:pt x="149" y="64"/>
                      <a:pt x="148" y="65"/>
                      <a:pt x="145" y="64"/>
                    </a:cubicBezTo>
                    <a:cubicBezTo>
                      <a:pt x="144" y="64"/>
                      <a:pt x="142" y="65"/>
                      <a:pt x="142" y="64"/>
                    </a:cubicBezTo>
                    <a:cubicBezTo>
                      <a:pt x="142" y="62"/>
                      <a:pt x="144" y="61"/>
                      <a:pt x="146" y="60"/>
                    </a:cubicBezTo>
                    <a:cubicBezTo>
                      <a:pt x="149" y="60"/>
                      <a:pt x="150" y="59"/>
                      <a:pt x="151" y="56"/>
                    </a:cubicBezTo>
                    <a:cubicBezTo>
                      <a:pt x="150" y="54"/>
                      <a:pt x="152" y="53"/>
                      <a:pt x="152" y="51"/>
                    </a:cubicBezTo>
                    <a:cubicBezTo>
                      <a:pt x="152" y="51"/>
                      <a:pt x="152" y="50"/>
                      <a:pt x="152" y="50"/>
                    </a:cubicBezTo>
                    <a:cubicBezTo>
                      <a:pt x="150" y="51"/>
                      <a:pt x="149" y="52"/>
                      <a:pt x="148" y="53"/>
                    </a:cubicBezTo>
                    <a:cubicBezTo>
                      <a:pt x="148" y="54"/>
                      <a:pt x="148" y="55"/>
                      <a:pt x="148" y="55"/>
                    </a:cubicBezTo>
                    <a:cubicBezTo>
                      <a:pt x="147" y="55"/>
                      <a:pt x="146" y="55"/>
                      <a:pt x="146" y="54"/>
                    </a:cubicBezTo>
                    <a:cubicBezTo>
                      <a:pt x="145" y="53"/>
                      <a:pt x="146" y="51"/>
                      <a:pt x="147" y="50"/>
                    </a:cubicBezTo>
                    <a:cubicBezTo>
                      <a:pt x="148" y="49"/>
                      <a:pt x="149" y="48"/>
                      <a:pt x="151" y="48"/>
                    </a:cubicBezTo>
                    <a:cubicBezTo>
                      <a:pt x="152" y="47"/>
                      <a:pt x="152" y="46"/>
                      <a:pt x="152" y="45"/>
                    </a:cubicBezTo>
                    <a:cubicBezTo>
                      <a:pt x="152" y="43"/>
                      <a:pt x="152" y="43"/>
                      <a:pt x="153" y="42"/>
                    </a:cubicBezTo>
                    <a:cubicBezTo>
                      <a:pt x="153" y="42"/>
                      <a:pt x="153" y="41"/>
                      <a:pt x="152" y="42"/>
                    </a:cubicBezTo>
                    <a:cubicBezTo>
                      <a:pt x="152" y="42"/>
                      <a:pt x="151" y="43"/>
                      <a:pt x="151" y="43"/>
                    </a:cubicBezTo>
                    <a:cubicBezTo>
                      <a:pt x="151" y="42"/>
                      <a:pt x="151" y="40"/>
                      <a:pt x="151" y="39"/>
                    </a:cubicBezTo>
                    <a:cubicBezTo>
                      <a:pt x="152" y="35"/>
                      <a:pt x="154" y="37"/>
                      <a:pt x="155" y="38"/>
                    </a:cubicBezTo>
                    <a:cubicBezTo>
                      <a:pt x="156" y="38"/>
                      <a:pt x="157" y="38"/>
                      <a:pt x="158" y="36"/>
                    </a:cubicBezTo>
                    <a:cubicBezTo>
                      <a:pt x="159" y="36"/>
                      <a:pt x="159" y="31"/>
                      <a:pt x="158" y="31"/>
                    </a:cubicBezTo>
                    <a:cubicBezTo>
                      <a:pt x="157" y="32"/>
                      <a:pt x="157" y="32"/>
                      <a:pt x="156" y="33"/>
                    </a:cubicBezTo>
                    <a:cubicBezTo>
                      <a:pt x="155" y="33"/>
                      <a:pt x="157" y="31"/>
                      <a:pt x="157" y="29"/>
                    </a:cubicBezTo>
                    <a:cubicBezTo>
                      <a:pt x="157" y="29"/>
                      <a:pt x="156" y="29"/>
                      <a:pt x="156" y="29"/>
                    </a:cubicBezTo>
                    <a:cubicBezTo>
                      <a:pt x="156" y="29"/>
                      <a:pt x="154" y="32"/>
                      <a:pt x="154" y="31"/>
                    </a:cubicBezTo>
                    <a:cubicBezTo>
                      <a:pt x="155" y="27"/>
                      <a:pt x="151" y="25"/>
                      <a:pt x="147" y="25"/>
                    </a:cubicBezTo>
                    <a:close/>
                    <a:moveTo>
                      <a:pt x="160" y="37"/>
                    </a:moveTo>
                    <a:cubicBezTo>
                      <a:pt x="158" y="39"/>
                      <a:pt x="158" y="41"/>
                      <a:pt x="155" y="41"/>
                    </a:cubicBezTo>
                    <a:cubicBezTo>
                      <a:pt x="154" y="41"/>
                      <a:pt x="153" y="44"/>
                      <a:pt x="154" y="45"/>
                    </a:cubicBezTo>
                    <a:cubicBezTo>
                      <a:pt x="154" y="47"/>
                      <a:pt x="156" y="49"/>
                      <a:pt x="158" y="47"/>
                    </a:cubicBezTo>
                    <a:cubicBezTo>
                      <a:pt x="160" y="45"/>
                      <a:pt x="162" y="49"/>
                      <a:pt x="163" y="49"/>
                    </a:cubicBezTo>
                    <a:cubicBezTo>
                      <a:pt x="165" y="49"/>
                      <a:pt x="164" y="51"/>
                      <a:pt x="163" y="51"/>
                    </a:cubicBezTo>
                    <a:cubicBezTo>
                      <a:pt x="160" y="48"/>
                      <a:pt x="154" y="49"/>
                      <a:pt x="154" y="51"/>
                    </a:cubicBezTo>
                    <a:cubicBezTo>
                      <a:pt x="153" y="52"/>
                      <a:pt x="154" y="53"/>
                      <a:pt x="154" y="55"/>
                    </a:cubicBezTo>
                    <a:cubicBezTo>
                      <a:pt x="154" y="57"/>
                      <a:pt x="153" y="58"/>
                      <a:pt x="154" y="59"/>
                    </a:cubicBezTo>
                    <a:cubicBezTo>
                      <a:pt x="155" y="60"/>
                      <a:pt x="159" y="58"/>
                      <a:pt x="161" y="58"/>
                    </a:cubicBezTo>
                    <a:cubicBezTo>
                      <a:pt x="160" y="60"/>
                      <a:pt x="156" y="64"/>
                      <a:pt x="152" y="63"/>
                    </a:cubicBezTo>
                    <a:cubicBezTo>
                      <a:pt x="153" y="66"/>
                      <a:pt x="153" y="68"/>
                      <a:pt x="153" y="71"/>
                    </a:cubicBezTo>
                    <a:cubicBezTo>
                      <a:pt x="154" y="75"/>
                      <a:pt x="154" y="75"/>
                      <a:pt x="154" y="75"/>
                    </a:cubicBezTo>
                    <a:cubicBezTo>
                      <a:pt x="155" y="74"/>
                      <a:pt x="156" y="75"/>
                      <a:pt x="158" y="75"/>
                    </a:cubicBezTo>
                    <a:cubicBezTo>
                      <a:pt x="160" y="77"/>
                      <a:pt x="158" y="81"/>
                      <a:pt x="161" y="81"/>
                    </a:cubicBezTo>
                    <a:cubicBezTo>
                      <a:pt x="162" y="81"/>
                      <a:pt x="165" y="81"/>
                      <a:pt x="164" y="79"/>
                    </a:cubicBezTo>
                    <a:cubicBezTo>
                      <a:pt x="163" y="78"/>
                      <a:pt x="162" y="75"/>
                      <a:pt x="163" y="74"/>
                    </a:cubicBezTo>
                    <a:cubicBezTo>
                      <a:pt x="163" y="74"/>
                      <a:pt x="163" y="73"/>
                      <a:pt x="162" y="73"/>
                    </a:cubicBezTo>
                    <a:cubicBezTo>
                      <a:pt x="161" y="74"/>
                      <a:pt x="162" y="74"/>
                      <a:pt x="161" y="74"/>
                    </a:cubicBezTo>
                    <a:cubicBezTo>
                      <a:pt x="157" y="74"/>
                      <a:pt x="154" y="72"/>
                      <a:pt x="155" y="69"/>
                    </a:cubicBezTo>
                    <a:cubicBezTo>
                      <a:pt x="155" y="68"/>
                      <a:pt x="155" y="67"/>
                      <a:pt x="156" y="67"/>
                    </a:cubicBezTo>
                    <a:cubicBezTo>
                      <a:pt x="156" y="68"/>
                      <a:pt x="156" y="68"/>
                      <a:pt x="156" y="68"/>
                    </a:cubicBezTo>
                    <a:cubicBezTo>
                      <a:pt x="157" y="67"/>
                      <a:pt x="158" y="67"/>
                      <a:pt x="159" y="66"/>
                    </a:cubicBezTo>
                    <a:cubicBezTo>
                      <a:pt x="159" y="61"/>
                      <a:pt x="159" y="59"/>
                      <a:pt x="163" y="58"/>
                    </a:cubicBezTo>
                    <a:cubicBezTo>
                      <a:pt x="167" y="57"/>
                      <a:pt x="171" y="66"/>
                      <a:pt x="169" y="66"/>
                    </a:cubicBezTo>
                    <a:cubicBezTo>
                      <a:pt x="169" y="65"/>
                      <a:pt x="168" y="65"/>
                      <a:pt x="168" y="65"/>
                    </a:cubicBezTo>
                    <a:cubicBezTo>
                      <a:pt x="169" y="67"/>
                      <a:pt x="170" y="69"/>
                      <a:pt x="171" y="69"/>
                    </a:cubicBezTo>
                    <a:cubicBezTo>
                      <a:pt x="174" y="69"/>
                      <a:pt x="171" y="65"/>
                      <a:pt x="171" y="65"/>
                    </a:cubicBezTo>
                    <a:cubicBezTo>
                      <a:pt x="172" y="64"/>
                      <a:pt x="173" y="67"/>
                      <a:pt x="174" y="67"/>
                    </a:cubicBezTo>
                    <a:cubicBezTo>
                      <a:pt x="176" y="67"/>
                      <a:pt x="173" y="63"/>
                      <a:pt x="172" y="63"/>
                    </a:cubicBezTo>
                    <a:cubicBezTo>
                      <a:pt x="172" y="62"/>
                      <a:pt x="172" y="61"/>
                      <a:pt x="172" y="62"/>
                    </a:cubicBezTo>
                    <a:cubicBezTo>
                      <a:pt x="174" y="62"/>
                      <a:pt x="176" y="65"/>
                      <a:pt x="177" y="66"/>
                    </a:cubicBezTo>
                    <a:cubicBezTo>
                      <a:pt x="178" y="65"/>
                      <a:pt x="177" y="64"/>
                      <a:pt x="177" y="63"/>
                    </a:cubicBezTo>
                    <a:cubicBezTo>
                      <a:pt x="175" y="59"/>
                      <a:pt x="173" y="61"/>
                      <a:pt x="172" y="60"/>
                    </a:cubicBezTo>
                    <a:cubicBezTo>
                      <a:pt x="172" y="59"/>
                      <a:pt x="173" y="57"/>
                      <a:pt x="174" y="58"/>
                    </a:cubicBezTo>
                    <a:cubicBezTo>
                      <a:pt x="177" y="59"/>
                      <a:pt x="176" y="61"/>
                      <a:pt x="178" y="62"/>
                    </a:cubicBezTo>
                    <a:cubicBezTo>
                      <a:pt x="179" y="61"/>
                      <a:pt x="180" y="60"/>
                      <a:pt x="181" y="60"/>
                    </a:cubicBezTo>
                    <a:cubicBezTo>
                      <a:pt x="181" y="59"/>
                      <a:pt x="179" y="55"/>
                      <a:pt x="177" y="54"/>
                    </a:cubicBezTo>
                    <a:cubicBezTo>
                      <a:pt x="173" y="51"/>
                      <a:pt x="175" y="45"/>
                      <a:pt x="173" y="42"/>
                    </a:cubicBezTo>
                    <a:cubicBezTo>
                      <a:pt x="171" y="40"/>
                      <a:pt x="168" y="40"/>
                      <a:pt x="166" y="39"/>
                    </a:cubicBezTo>
                    <a:cubicBezTo>
                      <a:pt x="164" y="39"/>
                      <a:pt x="163" y="37"/>
                      <a:pt x="160" y="37"/>
                    </a:cubicBezTo>
                    <a:close/>
                    <a:moveTo>
                      <a:pt x="137" y="42"/>
                    </a:moveTo>
                    <a:cubicBezTo>
                      <a:pt x="137" y="44"/>
                      <a:pt x="134" y="47"/>
                      <a:pt x="133" y="47"/>
                    </a:cubicBezTo>
                    <a:cubicBezTo>
                      <a:pt x="130" y="48"/>
                      <a:pt x="129" y="45"/>
                      <a:pt x="129" y="46"/>
                    </a:cubicBezTo>
                    <a:cubicBezTo>
                      <a:pt x="129" y="46"/>
                      <a:pt x="129" y="48"/>
                      <a:pt x="128" y="49"/>
                    </a:cubicBezTo>
                    <a:cubicBezTo>
                      <a:pt x="127" y="50"/>
                      <a:pt x="127" y="50"/>
                      <a:pt x="127" y="50"/>
                    </a:cubicBezTo>
                    <a:cubicBezTo>
                      <a:pt x="125" y="51"/>
                      <a:pt x="126" y="53"/>
                      <a:pt x="127" y="54"/>
                    </a:cubicBezTo>
                    <a:cubicBezTo>
                      <a:pt x="127" y="54"/>
                      <a:pt x="128" y="54"/>
                      <a:pt x="129" y="54"/>
                    </a:cubicBezTo>
                    <a:cubicBezTo>
                      <a:pt x="128" y="53"/>
                      <a:pt x="128" y="52"/>
                      <a:pt x="129" y="52"/>
                    </a:cubicBezTo>
                    <a:cubicBezTo>
                      <a:pt x="130" y="51"/>
                      <a:pt x="132" y="51"/>
                      <a:pt x="133" y="51"/>
                    </a:cubicBezTo>
                    <a:cubicBezTo>
                      <a:pt x="134" y="51"/>
                      <a:pt x="135" y="51"/>
                      <a:pt x="135" y="50"/>
                    </a:cubicBezTo>
                    <a:cubicBezTo>
                      <a:pt x="136" y="49"/>
                      <a:pt x="137" y="45"/>
                      <a:pt x="137" y="45"/>
                    </a:cubicBezTo>
                    <a:cubicBezTo>
                      <a:pt x="137" y="44"/>
                      <a:pt x="137" y="43"/>
                      <a:pt x="137" y="42"/>
                    </a:cubicBezTo>
                    <a:close/>
                    <a:moveTo>
                      <a:pt x="170" y="43"/>
                    </a:moveTo>
                    <a:cubicBezTo>
                      <a:pt x="168" y="45"/>
                      <a:pt x="166" y="48"/>
                      <a:pt x="165" y="51"/>
                    </a:cubicBezTo>
                    <a:cubicBezTo>
                      <a:pt x="166" y="51"/>
                      <a:pt x="167" y="50"/>
                      <a:pt x="167" y="50"/>
                    </a:cubicBezTo>
                    <a:cubicBezTo>
                      <a:pt x="168" y="50"/>
                      <a:pt x="169" y="47"/>
                      <a:pt x="170" y="47"/>
                    </a:cubicBezTo>
                    <a:cubicBezTo>
                      <a:pt x="172" y="47"/>
                      <a:pt x="172" y="49"/>
                      <a:pt x="172" y="50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8" y="52"/>
                      <a:pt x="168" y="52"/>
                      <a:pt x="168" y="52"/>
                    </a:cubicBezTo>
                    <a:cubicBezTo>
                      <a:pt x="172" y="54"/>
                      <a:pt x="172" y="54"/>
                      <a:pt x="172" y="54"/>
                    </a:cubicBezTo>
                    <a:cubicBezTo>
                      <a:pt x="173" y="53"/>
                      <a:pt x="171" y="53"/>
                      <a:pt x="172" y="51"/>
                    </a:cubicBezTo>
                    <a:cubicBezTo>
                      <a:pt x="172" y="51"/>
                      <a:pt x="174" y="51"/>
                      <a:pt x="173" y="49"/>
                    </a:cubicBezTo>
                    <a:cubicBezTo>
                      <a:pt x="173" y="48"/>
                      <a:pt x="175" y="46"/>
                      <a:pt x="173" y="44"/>
                    </a:cubicBezTo>
                    <a:cubicBezTo>
                      <a:pt x="172" y="44"/>
                      <a:pt x="171" y="43"/>
                      <a:pt x="171" y="43"/>
                    </a:cubicBezTo>
                    <a:lnTo>
                      <a:pt x="170" y="43"/>
                    </a:lnTo>
                    <a:close/>
                    <a:moveTo>
                      <a:pt x="124" y="48"/>
                    </a:moveTo>
                    <a:cubicBezTo>
                      <a:pt x="123" y="50"/>
                      <a:pt x="122" y="51"/>
                      <a:pt x="122" y="55"/>
                    </a:cubicBezTo>
                    <a:cubicBezTo>
                      <a:pt x="122" y="57"/>
                      <a:pt x="121" y="58"/>
                      <a:pt x="120" y="60"/>
                    </a:cubicBezTo>
                    <a:cubicBezTo>
                      <a:pt x="119" y="61"/>
                      <a:pt x="119" y="64"/>
                      <a:pt x="119" y="66"/>
                    </a:cubicBezTo>
                    <a:cubicBezTo>
                      <a:pt x="116" y="70"/>
                      <a:pt x="119" y="70"/>
                      <a:pt x="119" y="72"/>
                    </a:cubicBezTo>
                    <a:cubicBezTo>
                      <a:pt x="118" y="75"/>
                      <a:pt x="121" y="75"/>
                      <a:pt x="120" y="79"/>
                    </a:cubicBezTo>
                    <a:cubicBezTo>
                      <a:pt x="120" y="80"/>
                      <a:pt x="119" y="82"/>
                      <a:pt x="120" y="83"/>
                    </a:cubicBezTo>
                    <a:cubicBezTo>
                      <a:pt x="122" y="84"/>
                      <a:pt x="123" y="87"/>
                      <a:pt x="122" y="90"/>
                    </a:cubicBezTo>
                    <a:cubicBezTo>
                      <a:pt x="123" y="90"/>
                      <a:pt x="122" y="92"/>
                      <a:pt x="123" y="92"/>
                    </a:cubicBezTo>
                    <a:cubicBezTo>
                      <a:pt x="124" y="95"/>
                      <a:pt x="125" y="98"/>
                      <a:pt x="123" y="100"/>
                    </a:cubicBezTo>
                    <a:cubicBezTo>
                      <a:pt x="124" y="101"/>
                      <a:pt x="125" y="103"/>
                      <a:pt x="125" y="104"/>
                    </a:cubicBezTo>
                    <a:cubicBezTo>
                      <a:pt x="125" y="103"/>
                      <a:pt x="125" y="103"/>
                      <a:pt x="126" y="102"/>
                    </a:cubicBezTo>
                    <a:cubicBezTo>
                      <a:pt x="126" y="102"/>
                      <a:pt x="126" y="102"/>
                      <a:pt x="125" y="101"/>
                    </a:cubicBezTo>
                    <a:cubicBezTo>
                      <a:pt x="125" y="98"/>
                      <a:pt x="127" y="94"/>
                      <a:pt x="129" y="93"/>
                    </a:cubicBezTo>
                    <a:cubicBezTo>
                      <a:pt x="130" y="91"/>
                      <a:pt x="130" y="91"/>
                      <a:pt x="130" y="89"/>
                    </a:cubicBezTo>
                    <a:cubicBezTo>
                      <a:pt x="130" y="89"/>
                      <a:pt x="130" y="87"/>
                      <a:pt x="129" y="87"/>
                    </a:cubicBezTo>
                    <a:cubicBezTo>
                      <a:pt x="128" y="89"/>
                      <a:pt x="128" y="90"/>
                      <a:pt x="126" y="91"/>
                    </a:cubicBezTo>
                    <a:cubicBezTo>
                      <a:pt x="125" y="94"/>
                      <a:pt x="125" y="93"/>
                      <a:pt x="126" y="95"/>
                    </a:cubicBezTo>
                    <a:cubicBezTo>
                      <a:pt x="126" y="96"/>
                      <a:pt x="125" y="95"/>
                      <a:pt x="125" y="95"/>
                    </a:cubicBezTo>
                    <a:cubicBezTo>
                      <a:pt x="125" y="94"/>
                      <a:pt x="124" y="91"/>
                      <a:pt x="125" y="89"/>
                    </a:cubicBezTo>
                    <a:cubicBezTo>
                      <a:pt x="126" y="87"/>
                      <a:pt x="128" y="86"/>
                      <a:pt x="128" y="83"/>
                    </a:cubicBezTo>
                    <a:cubicBezTo>
                      <a:pt x="129" y="82"/>
                      <a:pt x="128" y="81"/>
                      <a:pt x="127" y="82"/>
                    </a:cubicBezTo>
                    <a:cubicBezTo>
                      <a:pt x="127" y="84"/>
                      <a:pt x="125" y="83"/>
                      <a:pt x="124" y="86"/>
                    </a:cubicBezTo>
                    <a:cubicBezTo>
                      <a:pt x="123" y="84"/>
                      <a:pt x="123" y="82"/>
                      <a:pt x="125" y="80"/>
                    </a:cubicBezTo>
                    <a:cubicBezTo>
                      <a:pt x="126" y="79"/>
                      <a:pt x="128" y="74"/>
                      <a:pt x="126" y="74"/>
                    </a:cubicBezTo>
                    <a:cubicBezTo>
                      <a:pt x="125" y="75"/>
                      <a:pt x="124" y="76"/>
                      <a:pt x="123" y="77"/>
                    </a:cubicBezTo>
                    <a:cubicBezTo>
                      <a:pt x="123" y="77"/>
                      <a:pt x="122" y="80"/>
                      <a:pt x="121" y="79"/>
                    </a:cubicBezTo>
                    <a:cubicBezTo>
                      <a:pt x="121" y="79"/>
                      <a:pt x="121" y="78"/>
                      <a:pt x="121" y="77"/>
                    </a:cubicBezTo>
                    <a:cubicBezTo>
                      <a:pt x="121" y="74"/>
                      <a:pt x="124" y="74"/>
                      <a:pt x="125" y="70"/>
                    </a:cubicBezTo>
                    <a:cubicBezTo>
                      <a:pt x="125" y="69"/>
                      <a:pt x="125" y="68"/>
                      <a:pt x="126" y="66"/>
                    </a:cubicBezTo>
                    <a:cubicBezTo>
                      <a:pt x="125" y="65"/>
                      <a:pt x="125" y="65"/>
                      <a:pt x="124" y="65"/>
                    </a:cubicBezTo>
                    <a:cubicBezTo>
                      <a:pt x="122" y="67"/>
                      <a:pt x="120" y="69"/>
                      <a:pt x="121" y="73"/>
                    </a:cubicBezTo>
                    <a:cubicBezTo>
                      <a:pt x="120" y="73"/>
                      <a:pt x="120" y="72"/>
                      <a:pt x="120" y="71"/>
                    </a:cubicBezTo>
                    <a:cubicBezTo>
                      <a:pt x="120" y="69"/>
                      <a:pt x="120" y="67"/>
                      <a:pt x="122" y="65"/>
                    </a:cubicBezTo>
                    <a:cubicBezTo>
                      <a:pt x="123" y="64"/>
                      <a:pt x="123" y="63"/>
                      <a:pt x="123" y="61"/>
                    </a:cubicBezTo>
                    <a:cubicBezTo>
                      <a:pt x="124" y="60"/>
                      <a:pt x="124" y="59"/>
                      <a:pt x="124" y="59"/>
                    </a:cubicBezTo>
                    <a:cubicBezTo>
                      <a:pt x="124" y="58"/>
                      <a:pt x="124" y="58"/>
                      <a:pt x="124" y="58"/>
                    </a:cubicBezTo>
                    <a:cubicBezTo>
                      <a:pt x="123" y="59"/>
                      <a:pt x="121" y="61"/>
                      <a:pt x="122" y="59"/>
                    </a:cubicBezTo>
                    <a:cubicBezTo>
                      <a:pt x="122" y="58"/>
                      <a:pt x="123" y="57"/>
                      <a:pt x="124" y="56"/>
                    </a:cubicBezTo>
                    <a:cubicBezTo>
                      <a:pt x="124" y="56"/>
                      <a:pt x="122" y="55"/>
                      <a:pt x="123" y="53"/>
                    </a:cubicBezTo>
                    <a:cubicBezTo>
                      <a:pt x="124" y="52"/>
                      <a:pt x="125" y="51"/>
                      <a:pt x="125" y="49"/>
                    </a:cubicBezTo>
                    <a:cubicBezTo>
                      <a:pt x="125" y="49"/>
                      <a:pt x="124" y="48"/>
                      <a:pt x="124" y="48"/>
                    </a:cubicBezTo>
                    <a:close/>
                    <a:moveTo>
                      <a:pt x="136" y="53"/>
                    </a:moveTo>
                    <a:cubicBezTo>
                      <a:pt x="134" y="53"/>
                      <a:pt x="133" y="54"/>
                      <a:pt x="131" y="54"/>
                    </a:cubicBezTo>
                    <a:cubicBezTo>
                      <a:pt x="130" y="55"/>
                      <a:pt x="130" y="55"/>
                      <a:pt x="130" y="56"/>
                    </a:cubicBezTo>
                    <a:cubicBezTo>
                      <a:pt x="127" y="57"/>
                      <a:pt x="127" y="58"/>
                      <a:pt x="127" y="60"/>
                    </a:cubicBezTo>
                    <a:cubicBezTo>
                      <a:pt x="126" y="61"/>
                      <a:pt x="129" y="64"/>
                      <a:pt x="130" y="63"/>
                    </a:cubicBezTo>
                    <a:cubicBezTo>
                      <a:pt x="132" y="62"/>
                      <a:pt x="131" y="64"/>
                      <a:pt x="131" y="65"/>
                    </a:cubicBezTo>
                    <a:cubicBezTo>
                      <a:pt x="131" y="66"/>
                      <a:pt x="128" y="66"/>
                      <a:pt x="129" y="70"/>
                    </a:cubicBezTo>
                    <a:cubicBezTo>
                      <a:pt x="130" y="71"/>
                      <a:pt x="133" y="72"/>
                      <a:pt x="131" y="70"/>
                    </a:cubicBezTo>
                    <a:cubicBezTo>
                      <a:pt x="132" y="66"/>
                      <a:pt x="134" y="69"/>
                      <a:pt x="136" y="66"/>
                    </a:cubicBezTo>
                    <a:cubicBezTo>
                      <a:pt x="136" y="64"/>
                      <a:pt x="136" y="63"/>
                      <a:pt x="136" y="62"/>
                    </a:cubicBezTo>
                    <a:cubicBezTo>
                      <a:pt x="136" y="60"/>
                      <a:pt x="133" y="63"/>
                      <a:pt x="131" y="63"/>
                    </a:cubicBezTo>
                    <a:cubicBezTo>
                      <a:pt x="128" y="62"/>
                      <a:pt x="128" y="60"/>
                      <a:pt x="131" y="59"/>
                    </a:cubicBezTo>
                    <a:cubicBezTo>
                      <a:pt x="133" y="59"/>
                      <a:pt x="135" y="59"/>
                      <a:pt x="137" y="58"/>
                    </a:cubicBezTo>
                    <a:cubicBezTo>
                      <a:pt x="138" y="57"/>
                      <a:pt x="139" y="56"/>
                      <a:pt x="140" y="55"/>
                    </a:cubicBezTo>
                    <a:cubicBezTo>
                      <a:pt x="138" y="55"/>
                      <a:pt x="137" y="54"/>
                      <a:pt x="136" y="53"/>
                    </a:cubicBezTo>
                    <a:close/>
                    <a:moveTo>
                      <a:pt x="167" y="53"/>
                    </a:moveTo>
                    <a:cubicBezTo>
                      <a:pt x="166" y="53"/>
                      <a:pt x="166" y="53"/>
                      <a:pt x="167" y="54"/>
                    </a:cubicBezTo>
                    <a:cubicBezTo>
                      <a:pt x="169" y="54"/>
                      <a:pt x="169" y="56"/>
                      <a:pt x="169" y="57"/>
                    </a:cubicBezTo>
                    <a:cubicBezTo>
                      <a:pt x="168" y="59"/>
                      <a:pt x="169" y="59"/>
                      <a:pt x="170" y="59"/>
                    </a:cubicBezTo>
                    <a:cubicBezTo>
                      <a:pt x="171" y="59"/>
                      <a:pt x="172" y="59"/>
                      <a:pt x="172" y="59"/>
                    </a:cubicBezTo>
                    <a:cubicBezTo>
                      <a:pt x="173" y="56"/>
                      <a:pt x="169" y="53"/>
                      <a:pt x="167" y="53"/>
                    </a:cubicBezTo>
                    <a:moveTo>
                      <a:pt x="164" y="60"/>
                    </a:moveTo>
                    <a:cubicBezTo>
                      <a:pt x="163" y="60"/>
                      <a:pt x="161" y="62"/>
                      <a:pt x="161" y="63"/>
                    </a:cubicBezTo>
                    <a:cubicBezTo>
                      <a:pt x="160" y="64"/>
                      <a:pt x="160" y="66"/>
                      <a:pt x="158" y="68"/>
                    </a:cubicBezTo>
                    <a:cubicBezTo>
                      <a:pt x="158" y="68"/>
                      <a:pt x="157" y="69"/>
                      <a:pt x="158" y="70"/>
                    </a:cubicBezTo>
                    <a:cubicBezTo>
                      <a:pt x="158" y="71"/>
                      <a:pt x="160" y="71"/>
                      <a:pt x="162" y="71"/>
                    </a:cubicBezTo>
                    <a:cubicBezTo>
                      <a:pt x="163" y="72"/>
                      <a:pt x="164" y="73"/>
                      <a:pt x="165" y="75"/>
                    </a:cubicBezTo>
                    <a:cubicBezTo>
                      <a:pt x="166" y="76"/>
                      <a:pt x="167" y="77"/>
                      <a:pt x="168" y="77"/>
                    </a:cubicBezTo>
                    <a:cubicBezTo>
                      <a:pt x="168" y="76"/>
                      <a:pt x="167" y="75"/>
                      <a:pt x="168" y="75"/>
                    </a:cubicBezTo>
                    <a:cubicBezTo>
                      <a:pt x="169" y="75"/>
                      <a:pt x="169" y="74"/>
                      <a:pt x="170" y="74"/>
                    </a:cubicBezTo>
                    <a:cubicBezTo>
                      <a:pt x="170" y="73"/>
                      <a:pt x="171" y="72"/>
                      <a:pt x="170" y="71"/>
                    </a:cubicBezTo>
                    <a:cubicBezTo>
                      <a:pt x="169" y="71"/>
                      <a:pt x="168" y="74"/>
                      <a:pt x="167" y="74"/>
                    </a:cubicBezTo>
                    <a:cubicBezTo>
                      <a:pt x="166" y="73"/>
                      <a:pt x="166" y="72"/>
                      <a:pt x="168" y="72"/>
                    </a:cubicBezTo>
                    <a:cubicBezTo>
                      <a:pt x="168" y="71"/>
                      <a:pt x="168" y="71"/>
                      <a:pt x="169" y="70"/>
                    </a:cubicBezTo>
                    <a:cubicBezTo>
                      <a:pt x="169" y="69"/>
                      <a:pt x="168" y="69"/>
                      <a:pt x="168" y="68"/>
                    </a:cubicBezTo>
                    <a:cubicBezTo>
                      <a:pt x="167" y="69"/>
                      <a:pt x="166" y="71"/>
                      <a:pt x="165" y="71"/>
                    </a:cubicBezTo>
                    <a:cubicBezTo>
                      <a:pt x="164" y="72"/>
                      <a:pt x="165" y="71"/>
                      <a:pt x="165" y="70"/>
                    </a:cubicBezTo>
                    <a:cubicBezTo>
                      <a:pt x="165" y="70"/>
                      <a:pt x="165" y="69"/>
                      <a:pt x="164" y="69"/>
                    </a:cubicBezTo>
                    <a:cubicBezTo>
                      <a:pt x="164" y="70"/>
                      <a:pt x="164" y="70"/>
                      <a:pt x="164" y="70"/>
                    </a:cubicBezTo>
                    <a:cubicBezTo>
                      <a:pt x="163" y="70"/>
                      <a:pt x="163" y="70"/>
                      <a:pt x="163" y="70"/>
                    </a:cubicBezTo>
                    <a:cubicBezTo>
                      <a:pt x="163" y="69"/>
                      <a:pt x="163" y="69"/>
                      <a:pt x="163" y="69"/>
                    </a:cubicBezTo>
                    <a:cubicBezTo>
                      <a:pt x="163" y="68"/>
                      <a:pt x="162" y="68"/>
                      <a:pt x="162" y="68"/>
                    </a:cubicBezTo>
                    <a:cubicBezTo>
                      <a:pt x="161" y="68"/>
                      <a:pt x="162" y="70"/>
                      <a:pt x="161" y="70"/>
                    </a:cubicBezTo>
                    <a:cubicBezTo>
                      <a:pt x="160" y="70"/>
                      <a:pt x="159" y="70"/>
                      <a:pt x="159" y="68"/>
                    </a:cubicBezTo>
                    <a:cubicBezTo>
                      <a:pt x="160" y="67"/>
                      <a:pt x="160" y="67"/>
                      <a:pt x="161" y="66"/>
                    </a:cubicBezTo>
                    <a:cubicBezTo>
                      <a:pt x="162" y="65"/>
                      <a:pt x="163" y="61"/>
                      <a:pt x="164" y="60"/>
                    </a:cubicBezTo>
                    <a:cubicBezTo>
                      <a:pt x="165" y="60"/>
                      <a:pt x="164" y="60"/>
                      <a:pt x="164" y="60"/>
                    </a:cubicBezTo>
                    <a:moveTo>
                      <a:pt x="165" y="62"/>
                    </a:moveTo>
                    <a:cubicBezTo>
                      <a:pt x="165" y="62"/>
                      <a:pt x="166" y="62"/>
                      <a:pt x="168" y="64"/>
                    </a:cubicBezTo>
                    <a:cubicBezTo>
                      <a:pt x="168" y="63"/>
                      <a:pt x="167" y="62"/>
                      <a:pt x="166" y="61"/>
                    </a:cubicBezTo>
                    <a:lnTo>
                      <a:pt x="165" y="62"/>
                    </a:lnTo>
                    <a:close/>
                    <a:moveTo>
                      <a:pt x="163" y="65"/>
                    </a:moveTo>
                    <a:cubicBezTo>
                      <a:pt x="163" y="65"/>
                      <a:pt x="163" y="65"/>
                      <a:pt x="163" y="65"/>
                    </a:cubicBezTo>
                    <a:cubicBezTo>
                      <a:pt x="163" y="66"/>
                      <a:pt x="165" y="66"/>
                      <a:pt x="166" y="67"/>
                    </a:cubicBezTo>
                    <a:cubicBezTo>
                      <a:pt x="168" y="66"/>
                      <a:pt x="165" y="65"/>
                      <a:pt x="164" y="65"/>
                    </a:cubicBezTo>
                    <a:lnTo>
                      <a:pt x="163" y="65"/>
                    </a:lnTo>
                    <a:close/>
                    <a:moveTo>
                      <a:pt x="138" y="69"/>
                    </a:moveTo>
                    <a:cubicBezTo>
                      <a:pt x="137" y="69"/>
                      <a:pt x="135" y="70"/>
                      <a:pt x="134" y="70"/>
                    </a:cubicBezTo>
                    <a:cubicBezTo>
                      <a:pt x="132" y="70"/>
                      <a:pt x="133" y="70"/>
                      <a:pt x="134" y="71"/>
                    </a:cubicBezTo>
                    <a:cubicBezTo>
                      <a:pt x="134" y="71"/>
                      <a:pt x="134" y="73"/>
                      <a:pt x="133" y="73"/>
                    </a:cubicBezTo>
                    <a:cubicBezTo>
                      <a:pt x="133" y="74"/>
                      <a:pt x="132" y="74"/>
                      <a:pt x="131" y="74"/>
                    </a:cubicBezTo>
                    <a:cubicBezTo>
                      <a:pt x="131" y="77"/>
                      <a:pt x="131" y="79"/>
                      <a:pt x="133" y="80"/>
                    </a:cubicBezTo>
                    <a:cubicBezTo>
                      <a:pt x="134" y="83"/>
                      <a:pt x="132" y="84"/>
                      <a:pt x="136" y="86"/>
                    </a:cubicBezTo>
                    <a:cubicBezTo>
                      <a:pt x="135" y="92"/>
                      <a:pt x="138" y="92"/>
                      <a:pt x="138" y="94"/>
                    </a:cubicBezTo>
                    <a:cubicBezTo>
                      <a:pt x="140" y="94"/>
                      <a:pt x="140" y="94"/>
                      <a:pt x="140" y="96"/>
                    </a:cubicBezTo>
                    <a:cubicBezTo>
                      <a:pt x="141" y="99"/>
                      <a:pt x="143" y="100"/>
                      <a:pt x="145" y="100"/>
                    </a:cubicBezTo>
                    <a:cubicBezTo>
                      <a:pt x="146" y="101"/>
                      <a:pt x="146" y="104"/>
                      <a:pt x="148" y="104"/>
                    </a:cubicBezTo>
                    <a:cubicBezTo>
                      <a:pt x="150" y="105"/>
                      <a:pt x="148" y="108"/>
                      <a:pt x="151" y="108"/>
                    </a:cubicBezTo>
                    <a:cubicBezTo>
                      <a:pt x="152" y="108"/>
                      <a:pt x="152" y="108"/>
                      <a:pt x="152" y="109"/>
                    </a:cubicBezTo>
                    <a:cubicBezTo>
                      <a:pt x="152" y="111"/>
                      <a:pt x="152" y="113"/>
                      <a:pt x="155" y="113"/>
                    </a:cubicBezTo>
                    <a:cubicBezTo>
                      <a:pt x="156" y="113"/>
                      <a:pt x="157" y="113"/>
                      <a:pt x="157" y="112"/>
                    </a:cubicBezTo>
                    <a:cubicBezTo>
                      <a:pt x="157" y="112"/>
                      <a:pt x="155" y="112"/>
                      <a:pt x="154" y="112"/>
                    </a:cubicBezTo>
                    <a:cubicBezTo>
                      <a:pt x="153" y="112"/>
                      <a:pt x="154" y="109"/>
                      <a:pt x="155" y="108"/>
                    </a:cubicBezTo>
                    <a:cubicBezTo>
                      <a:pt x="157" y="107"/>
                      <a:pt x="159" y="106"/>
                      <a:pt x="158" y="103"/>
                    </a:cubicBezTo>
                    <a:cubicBezTo>
                      <a:pt x="158" y="102"/>
                      <a:pt x="155" y="105"/>
                      <a:pt x="154" y="105"/>
                    </a:cubicBezTo>
                    <a:cubicBezTo>
                      <a:pt x="153" y="106"/>
                      <a:pt x="154" y="108"/>
                      <a:pt x="152" y="108"/>
                    </a:cubicBezTo>
                    <a:cubicBezTo>
                      <a:pt x="152" y="108"/>
                      <a:pt x="152" y="107"/>
                      <a:pt x="152" y="107"/>
                    </a:cubicBezTo>
                    <a:cubicBezTo>
                      <a:pt x="150" y="106"/>
                      <a:pt x="151" y="104"/>
                      <a:pt x="152" y="103"/>
                    </a:cubicBezTo>
                    <a:cubicBezTo>
                      <a:pt x="153" y="103"/>
                      <a:pt x="153" y="102"/>
                      <a:pt x="154" y="101"/>
                    </a:cubicBezTo>
                    <a:cubicBezTo>
                      <a:pt x="156" y="99"/>
                      <a:pt x="156" y="97"/>
                      <a:pt x="155" y="96"/>
                    </a:cubicBezTo>
                    <a:cubicBezTo>
                      <a:pt x="154" y="98"/>
                      <a:pt x="150" y="100"/>
                      <a:pt x="150" y="102"/>
                    </a:cubicBezTo>
                    <a:cubicBezTo>
                      <a:pt x="150" y="102"/>
                      <a:pt x="150" y="102"/>
                      <a:pt x="150" y="103"/>
                    </a:cubicBezTo>
                    <a:cubicBezTo>
                      <a:pt x="150" y="104"/>
                      <a:pt x="148" y="105"/>
                      <a:pt x="147" y="103"/>
                    </a:cubicBezTo>
                    <a:cubicBezTo>
                      <a:pt x="147" y="103"/>
                      <a:pt x="147" y="102"/>
                      <a:pt x="147" y="102"/>
                    </a:cubicBezTo>
                    <a:cubicBezTo>
                      <a:pt x="146" y="99"/>
                      <a:pt x="150" y="97"/>
                      <a:pt x="151" y="96"/>
                    </a:cubicBezTo>
                    <a:cubicBezTo>
                      <a:pt x="153" y="93"/>
                      <a:pt x="151" y="94"/>
                      <a:pt x="150" y="92"/>
                    </a:cubicBezTo>
                    <a:cubicBezTo>
                      <a:pt x="149" y="92"/>
                      <a:pt x="149" y="93"/>
                      <a:pt x="148" y="93"/>
                    </a:cubicBezTo>
                    <a:cubicBezTo>
                      <a:pt x="146" y="96"/>
                      <a:pt x="146" y="97"/>
                      <a:pt x="146" y="98"/>
                    </a:cubicBezTo>
                    <a:cubicBezTo>
                      <a:pt x="145" y="99"/>
                      <a:pt x="143" y="99"/>
                      <a:pt x="143" y="97"/>
                    </a:cubicBezTo>
                    <a:cubicBezTo>
                      <a:pt x="142" y="95"/>
                      <a:pt x="144" y="93"/>
                      <a:pt x="146" y="92"/>
                    </a:cubicBezTo>
                    <a:cubicBezTo>
                      <a:pt x="147" y="91"/>
                      <a:pt x="147" y="90"/>
                      <a:pt x="147" y="88"/>
                    </a:cubicBezTo>
                    <a:cubicBezTo>
                      <a:pt x="146" y="87"/>
                      <a:pt x="146" y="87"/>
                      <a:pt x="145" y="88"/>
                    </a:cubicBezTo>
                    <a:cubicBezTo>
                      <a:pt x="143" y="89"/>
                      <a:pt x="142" y="89"/>
                      <a:pt x="141" y="92"/>
                    </a:cubicBezTo>
                    <a:cubicBezTo>
                      <a:pt x="141" y="93"/>
                      <a:pt x="140" y="94"/>
                      <a:pt x="139" y="93"/>
                    </a:cubicBezTo>
                    <a:cubicBezTo>
                      <a:pt x="139" y="93"/>
                      <a:pt x="138" y="92"/>
                      <a:pt x="138" y="92"/>
                    </a:cubicBezTo>
                    <a:cubicBezTo>
                      <a:pt x="138" y="90"/>
                      <a:pt x="139" y="87"/>
                      <a:pt x="142" y="87"/>
                    </a:cubicBezTo>
                    <a:cubicBezTo>
                      <a:pt x="143" y="85"/>
                      <a:pt x="144" y="84"/>
                      <a:pt x="144" y="82"/>
                    </a:cubicBezTo>
                    <a:cubicBezTo>
                      <a:pt x="143" y="82"/>
                      <a:pt x="143" y="82"/>
                      <a:pt x="143" y="82"/>
                    </a:cubicBezTo>
                    <a:cubicBezTo>
                      <a:pt x="142" y="84"/>
                      <a:pt x="140" y="84"/>
                      <a:pt x="139" y="84"/>
                    </a:cubicBezTo>
                    <a:cubicBezTo>
                      <a:pt x="137" y="84"/>
                      <a:pt x="137" y="84"/>
                      <a:pt x="136" y="86"/>
                    </a:cubicBezTo>
                    <a:cubicBezTo>
                      <a:pt x="136" y="86"/>
                      <a:pt x="135" y="85"/>
                      <a:pt x="135" y="84"/>
                    </a:cubicBezTo>
                    <a:cubicBezTo>
                      <a:pt x="135" y="83"/>
                      <a:pt x="137" y="81"/>
                      <a:pt x="138" y="81"/>
                    </a:cubicBezTo>
                    <a:cubicBezTo>
                      <a:pt x="138" y="81"/>
                      <a:pt x="140" y="80"/>
                      <a:pt x="140" y="80"/>
                    </a:cubicBezTo>
                    <a:cubicBezTo>
                      <a:pt x="142" y="80"/>
                      <a:pt x="140" y="79"/>
                      <a:pt x="140" y="78"/>
                    </a:cubicBezTo>
                    <a:cubicBezTo>
                      <a:pt x="139" y="77"/>
                      <a:pt x="140" y="75"/>
                      <a:pt x="138" y="77"/>
                    </a:cubicBezTo>
                    <a:cubicBezTo>
                      <a:pt x="136" y="78"/>
                      <a:pt x="136" y="77"/>
                      <a:pt x="135" y="77"/>
                    </a:cubicBezTo>
                    <a:cubicBezTo>
                      <a:pt x="135" y="77"/>
                      <a:pt x="134" y="78"/>
                      <a:pt x="134" y="79"/>
                    </a:cubicBezTo>
                    <a:cubicBezTo>
                      <a:pt x="134" y="79"/>
                      <a:pt x="134" y="80"/>
                      <a:pt x="133" y="79"/>
                    </a:cubicBezTo>
                    <a:cubicBezTo>
                      <a:pt x="133" y="79"/>
                      <a:pt x="133" y="78"/>
                      <a:pt x="133" y="78"/>
                    </a:cubicBezTo>
                    <a:cubicBezTo>
                      <a:pt x="133" y="74"/>
                      <a:pt x="135" y="75"/>
                      <a:pt x="137" y="74"/>
                    </a:cubicBezTo>
                    <a:cubicBezTo>
                      <a:pt x="138" y="74"/>
                      <a:pt x="141" y="71"/>
                      <a:pt x="139" y="69"/>
                    </a:cubicBezTo>
                    <a:cubicBezTo>
                      <a:pt x="139" y="69"/>
                      <a:pt x="139" y="69"/>
                      <a:pt x="138" y="69"/>
                    </a:cubicBezTo>
                    <a:close/>
                    <a:moveTo>
                      <a:pt x="150" y="74"/>
                    </a:moveTo>
                    <a:cubicBezTo>
                      <a:pt x="148" y="75"/>
                      <a:pt x="147" y="75"/>
                      <a:pt x="147" y="77"/>
                    </a:cubicBezTo>
                    <a:cubicBezTo>
                      <a:pt x="145" y="79"/>
                      <a:pt x="145" y="80"/>
                      <a:pt x="146" y="83"/>
                    </a:cubicBezTo>
                    <a:cubicBezTo>
                      <a:pt x="148" y="85"/>
                      <a:pt x="149" y="86"/>
                      <a:pt x="151" y="85"/>
                    </a:cubicBezTo>
                    <a:cubicBezTo>
                      <a:pt x="152" y="85"/>
                      <a:pt x="152" y="85"/>
                      <a:pt x="151" y="86"/>
                    </a:cubicBezTo>
                    <a:cubicBezTo>
                      <a:pt x="151" y="87"/>
                      <a:pt x="149" y="86"/>
                      <a:pt x="150" y="89"/>
                    </a:cubicBezTo>
                    <a:cubicBezTo>
                      <a:pt x="152" y="90"/>
                      <a:pt x="155" y="93"/>
                      <a:pt x="155" y="91"/>
                    </a:cubicBezTo>
                    <a:cubicBezTo>
                      <a:pt x="154" y="91"/>
                      <a:pt x="153" y="90"/>
                      <a:pt x="152" y="88"/>
                    </a:cubicBezTo>
                    <a:cubicBezTo>
                      <a:pt x="152" y="87"/>
                      <a:pt x="152" y="86"/>
                      <a:pt x="153" y="85"/>
                    </a:cubicBezTo>
                    <a:cubicBezTo>
                      <a:pt x="153" y="84"/>
                      <a:pt x="152" y="82"/>
                      <a:pt x="151" y="82"/>
                    </a:cubicBezTo>
                    <a:cubicBezTo>
                      <a:pt x="151" y="84"/>
                      <a:pt x="150" y="85"/>
                      <a:pt x="149" y="84"/>
                    </a:cubicBezTo>
                    <a:cubicBezTo>
                      <a:pt x="148" y="83"/>
                      <a:pt x="148" y="83"/>
                      <a:pt x="148" y="82"/>
                    </a:cubicBezTo>
                    <a:cubicBezTo>
                      <a:pt x="147" y="80"/>
                      <a:pt x="149" y="79"/>
                      <a:pt x="150" y="77"/>
                    </a:cubicBezTo>
                    <a:cubicBezTo>
                      <a:pt x="150" y="76"/>
                      <a:pt x="151" y="75"/>
                      <a:pt x="150" y="74"/>
                    </a:cubicBezTo>
                    <a:moveTo>
                      <a:pt x="134" y="94"/>
                    </a:moveTo>
                    <a:cubicBezTo>
                      <a:pt x="133" y="96"/>
                      <a:pt x="131" y="98"/>
                      <a:pt x="131" y="100"/>
                    </a:cubicBezTo>
                    <a:cubicBezTo>
                      <a:pt x="131" y="101"/>
                      <a:pt x="131" y="104"/>
                      <a:pt x="133" y="104"/>
                    </a:cubicBezTo>
                    <a:cubicBezTo>
                      <a:pt x="134" y="105"/>
                      <a:pt x="134" y="105"/>
                      <a:pt x="135" y="105"/>
                    </a:cubicBezTo>
                    <a:cubicBezTo>
                      <a:pt x="134" y="108"/>
                      <a:pt x="135" y="110"/>
                      <a:pt x="136" y="112"/>
                    </a:cubicBezTo>
                    <a:cubicBezTo>
                      <a:pt x="137" y="113"/>
                      <a:pt x="137" y="113"/>
                      <a:pt x="138" y="113"/>
                    </a:cubicBezTo>
                    <a:cubicBezTo>
                      <a:pt x="139" y="114"/>
                      <a:pt x="140" y="116"/>
                      <a:pt x="140" y="117"/>
                    </a:cubicBezTo>
                    <a:cubicBezTo>
                      <a:pt x="141" y="119"/>
                      <a:pt x="142" y="119"/>
                      <a:pt x="144" y="120"/>
                    </a:cubicBezTo>
                    <a:cubicBezTo>
                      <a:pt x="142" y="118"/>
                      <a:pt x="140" y="116"/>
                      <a:pt x="141" y="114"/>
                    </a:cubicBezTo>
                    <a:cubicBezTo>
                      <a:pt x="142" y="113"/>
                      <a:pt x="143" y="111"/>
                      <a:pt x="143" y="110"/>
                    </a:cubicBezTo>
                    <a:cubicBezTo>
                      <a:pt x="145" y="107"/>
                      <a:pt x="145" y="104"/>
                      <a:pt x="143" y="103"/>
                    </a:cubicBezTo>
                    <a:cubicBezTo>
                      <a:pt x="143" y="105"/>
                      <a:pt x="143" y="105"/>
                      <a:pt x="142" y="107"/>
                    </a:cubicBezTo>
                    <a:cubicBezTo>
                      <a:pt x="141" y="108"/>
                      <a:pt x="140" y="109"/>
                      <a:pt x="140" y="111"/>
                    </a:cubicBezTo>
                    <a:cubicBezTo>
                      <a:pt x="140" y="113"/>
                      <a:pt x="140" y="113"/>
                      <a:pt x="139" y="113"/>
                    </a:cubicBezTo>
                    <a:cubicBezTo>
                      <a:pt x="138" y="113"/>
                      <a:pt x="138" y="113"/>
                      <a:pt x="137" y="112"/>
                    </a:cubicBezTo>
                    <a:cubicBezTo>
                      <a:pt x="136" y="111"/>
                      <a:pt x="136" y="110"/>
                      <a:pt x="137" y="108"/>
                    </a:cubicBezTo>
                    <a:cubicBezTo>
                      <a:pt x="138" y="106"/>
                      <a:pt x="139" y="104"/>
                      <a:pt x="139" y="102"/>
                    </a:cubicBezTo>
                    <a:cubicBezTo>
                      <a:pt x="139" y="101"/>
                      <a:pt x="139" y="99"/>
                      <a:pt x="138" y="99"/>
                    </a:cubicBezTo>
                    <a:cubicBezTo>
                      <a:pt x="137" y="101"/>
                      <a:pt x="136" y="102"/>
                      <a:pt x="136" y="104"/>
                    </a:cubicBezTo>
                    <a:cubicBezTo>
                      <a:pt x="134" y="105"/>
                      <a:pt x="133" y="104"/>
                      <a:pt x="133" y="101"/>
                    </a:cubicBezTo>
                    <a:cubicBezTo>
                      <a:pt x="133" y="100"/>
                      <a:pt x="134" y="98"/>
                      <a:pt x="136" y="97"/>
                    </a:cubicBezTo>
                    <a:cubicBezTo>
                      <a:pt x="136" y="96"/>
                      <a:pt x="135" y="95"/>
                      <a:pt x="134" y="94"/>
                    </a:cubicBezTo>
                    <a:moveTo>
                      <a:pt x="129" y="105"/>
                    </a:moveTo>
                    <a:cubicBezTo>
                      <a:pt x="129" y="106"/>
                      <a:pt x="127" y="107"/>
                      <a:pt x="128" y="108"/>
                    </a:cubicBezTo>
                    <a:cubicBezTo>
                      <a:pt x="128" y="109"/>
                      <a:pt x="128" y="110"/>
                      <a:pt x="128" y="111"/>
                    </a:cubicBezTo>
                    <a:cubicBezTo>
                      <a:pt x="128" y="113"/>
                      <a:pt x="127" y="114"/>
                      <a:pt x="125" y="115"/>
                    </a:cubicBezTo>
                    <a:cubicBezTo>
                      <a:pt x="126" y="116"/>
                      <a:pt x="126" y="116"/>
                      <a:pt x="127" y="115"/>
                    </a:cubicBezTo>
                    <a:cubicBezTo>
                      <a:pt x="128" y="113"/>
                      <a:pt x="129" y="112"/>
                      <a:pt x="130" y="109"/>
                    </a:cubicBezTo>
                    <a:cubicBezTo>
                      <a:pt x="130" y="109"/>
                      <a:pt x="131" y="108"/>
                      <a:pt x="131" y="110"/>
                    </a:cubicBezTo>
                    <a:cubicBezTo>
                      <a:pt x="131" y="112"/>
                      <a:pt x="130" y="113"/>
                      <a:pt x="129" y="114"/>
                    </a:cubicBezTo>
                    <a:cubicBezTo>
                      <a:pt x="129" y="117"/>
                      <a:pt x="127" y="119"/>
                      <a:pt x="129" y="122"/>
                    </a:cubicBezTo>
                    <a:cubicBezTo>
                      <a:pt x="130" y="122"/>
                      <a:pt x="130" y="123"/>
                      <a:pt x="131" y="123"/>
                    </a:cubicBezTo>
                    <a:cubicBezTo>
                      <a:pt x="131" y="123"/>
                      <a:pt x="132" y="123"/>
                      <a:pt x="133" y="123"/>
                    </a:cubicBezTo>
                    <a:cubicBezTo>
                      <a:pt x="133" y="125"/>
                      <a:pt x="133" y="126"/>
                      <a:pt x="133" y="127"/>
                    </a:cubicBezTo>
                    <a:cubicBezTo>
                      <a:pt x="134" y="129"/>
                      <a:pt x="135" y="128"/>
                      <a:pt x="136" y="129"/>
                    </a:cubicBezTo>
                    <a:cubicBezTo>
                      <a:pt x="136" y="129"/>
                      <a:pt x="136" y="129"/>
                      <a:pt x="136" y="129"/>
                    </a:cubicBezTo>
                    <a:cubicBezTo>
                      <a:pt x="136" y="132"/>
                      <a:pt x="138" y="134"/>
                      <a:pt x="140" y="135"/>
                    </a:cubicBezTo>
                    <a:cubicBezTo>
                      <a:pt x="141" y="135"/>
                      <a:pt x="141" y="135"/>
                      <a:pt x="142" y="135"/>
                    </a:cubicBezTo>
                    <a:cubicBezTo>
                      <a:pt x="142" y="136"/>
                      <a:pt x="144" y="138"/>
                      <a:pt x="145" y="138"/>
                    </a:cubicBezTo>
                    <a:cubicBezTo>
                      <a:pt x="144" y="137"/>
                      <a:pt x="143" y="136"/>
                      <a:pt x="143" y="134"/>
                    </a:cubicBezTo>
                    <a:cubicBezTo>
                      <a:pt x="144" y="133"/>
                      <a:pt x="144" y="132"/>
                      <a:pt x="145" y="130"/>
                    </a:cubicBezTo>
                    <a:cubicBezTo>
                      <a:pt x="146" y="129"/>
                      <a:pt x="148" y="127"/>
                      <a:pt x="147" y="127"/>
                    </a:cubicBezTo>
                    <a:cubicBezTo>
                      <a:pt x="146" y="127"/>
                      <a:pt x="145" y="126"/>
                      <a:pt x="145" y="126"/>
                    </a:cubicBezTo>
                    <a:cubicBezTo>
                      <a:pt x="145" y="126"/>
                      <a:pt x="145" y="127"/>
                      <a:pt x="145" y="127"/>
                    </a:cubicBezTo>
                    <a:cubicBezTo>
                      <a:pt x="145" y="130"/>
                      <a:pt x="142" y="130"/>
                      <a:pt x="142" y="133"/>
                    </a:cubicBezTo>
                    <a:cubicBezTo>
                      <a:pt x="142" y="135"/>
                      <a:pt x="142" y="135"/>
                      <a:pt x="141" y="135"/>
                    </a:cubicBezTo>
                    <a:cubicBezTo>
                      <a:pt x="140" y="134"/>
                      <a:pt x="139" y="134"/>
                      <a:pt x="139" y="132"/>
                    </a:cubicBezTo>
                    <a:cubicBezTo>
                      <a:pt x="137" y="130"/>
                      <a:pt x="139" y="128"/>
                      <a:pt x="140" y="127"/>
                    </a:cubicBezTo>
                    <a:cubicBezTo>
                      <a:pt x="142" y="126"/>
                      <a:pt x="142" y="122"/>
                      <a:pt x="141" y="122"/>
                    </a:cubicBezTo>
                    <a:cubicBezTo>
                      <a:pt x="140" y="125"/>
                      <a:pt x="137" y="126"/>
                      <a:pt x="137" y="128"/>
                    </a:cubicBezTo>
                    <a:cubicBezTo>
                      <a:pt x="136" y="129"/>
                      <a:pt x="134" y="127"/>
                      <a:pt x="134" y="126"/>
                    </a:cubicBezTo>
                    <a:cubicBezTo>
                      <a:pt x="134" y="126"/>
                      <a:pt x="134" y="125"/>
                      <a:pt x="134" y="124"/>
                    </a:cubicBezTo>
                    <a:cubicBezTo>
                      <a:pt x="134" y="123"/>
                      <a:pt x="135" y="122"/>
                      <a:pt x="136" y="121"/>
                    </a:cubicBezTo>
                    <a:cubicBezTo>
                      <a:pt x="137" y="121"/>
                      <a:pt x="137" y="120"/>
                      <a:pt x="138" y="119"/>
                    </a:cubicBezTo>
                    <a:cubicBezTo>
                      <a:pt x="137" y="118"/>
                      <a:pt x="137" y="117"/>
                      <a:pt x="136" y="116"/>
                    </a:cubicBezTo>
                    <a:cubicBezTo>
                      <a:pt x="136" y="116"/>
                      <a:pt x="136" y="116"/>
                      <a:pt x="136" y="116"/>
                    </a:cubicBezTo>
                    <a:cubicBezTo>
                      <a:pt x="136" y="117"/>
                      <a:pt x="135" y="118"/>
                      <a:pt x="135" y="119"/>
                    </a:cubicBezTo>
                    <a:cubicBezTo>
                      <a:pt x="134" y="119"/>
                      <a:pt x="134" y="120"/>
                      <a:pt x="133" y="120"/>
                    </a:cubicBezTo>
                    <a:cubicBezTo>
                      <a:pt x="132" y="121"/>
                      <a:pt x="133" y="121"/>
                      <a:pt x="132" y="122"/>
                    </a:cubicBezTo>
                    <a:cubicBezTo>
                      <a:pt x="132" y="123"/>
                      <a:pt x="130" y="122"/>
                      <a:pt x="130" y="121"/>
                    </a:cubicBezTo>
                    <a:cubicBezTo>
                      <a:pt x="129" y="120"/>
                      <a:pt x="129" y="120"/>
                      <a:pt x="129" y="119"/>
                    </a:cubicBezTo>
                    <a:cubicBezTo>
                      <a:pt x="131" y="118"/>
                      <a:pt x="132" y="116"/>
                      <a:pt x="133" y="115"/>
                    </a:cubicBezTo>
                    <a:cubicBezTo>
                      <a:pt x="135" y="110"/>
                      <a:pt x="132" y="111"/>
                      <a:pt x="133" y="108"/>
                    </a:cubicBezTo>
                    <a:cubicBezTo>
                      <a:pt x="132" y="107"/>
                      <a:pt x="132" y="106"/>
                      <a:pt x="131" y="106"/>
                    </a:cubicBezTo>
                    <a:cubicBezTo>
                      <a:pt x="131" y="107"/>
                      <a:pt x="129" y="109"/>
                      <a:pt x="129" y="109"/>
                    </a:cubicBezTo>
                    <a:cubicBezTo>
                      <a:pt x="128" y="109"/>
                      <a:pt x="128" y="108"/>
                      <a:pt x="129" y="107"/>
                    </a:cubicBezTo>
                    <a:cubicBezTo>
                      <a:pt x="129" y="107"/>
                      <a:pt x="129" y="105"/>
                      <a:pt x="129" y="105"/>
                    </a:cubicBezTo>
                    <a:close/>
                    <a:moveTo>
                      <a:pt x="148" y="110"/>
                    </a:moveTo>
                    <a:cubicBezTo>
                      <a:pt x="147" y="112"/>
                      <a:pt x="145" y="114"/>
                      <a:pt x="144" y="116"/>
                    </a:cubicBezTo>
                    <a:cubicBezTo>
                      <a:pt x="144" y="117"/>
                      <a:pt x="144" y="120"/>
                      <a:pt x="145" y="122"/>
                    </a:cubicBezTo>
                    <a:cubicBezTo>
                      <a:pt x="146" y="123"/>
                      <a:pt x="146" y="123"/>
                      <a:pt x="147" y="124"/>
                    </a:cubicBezTo>
                    <a:cubicBezTo>
                      <a:pt x="149" y="124"/>
                      <a:pt x="149" y="127"/>
                      <a:pt x="151" y="126"/>
                    </a:cubicBezTo>
                    <a:cubicBezTo>
                      <a:pt x="152" y="126"/>
                      <a:pt x="153" y="126"/>
                      <a:pt x="153" y="125"/>
                    </a:cubicBezTo>
                    <a:cubicBezTo>
                      <a:pt x="154" y="125"/>
                      <a:pt x="152" y="125"/>
                      <a:pt x="152" y="125"/>
                    </a:cubicBezTo>
                    <a:cubicBezTo>
                      <a:pt x="150" y="125"/>
                      <a:pt x="150" y="124"/>
                      <a:pt x="150" y="123"/>
                    </a:cubicBezTo>
                    <a:cubicBezTo>
                      <a:pt x="150" y="122"/>
                      <a:pt x="150" y="121"/>
                      <a:pt x="152" y="120"/>
                    </a:cubicBezTo>
                    <a:cubicBezTo>
                      <a:pt x="154" y="119"/>
                      <a:pt x="154" y="116"/>
                      <a:pt x="153" y="114"/>
                    </a:cubicBezTo>
                    <a:cubicBezTo>
                      <a:pt x="152" y="114"/>
                      <a:pt x="152" y="114"/>
                      <a:pt x="152" y="115"/>
                    </a:cubicBezTo>
                    <a:cubicBezTo>
                      <a:pt x="152" y="116"/>
                      <a:pt x="152" y="118"/>
                      <a:pt x="150" y="120"/>
                    </a:cubicBezTo>
                    <a:cubicBezTo>
                      <a:pt x="149" y="120"/>
                      <a:pt x="149" y="122"/>
                      <a:pt x="149" y="123"/>
                    </a:cubicBezTo>
                    <a:cubicBezTo>
                      <a:pt x="148" y="123"/>
                      <a:pt x="148" y="124"/>
                      <a:pt x="147" y="123"/>
                    </a:cubicBezTo>
                    <a:cubicBezTo>
                      <a:pt x="146" y="122"/>
                      <a:pt x="146" y="121"/>
                      <a:pt x="146" y="119"/>
                    </a:cubicBezTo>
                    <a:cubicBezTo>
                      <a:pt x="146" y="117"/>
                      <a:pt x="148" y="116"/>
                      <a:pt x="148" y="114"/>
                    </a:cubicBezTo>
                    <a:cubicBezTo>
                      <a:pt x="149" y="112"/>
                      <a:pt x="148" y="110"/>
                      <a:pt x="148" y="111"/>
                    </a:cubicBezTo>
                    <a:lnTo>
                      <a:pt x="148" y="110"/>
                    </a:lnTo>
                    <a:close/>
                    <a:moveTo>
                      <a:pt x="131" y="126"/>
                    </a:moveTo>
                    <a:cubicBezTo>
                      <a:pt x="130" y="126"/>
                      <a:pt x="130" y="129"/>
                      <a:pt x="129" y="130"/>
                    </a:cubicBezTo>
                    <a:cubicBezTo>
                      <a:pt x="128" y="132"/>
                      <a:pt x="128" y="133"/>
                      <a:pt x="128" y="134"/>
                    </a:cubicBezTo>
                    <a:cubicBezTo>
                      <a:pt x="129" y="135"/>
                      <a:pt x="129" y="136"/>
                      <a:pt x="130" y="136"/>
                    </a:cubicBezTo>
                    <a:cubicBezTo>
                      <a:pt x="131" y="136"/>
                      <a:pt x="132" y="135"/>
                      <a:pt x="132" y="136"/>
                    </a:cubicBezTo>
                    <a:cubicBezTo>
                      <a:pt x="131" y="138"/>
                      <a:pt x="131" y="139"/>
                      <a:pt x="133" y="141"/>
                    </a:cubicBezTo>
                    <a:cubicBezTo>
                      <a:pt x="134" y="142"/>
                      <a:pt x="136" y="141"/>
                      <a:pt x="137" y="141"/>
                    </a:cubicBezTo>
                    <a:cubicBezTo>
                      <a:pt x="138" y="142"/>
                      <a:pt x="135" y="145"/>
                      <a:pt x="139" y="146"/>
                    </a:cubicBezTo>
                    <a:cubicBezTo>
                      <a:pt x="140" y="147"/>
                      <a:pt x="141" y="147"/>
                      <a:pt x="141" y="146"/>
                    </a:cubicBezTo>
                    <a:cubicBezTo>
                      <a:pt x="140" y="146"/>
                      <a:pt x="138" y="145"/>
                      <a:pt x="139" y="143"/>
                    </a:cubicBezTo>
                    <a:cubicBezTo>
                      <a:pt x="140" y="141"/>
                      <a:pt x="141" y="140"/>
                      <a:pt x="141" y="138"/>
                    </a:cubicBezTo>
                    <a:cubicBezTo>
                      <a:pt x="141" y="137"/>
                      <a:pt x="140" y="139"/>
                      <a:pt x="139" y="139"/>
                    </a:cubicBezTo>
                    <a:cubicBezTo>
                      <a:pt x="137" y="138"/>
                      <a:pt x="138" y="139"/>
                      <a:pt x="136" y="140"/>
                    </a:cubicBezTo>
                    <a:cubicBezTo>
                      <a:pt x="134" y="142"/>
                      <a:pt x="132" y="138"/>
                      <a:pt x="133" y="136"/>
                    </a:cubicBezTo>
                    <a:cubicBezTo>
                      <a:pt x="134" y="136"/>
                      <a:pt x="135" y="135"/>
                      <a:pt x="135" y="134"/>
                    </a:cubicBezTo>
                    <a:cubicBezTo>
                      <a:pt x="135" y="134"/>
                      <a:pt x="135" y="133"/>
                      <a:pt x="135" y="133"/>
                    </a:cubicBezTo>
                    <a:cubicBezTo>
                      <a:pt x="134" y="134"/>
                      <a:pt x="133" y="135"/>
                      <a:pt x="132" y="135"/>
                    </a:cubicBezTo>
                    <a:cubicBezTo>
                      <a:pt x="131" y="136"/>
                      <a:pt x="129" y="134"/>
                      <a:pt x="129" y="132"/>
                    </a:cubicBezTo>
                    <a:cubicBezTo>
                      <a:pt x="129" y="131"/>
                      <a:pt x="130" y="130"/>
                      <a:pt x="131" y="129"/>
                    </a:cubicBezTo>
                    <a:cubicBezTo>
                      <a:pt x="131" y="128"/>
                      <a:pt x="131" y="127"/>
                      <a:pt x="131" y="126"/>
                    </a:cubicBezTo>
                    <a:moveTo>
                      <a:pt x="37" y="23"/>
                    </a:moveTo>
                    <a:cubicBezTo>
                      <a:pt x="34" y="23"/>
                      <a:pt x="33" y="25"/>
                      <a:pt x="32" y="27"/>
                    </a:cubicBezTo>
                    <a:cubicBezTo>
                      <a:pt x="32" y="27"/>
                      <a:pt x="31" y="27"/>
                      <a:pt x="31" y="27"/>
                    </a:cubicBezTo>
                    <a:cubicBezTo>
                      <a:pt x="30" y="26"/>
                      <a:pt x="27" y="23"/>
                      <a:pt x="27" y="25"/>
                    </a:cubicBezTo>
                    <a:cubicBezTo>
                      <a:pt x="26" y="27"/>
                      <a:pt x="29" y="27"/>
                      <a:pt x="29" y="29"/>
                    </a:cubicBezTo>
                    <a:cubicBezTo>
                      <a:pt x="29" y="30"/>
                      <a:pt x="29" y="29"/>
                      <a:pt x="28" y="28"/>
                    </a:cubicBezTo>
                    <a:cubicBezTo>
                      <a:pt x="26" y="26"/>
                      <a:pt x="24" y="28"/>
                      <a:pt x="23" y="30"/>
                    </a:cubicBezTo>
                    <a:cubicBezTo>
                      <a:pt x="23" y="32"/>
                      <a:pt x="24" y="35"/>
                      <a:pt x="26" y="35"/>
                    </a:cubicBezTo>
                    <a:cubicBezTo>
                      <a:pt x="28" y="35"/>
                      <a:pt x="33" y="36"/>
                      <a:pt x="33" y="38"/>
                    </a:cubicBezTo>
                    <a:cubicBezTo>
                      <a:pt x="33" y="40"/>
                      <a:pt x="30" y="42"/>
                      <a:pt x="30" y="43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5"/>
                      <a:pt x="35" y="43"/>
                      <a:pt x="35" y="40"/>
                    </a:cubicBezTo>
                    <a:cubicBezTo>
                      <a:pt x="36" y="35"/>
                      <a:pt x="34" y="33"/>
                      <a:pt x="31" y="33"/>
                    </a:cubicBezTo>
                    <a:cubicBezTo>
                      <a:pt x="30" y="32"/>
                      <a:pt x="32" y="32"/>
                      <a:pt x="33" y="32"/>
                    </a:cubicBezTo>
                    <a:cubicBezTo>
                      <a:pt x="36" y="33"/>
                      <a:pt x="38" y="36"/>
                      <a:pt x="38" y="40"/>
                    </a:cubicBezTo>
                    <a:cubicBezTo>
                      <a:pt x="37" y="44"/>
                      <a:pt x="34" y="46"/>
                      <a:pt x="31" y="46"/>
                    </a:cubicBezTo>
                    <a:cubicBezTo>
                      <a:pt x="30" y="46"/>
                      <a:pt x="30" y="47"/>
                      <a:pt x="30" y="47"/>
                    </a:cubicBezTo>
                    <a:cubicBezTo>
                      <a:pt x="33" y="48"/>
                      <a:pt x="36" y="48"/>
                      <a:pt x="36" y="51"/>
                    </a:cubicBezTo>
                    <a:cubicBezTo>
                      <a:pt x="36" y="51"/>
                      <a:pt x="35" y="52"/>
                      <a:pt x="34" y="52"/>
                    </a:cubicBezTo>
                    <a:cubicBezTo>
                      <a:pt x="33" y="52"/>
                      <a:pt x="33" y="51"/>
                      <a:pt x="32" y="51"/>
                    </a:cubicBezTo>
                    <a:cubicBezTo>
                      <a:pt x="32" y="51"/>
                      <a:pt x="31" y="52"/>
                      <a:pt x="31" y="52"/>
                    </a:cubicBezTo>
                    <a:cubicBezTo>
                      <a:pt x="32" y="54"/>
                      <a:pt x="33" y="54"/>
                      <a:pt x="36" y="55"/>
                    </a:cubicBezTo>
                    <a:cubicBezTo>
                      <a:pt x="37" y="55"/>
                      <a:pt x="38" y="56"/>
                      <a:pt x="38" y="58"/>
                    </a:cubicBezTo>
                    <a:cubicBezTo>
                      <a:pt x="38" y="58"/>
                      <a:pt x="37" y="59"/>
                      <a:pt x="37" y="59"/>
                    </a:cubicBezTo>
                    <a:cubicBezTo>
                      <a:pt x="36" y="61"/>
                      <a:pt x="38" y="60"/>
                      <a:pt x="39" y="60"/>
                    </a:cubicBezTo>
                    <a:cubicBezTo>
                      <a:pt x="40" y="58"/>
                      <a:pt x="40" y="56"/>
                      <a:pt x="40" y="53"/>
                    </a:cubicBezTo>
                    <a:cubicBezTo>
                      <a:pt x="40" y="53"/>
                      <a:pt x="38" y="49"/>
                      <a:pt x="37" y="49"/>
                    </a:cubicBezTo>
                    <a:cubicBezTo>
                      <a:pt x="36" y="49"/>
                      <a:pt x="36" y="49"/>
                      <a:pt x="36" y="49"/>
                    </a:cubicBezTo>
                    <a:cubicBezTo>
                      <a:pt x="38" y="48"/>
                      <a:pt x="39" y="50"/>
                      <a:pt x="40" y="50"/>
                    </a:cubicBezTo>
                    <a:cubicBezTo>
                      <a:pt x="42" y="51"/>
                      <a:pt x="42" y="48"/>
                      <a:pt x="42" y="46"/>
                    </a:cubicBezTo>
                    <a:cubicBezTo>
                      <a:pt x="42" y="46"/>
                      <a:pt x="42" y="45"/>
                      <a:pt x="41" y="44"/>
                    </a:cubicBezTo>
                    <a:cubicBezTo>
                      <a:pt x="40" y="43"/>
                      <a:pt x="39" y="41"/>
                      <a:pt x="41" y="42"/>
                    </a:cubicBezTo>
                    <a:cubicBezTo>
                      <a:pt x="42" y="43"/>
                      <a:pt x="42" y="42"/>
                      <a:pt x="42" y="41"/>
                    </a:cubicBezTo>
                    <a:cubicBezTo>
                      <a:pt x="42" y="40"/>
                      <a:pt x="41" y="39"/>
                      <a:pt x="41" y="38"/>
                    </a:cubicBezTo>
                    <a:cubicBezTo>
                      <a:pt x="41" y="37"/>
                      <a:pt x="42" y="38"/>
                      <a:pt x="42" y="38"/>
                    </a:cubicBezTo>
                    <a:cubicBezTo>
                      <a:pt x="45" y="35"/>
                      <a:pt x="43" y="30"/>
                      <a:pt x="42" y="26"/>
                    </a:cubicBezTo>
                    <a:cubicBezTo>
                      <a:pt x="41" y="24"/>
                      <a:pt x="40" y="23"/>
                      <a:pt x="37" y="23"/>
                    </a:cubicBezTo>
                    <a:close/>
                    <a:moveTo>
                      <a:pt x="46" y="27"/>
                    </a:moveTo>
                    <a:cubicBezTo>
                      <a:pt x="45" y="27"/>
                      <a:pt x="45" y="29"/>
                      <a:pt x="46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0" y="28"/>
                      <a:pt x="48" y="27"/>
                      <a:pt x="46" y="27"/>
                    </a:cubicBezTo>
                    <a:moveTo>
                      <a:pt x="53" y="28"/>
                    </a:moveTo>
                    <a:cubicBezTo>
                      <a:pt x="54" y="30"/>
                      <a:pt x="54" y="31"/>
                      <a:pt x="57" y="33"/>
                    </a:cubicBezTo>
                    <a:cubicBezTo>
                      <a:pt x="57" y="33"/>
                      <a:pt x="58" y="34"/>
                      <a:pt x="59" y="35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8" y="31"/>
                      <a:pt x="56" y="28"/>
                      <a:pt x="53" y="28"/>
                    </a:cubicBezTo>
                    <a:moveTo>
                      <a:pt x="46" y="32"/>
                    </a:moveTo>
                    <a:cubicBezTo>
                      <a:pt x="46" y="33"/>
                      <a:pt x="45" y="35"/>
                      <a:pt x="45" y="36"/>
                    </a:cubicBezTo>
                    <a:cubicBezTo>
                      <a:pt x="45" y="37"/>
                      <a:pt x="44" y="37"/>
                      <a:pt x="43" y="38"/>
                    </a:cubicBezTo>
                    <a:cubicBezTo>
                      <a:pt x="45" y="40"/>
                      <a:pt x="45" y="42"/>
                      <a:pt x="44" y="44"/>
                    </a:cubicBezTo>
                    <a:cubicBezTo>
                      <a:pt x="44" y="44"/>
                      <a:pt x="44" y="45"/>
                      <a:pt x="43" y="45"/>
                    </a:cubicBezTo>
                    <a:cubicBezTo>
                      <a:pt x="44" y="45"/>
                      <a:pt x="43" y="45"/>
                      <a:pt x="44" y="45"/>
                    </a:cubicBezTo>
                    <a:cubicBezTo>
                      <a:pt x="46" y="45"/>
                      <a:pt x="45" y="48"/>
                      <a:pt x="50" y="49"/>
                    </a:cubicBezTo>
                    <a:cubicBezTo>
                      <a:pt x="51" y="49"/>
                      <a:pt x="51" y="50"/>
                      <a:pt x="52" y="51"/>
                    </a:cubicBezTo>
                    <a:cubicBezTo>
                      <a:pt x="52" y="52"/>
                      <a:pt x="52" y="53"/>
                      <a:pt x="51" y="53"/>
                    </a:cubicBezTo>
                    <a:cubicBezTo>
                      <a:pt x="51" y="53"/>
                      <a:pt x="50" y="54"/>
                      <a:pt x="51" y="54"/>
                    </a:cubicBezTo>
                    <a:cubicBezTo>
                      <a:pt x="52" y="54"/>
                      <a:pt x="53" y="53"/>
                      <a:pt x="54" y="52"/>
                    </a:cubicBezTo>
                    <a:cubicBezTo>
                      <a:pt x="54" y="51"/>
                      <a:pt x="54" y="50"/>
                      <a:pt x="53" y="48"/>
                    </a:cubicBezTo>
                    <a:cubicBezTo>
                      <a:pt x="53" y="47"/>
                      <a:pt x="51" y="46"/>
                      <a:pt x="52" y="46"/>
                    </a:cubicBezTo>
                    <a:cubicBezTo>
                      <a:pt x="55" y="46"/>
                      <a:pt x="57" y="50"/>
                      <a:pt x="58" y="54"/>
                    </a:cubicBezTo>
                    <a:cubicBezTo>
                      <a:pt x="58" y="53"/>
                      <a:pt x="58" y="53"/>
                      <a:pt x="58" y="52"/>
                    </a:cubicBezTo>
                    <a:cubicBezTo>
                      <a:pt x="59" y="51"/>
                      <a:pt x="59" y="50"/>
                      <a:pt x="58" y="49"/>
                    </a:cubicBezTo>
                    <a:cubicBezTo>
                      <a:pt x="57" y="43"/>
                      <a:pt x="59" y="45"/>
                      <a:pt x="59" y="42"/>
                    </a:cubicBezTo>
                    <a:cubicBezTo>
                      <a:pt x="58" y="41"/>
                      <a:pt x="58" y="39"/>
                      <a:pt x="58" y="37"/>
                    </a:cubicBezTo>
                    <a:cubicBezTo>
                      <a:pt x="58" y="36"/>
                      <a:pt x="54" y="33"/>
                      <a:pt x="52" y="32"/>
                    </a:cubicBezTo>
                    <a:cubicBezTo>
                      <a:pt x="51" y="32"/>
                      <a:pt x="46" y="31"/>
                      <a:pt x="46" y="32"/>
                    </a:cubicBezTo>
                    <a:moveTo>
                      <a:pt x="20" y="34"/>
                    </a:moveTo>
                    <a:cubicBezTo>
                      <a:pt x="19" y="37"/>
                      <a:pt x="17" y="37"/>
                      <a:pt x="14" y="38"/>
                    </a:cubicBezTo>
                    <a:cubicBezTo>
                      <a:pt x="11" y="39"/>
                      <a:pt x="9" y="41"/>
                      <a:pt x="9" y="43"/>
                    </a:cubicBezTo>
                    <a:cubicBezTo>
                      <a:pt x="9" y="47"/>
                      <a:pt x="9" y="47"/>
                      <a:pt x="8" y="49"/>
                    </a:cubicBezTo>
                    <a:cubicBezTo>
                      <a:pt x="6" y="50"/>
                      <a:pt x="4" y="52"/>
                      <a:pt x="3" y="55"/>
                    </a:cubicBezTo>
                    <a:cubicBezTo>
                      <a:pt x="2" y="56"/>
                      <a:pt x="2" y="56"/>
                      <a:pt x="3" y="57"/>
                    </a:cubicBezTo>
                    <a:cubicBezTo>
                      <a:pt x="3" y="58"/>
                      <a:pt x="4" y="59"/>
                      <a:pt x="5" y="60"/>
                    </a:cubicBezTo>
                    <a:cubicBezTo>
                      <a:pt x="6" y="59"/>
                      <a:pt x="7" y="58"/>
                      <a:pt x="7" y="58"/>
                    </a:cubicBezTo>
                    <a:cubicBezTo>
                      <a:pt x="7" y="55"/>
                      <a:pt x="9" y="53"/>
                      <a:pt x="11" y="52"/>
                    </a:cubicBezTo>
                    <a:cubicBezTo>
                      <a:pt x="12" y="52"/>
                      <a:pt x="12" y="52"/>
                      <a:pt x="12" y="51"/>
                    </a:cubicBezTo>
                    <a:cubicBezTo>
                      <a:pt x="13" y="50"/>
                      <a:pt x="12" y="49"/>
                      <a:pt x="13" y="48"/>
                    </a:cubicBezTo>
                    <a:cubicBezTo>
                      <a:pt x="14" y="46"/>
                      <a:pt x="12" y="46"/>
                      <a:pt x="12" y="47"/>
                    </a:cubicBezTo>
                    <a:cubicBezTo>
                      <a:pt x="12" y="47"/>
                      <a:pt x="12" y="48"/>
                      <a:pt x="12" y="48"/>
                    </a:cubicBezTo>
                    <a:cubicBezTo>
                      <a:pt x="11" y="48"/>
                      <a:pt x="11" y="48"/>
                      <a:pt x="11" y="47"/>
                    </a:cubicBezTo>
                    <a:cubicBezTo>
                      <a:pt x="10" y="43"/>
                      <a:pt x="11" y="44"/>
                      <a:pt x="11" y="42"/>
                    </a:cubicBezTo>
                    <a:cubicBezTo>
                      <a:pt x="11" y="41"/>
                      <a:pt x="12" y="42"/>
                      <a:pt x="13" y="41"/>
                    </a:cubicBezTo>
                    <a:cubicBezTo>
                      <a:pt x="13" y="41"/>
                      <a:pt x="13" y="41"/>
                      <a:pt x="14" y="41"/>
                    </a:cubicBezTo>
                    <a:cubicBezTo>
                      <a:pt x="14" y="41"/>
                      <a:pt x="14" y="41"/>
                      <a:pt x="15" y="41"/>
                    </a:cubicBezTo>
                    <a:cubicBezTo>
                      <a:pt x="17" y="41"/>
                      <a:pt x="18" y="43"/>
                      <a:pt x="20" y="45"/>
                    </a:cubicBezTo>
                    <a:cubicBezTo>
                      <a:pt x="20" y="45"/>
                      <a:pt x="19" y="46"/>
                      <a:pt x="19" y="46"/>
                    </a:cubicBezTo>
                    <a:cubicBezTo>
                      <a:pt x="17" y="46"/>
                      <a:pt x="16" y="46"/>
                      <a:pt x="14" y="48"/>
                    </a:cubicBezTo>
                    <a:cubicBezTo>
                      <a:pt x="14" y="49"/>
                      <a:pt x="14" y="49"/>
                      <a:pt x="14" y="51"/>
                    </a:cubicBezTo>
                    <a:cubicBezTo>
                      <a:pt x="14" y="52"/>
                      <a:pt x="13" y="53"/>
                      <a:pt x="12" y="53"/>
                    </a:cubicBezTo>
                    <a:cubicBezTo>
                      <a:pt x="11" y="53"/>
                      <a:pt x="10" y="55"/>
                      <a:pt x="10" y="56"/>
                    </a:cubicBezTo>
                    <a:cubicBezTo>
                      <a:pt x="10" y="56"/>
                      <a:pt x="10" y="56"/>
                      <a:pt x="11" y="56"/>
                    </a:cubicBezTo>
                    <a:cubicBezTo>
                      <a:pt x="13" y="55"/>
                      <a:pt x="13" y="53"/>
                      <a:pt x="16" y="52"/>
                    </a:cubicBezTo>
                    <a:cubicBezTo>
                      <a:pt x="18" y="52"/>
                      <a:pt x="20" y="53"/>
                      <a:pt x="22" y="52"/>
                    </a:cubicBezTo>
                    <a:cubicBezTo>
                      <a:pt x="23" y="54"/>
                      <a:pt x="21" y="54"/>
                      <a:pt x="22" y="54"/>
                    </a:cubicBezTo>
                    <a:cubicBezTo>
                      <a:pt x="23" y="55"/>
                      <a:pt x="24" y="54"/>
                      <a:pt x="24" y="55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7" y="52"/>
                      <a:pt x="27" y="52"/>
                      <a:pt x="27" y="53"/>
                    </a:cubicBezTo>
                    <a:cubicBezTo>
                      <a:pt x="26" y="55"/>
                      <a:pt x="25" y="56"/>
                      <a:pt x="23" y="57"/>
                    </a:cubicBezTo>
                    <a:cubicBezTo>
                      <a:pt x="21" y="57"/>
                      <a:pt x="20" y="55"/>
                      <a:pt x="19" y="56"/>
                    </a:cubicBezTo>
                    <a:cubicBezTo>
                      <a:pt x="18" y="56"/>
                      <a:pt x="17" y="55"/>
                      <a:pt x="18" y="55"/>
                    </a:cubicBezTo>
                    <a:cubicBezTo>
                      <a:pt x="18" y="55"/>
                      <a:pt x="19" y="54"/>
                      <a:pt x="19" y="54"/>
                    </a:cubicBezTo>
                    <a:cubicBezTo>
                      <a:pt x="18" y="54"/>
                      <a:pt x="16" y="55"/>
                      <a:pt x="15" y="55"/>
                    </a:cubicBezTo>
                    <a:cubicBezTo>
                      <a:pt x="14" y="55"/>
                      <a:pt x="13" y="57"/>
                      <a:pt x="12" y="57"/>
                    </a:cubicBezTo>
                    <a:cubicBezTo>
                      <a:pt x="11" y="58"/>
                      <a:pt x="9" y="58"/>
                      <a:pt x="8" y="59"/>
                    </a:cubicBezTo>
                    <a:cubicBezTo>
                      <a:pt x="7" y="60"/>
                      <a:pt x="6" y="61"/>
                      <a:pt x="6" y="63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7" y="61"/>
                      <a:pt x="8" y="61"/>
                      <a:pt x="9" y="60"/>
                    </a:cubicBezTo>
                    <a:cubicBezTo>
                      <a:pt x="10" y="60"/>
                      <a:pt x="10" y="60"/>
                      <a:pt x="10" y="61"/>
                    </a:cubicBezTo>
                    <a:cubicBezTo>
                      <a:pt x="8" y="62"/>
                      <a:pt x="8" y="63"/>
                      <a:pt x="7" y="64"/>
                    </a:cubicBezTo>
                    <a:cubicBezTo>
                      <a:pt x="7" y="65"/>
                      <a:pt x="7" y="65"/>
                      <a:pt x="8" y="65"/>
                    </a:cubicBezTo>
                    <a:cubicBezTo>
                      <a:pt x="9" y="64"/>
                      <a:pt x="9" y="63"/>
                      <a:pt x="10" y="62"/>
                    </a:cubicBezTo>
                    <a:cubicBezTo>
                      <a:pt x="11" y="61"/>
                      <a:pt x="11" y="61"/>
                      <a:pt x="11" y="62"/>
                    </a:cubicBezTo>
                    <a:cubicBezTo>
                      <a:pt x="10" y="63"/>
                      <a:pt x="9" y="64"/>
                      <a:pt x="10" y="65"/>
                    </a:cubicBezTo>
                    <a:cubicBezTo>
                      <a:pt x="10" y="66"/>
                      <a:pt x="10" y="66"/>
                      <a:pt x="10" y="65"/>
                    </a:cubicBezTo>
                    <a:cubicBezTo>
                      <a:pt x="11" y="64"/>
                      <a:pt x="11" y="62"/>
                      <a:pt x="13" y="61"/>
                    </a:cubicBezTo>
                    <a:cubicBezTo>
                      <a:pt x="13" y="60"/>
                      <a:pt x="14" y="60"/>
                      <a:pt x="14" y="59"/>
                    </a:cubicBezTo>
                    <a:cubicBezTo>
                      <a:pt x="15" y="58"/>
                      <a:pt x="15" y="57"/>
                      <a:pt x="16" y="56"/>
                    </a:cubicBezTo>
                    <a:cubicBezTo>
                      <a:pt x="18" y="55"/>
                      <a:pt x="20" y="56"/>
                      <a:pt x="21" y="57"/>
                    </a:cubicBezTo>
                    <a:cubicBezTo>
                      <a:pt x="21" y="59"/>
                      <a:pt x="22" y="61"/>
                      <a:pt x="23" y="62"/>
                    </a:cubicBezTo>
                    <a:cubicBezTo>
                      <a:pt x="24" y="63"/>
                      <a:pt x="26" y="64"/>
                      <a:pt x="26" y="67"/>
                    </a:cubicBezTo>
                    <a:cubicBezTo>
                      <a:pt x="25" y="69"/>
                      <a:pt x="24" y="69"/>
                      <a:pt x="23" y="70"/>
                    </a:cubicBezTo>
                    <a:cubicBezTo>
                      <a:pt x="18" y="69"/>
                      <a:pt x="18" y="73"/>
                      <a:pt x="16" y="73"/>
                    </a:cubicBezTo>
                    <a:cubicBezTo>
                      <a:pt x="16" y="74"/>
                      <a:pt x="14" y="75"/>
                      <a:pt x="14" y="75"/>
                    </a:cubicBezTo>
                    <a:cubicBezTo>
                      <a:pt x="18" y="74"/>
                      <a:pt x="19" y="74"/>
                      <a:pt x="18" y="75"/>
                    </a:cubicBezTo>
                    <a:cubicBezTo>
                      <a:pt x="17" y="76"/>
                      <a:pt x="17" y="77"/>
                      <a:pt x="17" y="78"/>
                    </a:cubicBezTo>
                    <a:cubicBezTo>
                      <a:pt x="17" y="79"/>
                      <a:pt x="19" y="79"/>
                      <a:pt x="20" y="79"/>
                    </a:cubicBezTo>
                    <a:cubicBezTo>
                      <a:pt x="22" y="78"/>
                      <a:pt x="22" y="77"/>
                      <a:pt x="22" y="76"/>
                    </a:cubicBezTo>
                    <a:cubicBezTo>
                      <a:pt x="23" y="76"/>
                      <a:pt x="22" y="76"/>
                      <a:pt x="23" y="77"/>
                    </a:cubicBezTo>
                    <a:cubicBezTo>
                      <a:pt x="23" y="77"/>
                      <a:pt x="23" y="77"/>
                      <a:pt x="23" y="76"/>
                    </a:cubicBezTo>
                    <a:cubicBezTo>
                      <a:pt x="23" y="75"/>
                      <a:pt x="24" y="74"/>
                      <a:pt x="24" y="74"/>
                    </a:cubicBezTo>
                    <a:cubicBezTo>
                      <a:pt x="25" y="72"/>
                      <a:pt x="27" y="72"/>
                      <a:pt x="28" y="72"/>
                    </a:cubicBezTo>
                    <a:cubicBezTo>
                      <a:pt x="29" y="71"/>
                      <a:pt x="27" y="69"/>
                      <a:pt x="28" y="68"/>
                    </a:cubicBezTo>
                    <a:cubicBezTo>
                      <a:pt x="28" y="66"/>
                      <a:pt x="29" y="65"/>
                      <a:pt x="30" y="63"/>
                    </a:cubicBezTo>
                    <a:cubicBezTo>
                      <a:pt x="29" y="62"/>
                      <a:pt x="29" y="61"/>
                      <a:pt x="29" y="60"/>
                    </a:cubicBezTo>
                    <a:cubicBezTo>
                      <a:pt x="28" y="58"/>
                      <a:pt x="29" y="56"/>
                      <a:pt x="29" y="54"/>
                    </a:cubicBezTo>
                    <a:cubicBezTo>
                      <a:pt x="30" y="54"/>
                      <a:pt x="31" y="50"/>
                      <a:pt x="29" y="49"/>
                    </a:cubicBezTo>
                    <a:cubicBezTo>
                      <a:pt x="28" y="49"/>
                      <a:pt x="29" y="46"/>
                      <a:pt x="26" y="46"/>
                    </a:cubicBezTo>
                    <a:cubicBezTo>
                      <a:pt x="25" y="45"/>
                      <a:pt x="22" y="45"/>
                      <a:pt x="20" y="45"/>
                    </a:cubicBezTo>
                    <a:cubicBezTo>
                      <a:pt x="20" y="43"/>
                      <a:pt x="25" y="43"/>
                      <a:pt x="26" y="43"/>
                    </a:cubicBezTo>
                    <a:cubicBezTo>
                      <a:pt x="27" y="42"/>
                      <a:pt x="28" y="42"/>
                      <a:pt x="29" y="40"/>
                    </a:cubicBezTo>
                    <a:cubicBezTo>
                      <a:pt x="29" y="39"/>
                      <a:pt x="28" y="39"/>
                      <a:pt x="27" y="38"/>
                    </a:cubicBezTo>
                    <a:cubicBezTo>
                      <a:pt x="24" y="37"/>
                      <a:pt x="22" y="36"/>
                      <a:pt x="21" y="34"/>
                    </a:cubicBezTo>
                    <a:lnTo>
                      <a:pt x="20" y="34"/>
                    </a:lnTo>
                    <a:close/>
                    <a:moveTo>
                      <a:pt x="45" y="37"/>
                    </a:moveTo>
                    <a:cubicBezTo>
                      <a:pt x="43" y="37"/>
                      <a:pt x="46" y="41"/>
                      <a:pt x="47" y="42"/>
                    </a:cubicBezTo>
                    <a:cubicBezTo>
                      <a:pt x="50" y="44"/>
                      <a:pt x="51" y="43"/>
                      <a:pt x="54" y="43"/>
                    </a:cubicBezTo>
                    <a:cubicBezTo>
                      <a:pt x="54" y="42"/>
                      <a:pt x="53" y="41"/>
                      <a:pt x="52" y="40"/>
                    </a:cubicBezTo>
                    <a:cubicBezTo>
                      <a:pt x="51" y="39"/>
                      <a:pt x="50" y="39"/>
                      <a:pt x="48" y="39"/>
                    </a:cubicBezTo>
                    <a:cubicBezTo>
                      <a:pt x="46" y="39"/>
                      <a:pt x="46" y="39"/>
                      <a:pt x="45" y="37"/>
                    </a:cubicBezTo>
                    <a:moveTo>
                      <a:pt x="13" y="43"/>
                    </a:moveTo>
                    <a:cubicBezTo>
                      <a:pt x="13" y="43"/>
                      <a:pt x="12" y="44"/>
                      <a:pt x="12" y="44"/>
                    </a:cubicBezTo>
                    <a:cubicBezTo>
                      <a:pt x="12" y="45"/>
                      <a:pt x="13" y="44"/>
                      <a:pt x="14" y="45"/>
                    </a:cubicBezTo>
                    <a:cubicBezTo>
                      <a:pt x="15" y="45"/>
                      <a:pt x="16" y="46"/>
                      <a:pt x="16" y="45"/>
                    </a:cubicBezTo>
                    <a:cubicBezTo>
                      <a:pt x="16" y="44"/>
                      <a:pt x="15" y="43"/>
                      <a:pt x="13" y="43"/>
                    </a:cubicBezTo>
                    <a:close/>
                    <a:moveTo>
                      <a:pt x="44" y="46"/>
                    </a:moveTo>
                    <a:cubicBezTo>
                      <a:pt x="45" y="49"/>
                      <a:pt x="44" y="51"/>
                      <a:pt x="43" y="54"/>
                    </a:cubicBezTo>
                    <a:cubicBezTo>
                      <a:pt x="44" y="56"/>
                      <a:pt x="45" y="56"/>
                      <a:pt x="46" y="57"/>
                    </a:cubicBezTo>
                    <a:cubicBezTo>
                      <a:pt x="50" y="57"/>
                      <a:pt x="51" y="60"/>
                      <a:pt x="50" y="61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0" y="62"/>
                      <a:pt x="52" y="61"/>
                      <a:pt x="52" y="60"/>
                    </a:cubicBezTo>
                    <a:cubicBezTo>
                      <a:pt x="53" y="59"/>
                      <a:pt x="54" y="58"/>
                      <a:pt x="53" y="56"/>
                    </a:cubicBezTo>
                    <a:cubicBezTo>
                      <a:pt x="51" y="56"/>
                      <a:pt x="51" y="56"/>
                      <a:pt x="50" y="55"/>
                    </a:cubicBezTo>
                    <a:cubicBezTo>
                      <a:pt x="49" y="53"/>
                      <a:pt x="50" y="52"/>
                      <a:pt x="48" y="52"/>
                    </a:cubicBezTo>
                    <a:cubicBezTo>
                      <a:pt x="47" y="52"/>
                      <a:pt x="46" y="51"/>
                      <a:pt x="45" y="49"/>
                    </a:cubicBezTo>
                    <a:cubicBezTo>
                      <a:pt x="45" y="48"/>
                      <a:pt x="45" y="47"/>
                      <a:pt x="44" y="46"/>
                    </a:cubicBezTo>
                    <a:close/>
                    <a:moveTo>
                      <a:pt x="30" y="55"/>
                    </a:moveTo>
                    <a:cubicBezTo>
                      <a:pt x="30" y="57"/>
                      <a:pt x="32" y="61"/>
                      <a:pt x="34" y="63"/>
                    </a:cubicBezTo>
                    <a:cubicBezTo>
                      <a:pt x="34" y="63"/>
                      <a:pt x="35" y="64"/>
                      <a:pt x="35" y="64"/>
                    </a:cubicBezTo>
                    <a:cubicBezTo>
                      <a:pt x="36" y="64"/>
                      <a:pt x="39" y="67"/>
                      <a:pt x="38" y="68"/>
                    </a:cubicBezTo>
                    <a:cubicBezTo>
                      <a:pt x="38" y="69"/>
                      <a:pt x="37" y="70"/>
                      <a:pt x="36" y="71"/>
                    </a:cubicBezTo>
                    <a:cubicBezTo>
                      <a:pt x="35" y="71"/>
                      <a:pt x="36" y="70"/>
                      <a:pt x="35" y="69"/>
                    </a:cubicBezTo>
                    <a:cubicBezTo>
                      <a:pt x="34" y="67"/>
                      <a:pt x="34" y="68"/>
                      <a:pt x="32" y="65"/>
                    </a:cubicBezTo>
                    <a:cubicBezTo>
                      <a:pt x="32" y="65"/>
                      <a:pt x="31" y="65"/>
                      <a:pt x="31" y="65"/>
                    </a:cubicBezTo>
                    <a:cubicBezTo>
                      <a:pt x="30" y="67"/>
                      <a:pt x="32" y="70"/>
                      <a:pt x="33" y="72"/>
                    </a:cubicBezTo>
                    <a:cubicBezTo>
                      <a:pt x="35" y="73"/>
                      <a:pt x="36" y="74"/>
                      <a:pt x="36" y="77"/>
                    </a:cubicBezTo>
                    <a:cubicBezTo>
                      <a:pt x="36" y="78"/>
                      <a:pt x="34" y="81"/>
                      <a:pt x="34" y="80"/>
                    </a:cubicBezTo>
                    <a:cubicBezTo>
                      <a:pt x="35" y="81"/>
                      <a:pt x="36" y="81"/>
                      <a:pt x="37" y="81"/>
                    </a:cubicBezTo>
                    <a:cubicBezTo>
                      <a:pt x="37" y="81"/>
                      <a:pt x="39" y="80"/>
                      <a:pt x="39" y="79"/>
                    </a:cubicBezTo>
                    <a:cubicBezTo>
                      <a:pt x="40" y="77"/>
                      <a:pt x="39" y="75"/>
                      <a:pt x="39" y="73"/>
                    </a:cubicBezTo>
                    <a:cubicBezTo>
                      <a:pt x="38" y="73"/>
                      <a:pt x="36" y="74"/>
                      <a:pt x="36" y="71"/>
                    </a:cubicBezTo>
                    <a:cubicBezTo>
                      <a:pt x="36" y="71"/>
                      <a:pt x="37" y="72"/>
                      <a:pt x="38" y="71"/>
                    </a:cubicBezTo>
                    <a:cubicBezTo>
                      <a:pt x="40" y="70"/>
                      <a:pt x="40" y="69"/>
                      <a:pt x="40" y="67"/>
                    </a:cubicBezTo>
                    <a:cubicBezTo>
                      <a:pt x="40" y="66"/>
                      <a:pt x="39" y="65"/>
                      <a:pt x="39" y="64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7" y="63"/>
                      <a:pt x="35" y="60"/>
                      <a:pt x="36" y="59"/>
                    </a:cubicBezTo>
                    <a:cubicBezTo>
                      <a:pt x="34" y="59"/>
                      <a:pt x="34" y="59"/>
                      <a:pt x="32" y="58"/>
                    </a:cubicBezTo>
                    <a:cubicBezTo>
                      <a:pt x="32" y="57"/>
                      <a:pt x="30" y="55"/>
                      <a:pt x="30" y="55"/>
                    </a:cubicBezTo>
                    <a:close/>
                    <a:moveTo>
                      <a:pt x="45" y="99"/>
                    </a:moveTo>
                    <a:cubicBezTo>
                      <a:pt x="45" y="97"/>
                      <a:pt x="42" y="96"/>
                      <a:pt x="41" y="94"/>
                    </a:cubicBezTo>
                    <a:cubicBezTo>
                      <a:pt x="40" y="92"/>
                      <a:pt x="43" y="95"/>
                      <a:pt x="45" y="93"/>
                    </a:cubicBezTo>
                    <a:cubicBezTo>
                      <a:pt x="46" y="93"/>
                      <a:pt x="46" y="92"/>
                      <a:pt x="46" y="91"/>
                    </a:cubicBezTo>
                    <a:cubicBezTo>
                      <a:pt x="47" y="90"/>
                      <a:pt x="46" y="88"/>
                      <a:pt x="46" y="87"/>
                    </a:cubicBezTo>
                    <a:cubicBezTo>
                      <a:pt x="45" y="86"/>
                      <a:pt x="42" y="86"/>
                      <a:pt x="43" y="83"/>
                    </a:cubicBezTo>
                    <a:cubicBezTo>
                      <a:pt x="44" y="83"/>
                      <a:pt x="44" y="85"/>
                      <a:pt x="46" y="85"/>
                    </a:cubicBezTo>
                    <a:cubicBezTo>
                      <a:pt x="49" y="84"/>
                      <a:pt x="49" y="81"/>
                      <a:pt x="48" y="79"/>
                    </a:cubicBezTo>
                    <a:cubicBezTo>
                      <a:pt x="48" y="78"/>
                      <a:pt x="47" y="77"/>
                      <a:pt x="47" y="77"/>
                    </a:cubicBezTo>
                    <a:cubicBezTo>
                      <a:pt x="47" y="76"/>
                      <a:pt x="48" y="77"/>
                      <a:pt x="48" y="77"/>
                    </a:cubicBezTo>
                    <a:cubicBezTo>
                      <a:pt x="50" y="76"/>
                      <a:pt x="51" y="75"/>
                      <a:pt x="52" y="73"/>
                    </a:cubicBezTo>
                    <a:cubicBezTo>
                      <a:pt x="51" y="73"/>
                      <a:pt x="51" y="71"/>
                      <a:pt x="50" y="70"/>
                    </a:cubicBezTo>
                    <a:cubicBezTo>
                      <a:pt x="49" y="70"/>
                      <a:pt x="49" y="69"/>
                      <a:pt x="50" y="69"/>
                    </a:cubicBezTo>
                    <a:cubicBezTo>
                      <a:pt x="51" y="69"/>
                      <a:pt x="54" y="68"/>
                      <a:pt x="54" y="66"/>
                    </a:cubicBezTo>
                    <a:cubicBezTo>
                      <a:pt x="54" y="66"/>
                      <a:pt x="53" y="64"/>
                      <a:pt x="53" y="64"/>
                    </a:cubicBezTo>
                    <a:cubicBezTo>
                      <a:pt x="52" y="64"/>
                      <a:pt x="48" y="63"/>
                      <a:pt x="48" y="61"/>
                    </a:cubicBezTo>
                    <a:cubicBezTo>
                      <a:pt x="45" y="60"/>
                      <a:pt x="43" y="59"/>
                      <a:pt x="43" y="56"/>
                    </a:cubicBezTo>
                    <a:cubicBezTo>
                      <a:pt x="42" y="57"/>
                      <a:pt x="43" y="59"/>
                      <a:pt x="40" y="63"/>
                    </a:cubicBezTo>
                    <a:cubicBezTo>
                      <a:pt x="40" y="64"/>
                      <a:pt x="41" y="67"/>
                      <a:pt x="42" y="68"/>
                    </a:cubicBezTo>
                    <a:cubicBezTo>
                      <a:pt x="42" y="72"/>
                      <a:pt x="45" y="72"/>
                      <a:pt x="48" y="73"/>
                    </a:cubicBezTo>
                    <a:cubicBezTo>
                      <a:pt x="49" y="74"/>
                      <a:pt x="49" y="75"/>
                      <a:pt x="49" y="76"/>
                    </a:cubicBezTo>
                    <a:cubicBezTo>
                      <a:pt x="48" y="76"/>
                      <a:pt x="48" y="76"/>
                      <a:pt x="47" y="75"/>
                    </a:cubicBezTo>
                    <a:cubicBezTo>
                      <a:pt x="45" y="74"/>
                      <a:pt x="43" y="76"/>
                      <a:pt x="41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1"/>
                      <a:pt x="40" y="72"/>
                      <a:pt x="40" y="73"/>
                    </a:cubicBezTo>
                    <a:cubicBezTo>
                      <a:pt x="41" y="74"/>
                      <a:pt x="41" y="78"/>
                      <a:pt x="42" y="78"/>
                    </a:cubicBezTo>
                    <a:cubicBezTo>
                      <a:pt x="43" y="79"/>
                      <a:pt x="45" y="80"/>
                      <a:pt x="45" y="81"/>
                    </a:cubicBezTo>
                    <a:cubicBezTo>
                      <a:pt x="45" y="82"/>
                      <a:pt x="44" y="84"/>
                      <a:pt x="44" y="83"/>
                    </a:cubicBezTo>
                    <a:cubicBezTo>
                      <a:pt x="43" y="82"/>
                      <a:pt x="42" y="80"/>
                      <a:pt x="41" y="81"/>
                    </a:cubicBezTo>
                    <a:cubicBezTo>
                      <a:pt x="40" y="82"/>
                      <a:pt x="40" y="82"/>
                      <a:pt x="38" y="84"/>
                    </a:cubicBezTo>
                    <a:cubicBezTo>
                      <a:pt x="38" y="85"/>
                      <a:pt x="40" y="87"/>
                      <a:pt x="41" y="88"/>
                    </a:cubicBezTo>
                    <a:cubicBezTo>
                      <a:pt x="42" y="89"/>
                      <a:pt x="43" y="90"/>
                      <a:pt x="43" y="91"/>
                    </a:cubicBezTo>
                    <a:cubicBezTo>
                      <a:pt x="43" y="92"/>
                      <a:pt x="42" y="93"/>
                      <a:pt x="39" y="90"/>
                    </a:cubicBezTo>
                    <a:cubicBezTo>
                      <a:pt x="39" y="90"/>
                      <a:pt x="39" y="89"/>
                      <a:pt x="39" y="89"/>
                    </a:cubicBezTo>
                    <a:cubicBezTo>
                      <a:pt x="36" y="92"/>
                      <a:pt x="36" y="92"/>
                      <a:pt x="36" y="92"/>
                    </a:cubicBezTo>
                    <a:cubicBezTo>
                      <a:pt x="37" y="94"/>
                      <a:pt x="39" y="95"/>
                      <a:pt x="40" y="96"/>
                    </a:cubicBezTo>
                    <a:cubicBezTo>
                      <a:pt x="41" y="98"/>
                      <a:pt x="41" y="98"/>
                      <a:pt x="41" y="100"/>
                    </a:cubicBezTo>
                    <a:cubicBezTo>
                      <a:pt x="39" y="100"/>
                      <a:pt x="38" y="100"/>
                      <a:pt x="37" y="99"/>
                    </a:cubicBezTo>
                    <a:cubicBezTo>
                      <a:pt x="37" y="99"/>
                      <a:pt x="36" y="98"/>
                      <a:pt x="36" y="98"/>
                    </a:cubicBezTo>
                    <a:cubicBezTo>
                      <a:pt x="36" y="99"/>
                      <a:pt x="35" y="100"/>
                      <a:pt x="34" y="100"/>
                    </a:cubicBezTo>
                    <a:cubicBezTo>
                      <a:pt x="34" y="102"/>
                      <a:pt x="35" y="103"/>
                      <a:pt x="37" y="104"/>
                    </a:cubicBezTo>
                    <a:cubicBezTo>
                      <a:pt x="38" y="105"/>
                      <a:pt x="39" y="105"/>
                      <a:pt x="39" y="107"/>
                    </a:cubicBezTo>
                    <a:cubicBezTo>
                      <a:pt x="39" y="109"/>
                      <a:pt x="37" y="109"/>
                      <a:pt x="36" y="110"/>
                    </a:cubicBezTo>
                    <a:cubicBezTo>
                      <a:pt x="36" y="109"/>
                      <a:pt x="36" y="109"/>
                      <a:pt x="36" y="109"/>
                    </a:cubicBezTo>
                    <a:cubicBezTo>
                      <a:pt x="36" y="109"/>
                      <a:pt x="36" y="108"/>
                      <a:pt x="36" y="108"/>
                    </a:cubicBezTo>
                    <a:cubicBezTo>
                      <a:pt x="35" y="107"/>
                      <a:pt x="34" y="107"/>
                      <a:pt x="34" y="106"/>
                    </a:cubicBezTo>
                    <a:cubicBezTo>
                      <a:pt x="31" y="106"/>
                      <a:pt x="32" y="109"/>
                      <a:pt x="33" y="110"/>
                    </a:cubicBezTo>
                    <a:cubicBezTo>
                      <a:pt x="33" y="111"/>
                      <a:pt x="33" y="111"/>
                      <a:pt x="34" y="111"/>
                    </a:cubicBezTo>
                    <a:cubicBezTo>
                      <a:pt x="36" y="113"/>
                      <a:pt x="40" y="113"/>
                      <a:pt x="39" y="117"/>
                    </a:cubicBezTo>
                    <a:cubicBezTo>
                      <a:pt x="38" y="118"/>
                      <a:pt x="38" y="118"/>
                      <a:pt x="37" y="119"/>
                    </a:cubicBezTo>
                    <a:cubicBezTo>
                      <a:pt x="36" y="119"/>
                      <a:pt x="36" y="119"/>
                      <a:pt x="37" y="119"/>
                    </a:cubicBezTo>
                    <a:cubicBezTo>
                      <a:pt x="37" y="119"/>
                      <a:pt x="39" y="119"/>
                      <a:pt x="39" y="118"/>
                    </a:cubicBezTo>
                    <a:cubicBezTo>
                      <a:pt x="41" y="117"/>
                      <a:pt x="41" y="116"/>
                      <a:pt x="41" y="114"/>
                    </a:cubicBezTo>
                    <a:cubicBezTo>
                      <a:pt x="41" y="113"/>
                      <a:pt x="39" y="112"/>
                      <a:pt x="37" y="111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39" y="110"/>
                      <a:pt x="40" y="111"/>
                      <a:pt x="41" y="108"/>
                    </a:cubicBezTo>
                    <a:cubicBezTo>
                      <a:pt x="43" y="106"/>
                      <a:pt x="41" y="104"/>
                      <a:pt x="39" y="102"/>
                    </a:cubicBezTo>
                    <a:cubicBezTo>
                      <a:pt x="40" y="101"/>
                      <a:pt x="41" y="102"/>
                      <a:pt x="42" y="102"/>
                    </a:cubicBezTo>
                    <a:cubicBezTo>
                      <a:pt x="43" y="101"/>
                      <a:pt x="45" y="100"/>
                      <a:pt x="45" y="99"/>
                    </a:cubicBezTo>
                    <a:moveTo>
                      <a:pt x="17" y="58"/>
                    </a:moveTo>
                    <a:cubicBezTo>
                      <a:pt x="16" y="58"/>
                      <a:pt x="16" y="60"/>
                      <a:pt x="17" y="60"/>
                    </a:cubicBezTo>
                    <a:cubicBezTo>
                      <a:pt x="17" y="60"/>
                      <a:pt x="18" y="59"/>
                      <a:pt x="19" y="60"/>
                    </a:cubicBezTo>
                    <a:cubicBezTo>
                      <a:pt x="19" y="62"/>
                      <a:pt x="20" y="63"/>
                      <a:pt x="21" y="64"/>
                    </a:cubicBezTo>
                    <a:cubicBezTo>
                      <a:pt x="22" y="65"/>
                      <a:pt x="22" y="65"/>
                      <a:pt x="21" y="66"/>
                    </a:cubicBezTo>
                    <a:cubicBezTo>
                      <a:pt x="21" y="67"/>
                      <a:pt x="19" y="68"/>
                      <a:pt x="17" y="69"/>
                    </a:cubicBezTo>
                    <a:cubicBezTo>
                      <a:pt x="16" y="68"/>
                      <a:pt x="19" y="67"/>
                      <a:pt x="18" y="66"/>
                    </a:cubicBezTo>
                    <a:cubicBezTo>
                      <a:pt x="18" y="66"/>
                      <a:pt x="18" y="65"/>
                      <a:pt x="17" y="65"/>
                    </a:cubicBezTo>
                    <a:cubicBezTo>
                      <a:pt x="17" y="65"/>
                      <a:pt x="16" y="66"/>
                      <a:pt x="16" y="66"/>
                    </a:cubicBezTo>
                    <a:cubicBezTo>
                      <a:pt x="16" y="67"/>
                      <a:pt x="18" y="67"/>
                      <a:pt x="16" y="68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67"/>
                      <a:pt x="15" y="67"/>
                      <a:pt x="15" y="68"/>
                    </a:cubicBezTo>
                    <a:cubicBezTo>
                      <a:pt x="15" y="69"/>
                      <a:pt x="15" y="69"/>
                      <a:pt x="15" y="70"/>
                    </a:cubicBezTo>
                    <a:cubicBezTo>
                      <a:pt x="15" y="70"/>
                      <a:pt x="15" y="70"/>
                      <a:pt x="15" y="70"/>
                    </a:cubicBezTo>
                    <a:cubicBezTo>
                      <a:pt x="13" y="67"/>
                      <a:pt x="14" y="67"/>
                      <a:pt x="13" y="65"/>
                    </a:cubicBezTo>
                    <a:cubicBezTo>
                      <a:pt x="12" y="64"/>
                      <a:pt x="12" y="66"/>
                      <a:pt x="12" y="67"/>
                    </a:cubicBezTo>
                    <a:cubicBezTo>
                      <a:pt x="12" y="67"/>
                      <a:pt x="12" y="68"/>
                      <a:pt x="13" y="69"/>
                    </a:cubicBezTo>
                    <a:cubicBezTo>
                      <a:pt x="14" y="69"/>
                      <a:pt x="13" y="70"/>
                      <a:pt x="13" y="70"/>
                    </a:cubicBezTo>
                    <a:cubicBezTo>
                      <a:pt x="13" y="70"/>
                      <a:pt x="12" y="70"/>
                      <a:pt x="12" y="70"/>
                    </a:cubicBezTo>
                    <a:cubicBezTo>
                      <a:pt x="11" y="69"/>
                      <a:pt x="11" y="68"/>
                      <a:pt x="11" y="68"/>
                    </a:cubicBezTo>
                    <a:cubicBezTo>
                      <a:pt x="10" y="68"/>
                      <a:pt x="10" y="68"/>
                      <a:pt x="10" y="68"/>
                    </a:cubicBezTo>
                    <a:cubicBezTo>
                      <a:pt x="10" y="68"/>
                      <a:pt x="11" y="70"/>
                      <a:pt x="12" y="71"/>
                    </a:cubicBezTo>
                    <a:cubicBezTo>
                      <a:pt x="12" y="71"/>
                      <a:pt x="13" y="71"/>
                      <a:pt x="13" y="71"/>
                    </a:cubicBezTo>
                    <a:cubicBezTo>
                      <a:pt x="13" y="72"/>
                      <a:pt x="12" y="72"/>
                      <a:pt x="12" y="73"/>
                    </a:cubicBezTo>
                    <a:cubicBezTo>
                      <a:pt x="12" y="74"/>
                      <a:pt x="13" y="73"/>
                      <a:pt x="14" y="73"/>
                    </a:cubicBezTo>
                    <a:cubicBezTo>
                      <a:pt x="17" y="72"/>
                      <a:pt x="17" y="69"/>
                      <a:pt x="21" y="68"/>
                    </a:cubicBezTo>
                    <a:cubicBezTo>
                      <a:pt x="21" y="68"/>
                      <a:pt x="22" y="67"/>
                      <a:pt x="22" y="67"/>
                    </a:cubicBezTo>
                    <a:cubicBezTo>
                      <a:pt x="23" y="67"/>
                      <a:pt x="22" y="68"/>
                      <a:pt x="23" y="68"/>
                    </a:cubicBezTo>
                    <a:cubicBezTo>
                      <a:pt x="23" y="68"/>
                      <a:pt x="24" y="68"/>
                      <a:pt x="24" y="67"/>
                    </a:cubicBezTo>
                    <a:cubicBezTo>
                      <a:pt x="24" y="66"/>
                      <a:pt x="24" y="66"/>
                      <a:pt x="23" y="65"/>
                    </a:cubicBezTo>
                    <a:cubicBezTo>
                      <a:pt x="22" y="63"/>
                      <a:pt x="21" y="62"/>
                      <a:pt x="20" y="59"/>
                    </a:cubicBezTo>
                    <a:cubicBezTo>
                      <a:pt x="19" y="59"/>
                      <a:pt x="18" y="58"/>
                      <a:pt x="17" y="58"/>
                    </a:cubicBezTo>
                    <a:close/>
                    <a:moveTo>
                      <a:pt x="55" y="61"/>
                    </a:moveTo>
                    <a:cubicBezTo>
                      <a:pt x="55" y="61"/>
                      <a:pt x="55" y="62"/>
                      <a:pt x="54" y="63"/>
                    </a:cubicBezTo>
                    <a:cubicBezTo>
                      <a:pt x="53" y="64"/>
                      <a:pt x="55" y="65"/>
                      <a:pt x="55" y="66"/>
                    </a:cubicBezTo>
                    <a:cubicBezTo>
                      <a:pt x="55" y="68"/>
                      <a:pt x="55" y="68"/>
                      <a:pt x="56" y="70"/>
                    </a:cubicBezTo>
                    <a:cubicBezTo>
                      <a:pt x="57" y="72"/>
                      <a:pt x="57" y="73"/>
                      <a:pt x="57" y="75"/>
                    </a:cubicBezTo>
                    <a:cubicBezTo>
                      <a:pt x="57" y="75"/>
                      <a:pt x="56" y="75"/>
                      <a:pt x="56" y="75"/>
                    </a:cubicBezTo>
                    <a:cubicBezTo>
                      <a:pt x="56" y="74"/>
                      <a:pt x="55" y="73"/>
                      <a:pt x="54" y="71"/>
                    </a:cubicBezTo>
                    <a:cubicBezTo>
                      <a:pt x="54" y="71"/>
                      <a:pt x="53" y="72"/>
                      <a:pt x="53" y="72"/>
                    </a:cubicBezTo>
                    <a:cubicBezTo>
                      <a:pt x="53" y="75"/>
                      <a:pt x="54" y="77"/>
                      <a:pt x="54" y="79"/>
                    </a:cubicBezTo>
                    <a:cubicBezTo>
                      <a:pt x="55" y="80"/>
                      <a:pt x="54" y="81"/>
                      <a:pt x="54" y="83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54" y="81"/>
                      <a:pt x="52" y="80"/>
                      <a:pt x="52" y="78"/>
                    </a:cubicBezTo>
                    <a:cubicBezTo>
                      <a:pt x="53" y="78"/>
                      <a:pt x="53" y="77"/>
                      <a:pt x="53" y="76"/>
                    </a:cubicBezTo>
                    <a:cubicBezTo>
                      <a:pt x="52" y="76"/>
                      <a:pt x="52" y="77"/>
                      <a:pt x="51" y="79"/>
                    </a:cubicBezTo>
                    <a:cubicBezTo>
                      <a:pt x="51" y="79"/>
                      <a:pt x="50" y="79"/>
                      <a:pt x="50" y="80"/>
                    </a:cubicBezTo>
                    <a:cubicBezTo>
                      <a:pt x="51" y="80"/>
                      <a:pt x="51" y="80"/>
                      <a:pt x="51" y="81"/>
                    </a:cubicBezTo>
                    <a:cubicBezTo>
                      <a:pt x="51" y="82"/>
                      <a:pt x="51" y="84"/>
                      <a:pt x="52" y="85"/>
                    </a:cubicBezTo>
                    <a:cubicBezTo>
                      <a:pt x="52" y="86"/>
                      <a:pt x="52" y="88"/>
                      <a:pt x="52" y="89"/>
                    </a:cubicBezTo>
                    <a:cubicBezTo>
                      <a:pt x="51" y="89"/>
                      <a:pt x="51" y="89"/>
                      <a:pt x="51" y="89"/>
                    </a:cubicBezTo>
                    <a:cubicBezTo>
                      <a:pt x="51" y="89"/>
                      <a:pt x="50" y="88"/>
                      <a:pt x="50" y="88"/>
                    </a:cubicBezTo>
                    <a:cubicBezTo>
                      <a:pt x="50" y="87"/>
                      <a:pt x="51" y="86"/>
                      <a:pt x="49" y="86"/>
                    </a:cubicBezTo>
                    <a:cubicBezTo>
                      <a:pt x="49" y="87"/>
                      <a:pt x="49" y="87"/>
                      <a:pt x="48" y="87"/>
                    </a:cubicBezTo>
                    <a:cubicBezTo>
                      <a:pt x="50" y="96"/>
                      <a:pt x="50" y="96"/>
                      <a:pt x="50" y="96"/>
                    </a:cubicBezTo>
                    <a:cubicBezTo>
                      <a:pt x="50" y="96"/>
                      <a:pt x="49" y="97"/>
                      <a:pt x="49" y="96"/>
                    </a:cubicBezTo>
                    <a:cubicBezTo>
                      <a:pt x="48" y="95"/>
                      <a:pt x="49" y="95"/>
                      <a:pt x="48" y="95"/>
                    </a:cubicBezTo>
                    <a:cubicBezTo>
                      <a:pt x="48" y="95"/>
                      <a:pt x="48" y="95"/>
                      <a:pt x="48" y="95"/>
                    </a:cubicBezTo>
                    <a:cubicBezTo>
                      <a:pt x="48" y="95"/>
                      <a:pt x="47" y="96"/>
                      <a:pt x="47" y="97"/>
                    </a:cubicBezTo>
                    <a:cubicBezTo>
                      <a:pt x="47" y="97"/>
                      <a:pt x="47" y="98"/>
                      <a:pt x="47" y="99"/>
                    </a:cubicBezTo>
                    <a:cubicBezTo>
                      <a:pt x="48" y="99"/>
                      <a:pt x="49" y="100"/>
                      <a:pt x="49" y="101"/>
                    </a:cubicBezTo>
                    <a:cubicBezTo>
                      <a:pt x="49" y="103"/>
                      <a:pt x="49" y="103"/>
                      <a:pt x="47" y="104"/>
                    </a:cubicBezTo>
                    <a:cubicBezTo>
                      <a:pt x="47" y="104"/>
                      <a:pt x="47" y="105"/>
                      <a:pt x="48" y="105"/>
                    </a:cubicBezTo>
                    <a:cubicBezTo>
                      <a:pt x="48" y="105"/>
                      <a:pt x="49" y="105"/>
                      <a:pt x="49" y="105"/>
                    </a:cubicBezTo>
                    <a:cubicBezTo>
                      <a:pt x="49" y="105"/>
                      <a:pt x="49" y="106"/>
                      <a:pt x="49" y="107"/>
                    </a:cubicBezTo>
                    <a:cubicBezTo>
                      <a:pt x="50" y="108"/>
                      <a:pt x="50" y="109"/>
                      <a:pt x="50" y="109"/>
                    </a:cubicBezTo>
                    <a:cubicBezTo>
                      <a:pt x="50" y="109"/>
                      <a:pt x="51" y="108"/>
                      <a:pt x="51" y="108"/>
                    </a:cubicBezTo>
                    <a:cubicBezTo>
                      <a:pt x="51" y="108"/>
                      <a:pt x="50" y="107"/>
                      <a:pt x="50" y="107"/>
                    </a:cubicBezTo>
                    <a:cubicBezTo>
                      <a:pt x="49" y="100"/>
                      <a:pt x="52" y="102"/>
                      <a:pt x="51" y="100"/>
                    </a:cubicBezTo>
                    <a:cubicBezTo>
                      <a:pt x="50" y="98"/>
                      <a:pt x="50" y="97"/>
                      <a:pt x="51" y="96"/>
                    </a:cubicBezTo>
                    <a:cubicBezTo>
                      <a:pt x="51" y="95"/>
                      <a:pt x="51" y="94"/>
                      <a:pt x="53" y="93"/>
                    </a:cubicBezTo>
                    <a:cubicBezTo>
                      <a:pt x="52" y="90"/>
                      <a:pt x="52" y="88"/>
                      <a:pt x="54" y="86"/>
                    </a:cubicBezTo>
                    <a:cubicBezTo>
                      <a:pt x="54" y="87"/>
                      <a:pt x="55" y="86"/>
                      <a:pt x="55" y="85"/>
                    </a:cubicBezTo>
                    <a:cubicBezTo>
                      <a:pt x="55" y="83"/>
                      <a:pt x="55" y="81"/>
                      <a:pt x="56" y="79"/>
                    </a:cubicBezTo>
                    <a:cubicBezTo>
                      <a:pt x="56" y="79"/>
                      <a:pt x="57" y="78"/>
                      <a:pt x="58" y="78"/>
                    </a:cubicBezTo>
                    <a:cubicBezTo>
                      <a:pt x="58" y="77"/>
                      <a:pt x="57" y="76"/>
                      <a:pt x="58" y="75"/>
                    </a:cubicBezTo>
                    <a:cubicBezTo>
                      <a:pt x="59" y="73"/>
                      <a:pt x="59" y="72"/>
                      <a:pt x="60" y="71"/>
                    </a:cubicBezTo>
                    <a:cubicBezTo>
                      <a:pt x="59" y="70"/>
                      <a:pt x="59" y="67"/>
                      <a:pt x="60" y="65"/>
                    </a:cubicBezTo>
                    <a:cubicBezTo>
                      <a:pt x="60" y="65"/>
                      <a:pt x="59" y="64"/>
                      <a:pt x="59" y="63"/>
                    </a:cubicBezTo>
                    <a:cubicBezTo>
                      <a:pt x="59" y="64"/>
                      <a:pt x="59" y="66"/>
                      <a:pt x="59" y="66"/>
                    </a:cubicBezTo>
                    <a:cubicBezTo>
                      <a:pt x="59" y="68"/>
                      <a:pt x="57" y="65"/>
                      <a:pt x="57" y="65"/>
                    </a:cubicBezTo>
                    <a:cubicBezTo>
                      <a:pt x="56" y="63"/>
                      <a:pt x="55" y="63"/>
                      <a:pt x="55" y="61"/>
                    </a:cubicBezTo>
                    <a:moveTo>
                      <a:pt x="31" y="75"/>
                    </a:moveTo>
                    <a:cubicBezTo>
                      <a:pt x="30" y="75"/>
                      <a:pt x="29" y="77"/>
                      <a:pt x="29" y="78"/>
                    </a:cubicBezTo>
                    <a:cubicBezTo>
                      <a:pt x="29" y="80"/>
                      <a:pt x="29" y="82"/>
                      <a:pt x="30" y="84"/>
                    </a:cubicBezTo>
                    <a:cubicBezTo>
                      <a:pt x="32" y="85"/>
                      <a:pt x="33" y="86"/>
                      <a:pt x="34" y="87"/>
                    </a:cubicBezTo>
                    <a:cubicBezTo>
                      <a:pt x="34" y="88"/>
                      <a:pt x="33" y="89"/>
                      <a:pt x="33" y="89"/>
                    </a:cubicBezTo>
                    <a:cubicBezTo>
                      <a:pt x="32" y="89"/>
                      <a:pt x="31" y="89"/>
                      <a:pt x="31" y="89"/>
                    </a:cubicBezTo>
                    <a:cubicBezTo>
                      <a:pt x="30" y="87"/>
                      <a:pt x="29" y="86"/>
                      <a:pt x="28" y="86"/>
                    </a:cubicBezTo>
                    <a:cubicBezTo>
                      <a:pt x="27" y="86"/>
                      <a:pt x="27" y="87"/>
                      <a:pt x="27" y="87"/>
                    </a:cubicBezTo>
                    <a:cubicBezTo>
                      <a:pt x="27" y="89"/>
                      <a:pt x="28" y="91"/>
                      <a:pt x="29" y="92"/>
                    </a:cubicBezTo>
                    <a:cubicBezTo>
                      <a:pt x="31" y="93"/>
                      <a:pt x="32" y="95"/>
                      <a:pt x="31" y="97"/>
                    </a:cubicBezTo>
                    <a:cubicBezTo>
                      <a:pt x="30" y="97"/>
                      <a:pt x="28" y="97"/>
                      <a:pt x="28" y="96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27" y="94"/>
                      <a:pt x="26" y="93"/>
                      <a:pt x="25" y="92"/>
                    </a:cubicBezTo>
                    <a:cubicBezTo>
                      <a:pt x="24" y="92"/>
                      <a:pt x="24" y="94"/>
                      <a:pt x="24" y="95"/>
                    </a:cubicBezTo>
                    <a:cubicBezTo>
                      <a:pt x="25" y="98"/>
                      <a:pt x="27" y="100"/>
                      <a:pt x="29" y="102"/>
                    </a:cubicBezTo>
                    <a:cubicBezTo>
                      <a:pt x="30" y="103"/>
                      <a:pt x="29" y="104"/>
                      <a:pt x="29" y="105"/>
                    </a:cubicBezTo>
                    <a:cubicBezTo>
                      <a:pt x="28" y="106"/>
                      <a:pt x="27" y="106"/>
                      <a:pt x="26" y="106"/>
                    </a:cubicBezTo>
                    <a:cubicBezTo>
                      <a:pt x="25" y="106"/>
                      <a:pt x="27" y="104"/>
                      <a:pt x="25" y="103"/>
                    </a:cubicBezTo>
                    <a:cubicBezTo>
                      <a:pt x="25" y="102"/>
                      <a:pt x="24" y="100"/>
                      <a:pt x="23" y="101"/>
                    </a:cubicBezTo>
                    <a:cubicBezTo>
                      <a:pt x="22" y="103"/>
                      <a:pt x="23" y="105"/>
                      <a:pt x="23" y="105"/>
                    </a:cubicBezTo>
                    <a:cubicBezTo>
                      <a:pt x="24" y="107"/>
                      <a:pt x="28" y="109"/>
                      <a:pt x="27" y="110"/>
                    </a:cubicBezTo>
                    <a:cubicBezTo>
                      <a:pt x="27" y="112"/>
                      <a:pt x="26" y="111"/>
                      <a:pt x="25" y="112"/>
                    </a:cubicBezTo>
                    <a:cubicBezTo>
                      <a:pt x="25" y="113"/>
                      <a:pt x="26" y="113"/>
                      <a:pt x="26" y="113"/>
                    </a:cubicBezTo>
                    <a:cubicBezTo>
                      <a:pt x="27" y="112"/>
                      <a:pt x="29" y="112"/>
                      <a:pt x="29" y="110"/>
                    </a:cubicBezTo>
                    <a:cubicBezTo>
                      <a:pt x="29" y="109"/>
                      <a:pt x="28" y="108"/>
                      <a:pt x="27" y="107"/>
                    </a:cubicBezTo>
                    <a:cubicBezTo>
                      <a:pt x="27" y="106"/>
                      <a:pt x="28" y="107"/>
                      <a:pt x="29" y="106"/>
                    </a:cubicBezTo>
                    <a:cubicBezTo>
                      <a:pt x="30" y="106"/>
                      <a:pt x="31" y="106"/>
                      <a:pt x="31" y="105"/>
                    </a:cubicBezTo>
                    <a:cubicBezTo>
                      <a:pt x="32" y="104"/>
                      <a:pt x="31" y="102"/>
                      <a:pt x="30" y="101"/>
                    </a:cubicBezTo>
                    <a:cubicBezTo>
                      <a:pt x="30" y="101"/>
                      <a:pt x="26" y="98"/>
                      <a:pt x="28" y="98"/>
                    </a:cubicBezTo>
                    <a:cubicBezTo>
                      <a:pt x="29" y="98"/>
                      <a:pt x="30" y="99"/>
                      <a:pt x="31" y="99"/>
                    </a:cubicBezTo>
                    <a:cubicBezTo>
                      <a:pt x="33" y="100"/>
                      <a:pt x="35" y="97"/>
                      <a:pt x="35" y="96"/>
                    </a:cubicBezTo>
                    <a:cubicBezTo>
                      <a:pt x="34" y="94"/>
                      <a:pt x="34" y="93"/>
                      <a:pt x="32" y="92"/>
                    </a:cubicBezTo>
                    <a:cubicBezTo>
                      <a:pt x="32" y="92"/>
                      <a:pt x="31" y="91"/>
                      <a:pt x="31" y="91"/>
                    </a:cubicBezTo>
                    <a:cubicBezTo>
                      <a:pt x="32" y="90"/>
                      <a:pt x="31" y="91"/>
                      <a:pt x="34" y="90"/>
                    </a:cubicBezTo>
                    <a:cubicBezTo>
                      <a:pt x="36" y="89"/>
                      <a:pt x="36" y="88"/>
                      <a:pt x="36" y="87"/>
                    </a:cubicBezTo>
                    <a:cubicBezTo>
                      <a:pt x="37" y="86"/>
                      <a:pt x="36" y="85"/>
                      <a:pt x="36" y="84"/>
                    </a:cubicBezTo>
                    <a:cubicBezTo>
                      <a:pt x="34" y="84"/>
                      <a:pt x="30" y="81"/>
                      <a:pt x="32" y="78"/>
                    </a:cubicBezTo>
                    <a:cubicBezTo>
                      <a:pt x="32" y="78"/>
                      <a:pt x="32" y="79"/>
                      <a:pt x="33" y="79"/>
                    </a:cubicBezTo>
                    <a:cubicBezTo>
                      <a:pt x="33" y="80"/>
                      <a:pt x="34" y="79"/>
                      <a:pt x="34" y="78"/>
                    </a:cubicBezTo>
                    <a:cubicBezTo>
                      <a:pt x="33" y="77"/>
                      <a:pt x="31" y="76"/>
                      <a:pt x="31" y="75"/>
                    </a:cubicBezTo>
                    <a:close/>
                    <a:moveTo>
                      <a:pt x="22" y="111"/>
                    </a:moveTo>
                    <a:cubicBezTo>
                      <a:pt x="23" y="112"/>
                      <a:pt x="23" y="113"/>
                      <a:pt x="24" y="113"/>
                    </a:cubicBezTo>
                    <a:cubicBezTo>
                      <a:pt x="25" y="114"/>
                      <a:pt x="26" y="116"/>
                      <a:pt x="26" y="117"/>
                    </a:cubicBezTo>
                    <a:cubicBezTo>
                      <a:pt x="26" y="118"/>
                      <a:pt x="25" y="119"/>
                      <a:pt x="24" y="119"/>
                    </a:cubicBezTo>
                    <a:cubicBezTo>
                      <a:pt x="24" y="119"/>
                      <a:pt x="22" y="118"/>
                      <a:pt x="23" y="119"/>
                    </a:cubicBezTo>
                    <a:cubicBezTo>
                      <a:pt x="23" y="119"/>
                      <a:pt x="24" y="120"/>
                      <a:pt x="25" y="120"/>
                    </a:cubicBezTo>
                    <a:cubicBezTo>
                      <a:pt x="26" y="120"/>
                      <a:pt x="27" y="118"/>
                      <a:pt x="27" y="117"/>
                    </a:cubicBezTo>
                    <a:cubicBezTo>
                      <a:pt x="27" y="116"/>
                      <a:pt x="27" y="115"/>
                      <a:pt x="26" y="114"/>
                    </a:cubicBezTo>
                    <a:cubicBezTo>
                      <a:pt x="25" y="113"/>
                      <a:pt x="24" y="112"/>
                      <a:pt x="24" y="111"/>
                    </a:cubicBezTo>
                    <a:cubicBezTo>
                      <a:pt x="24" y="111"/>
                      <a:pt x="24" y="110"/>
                      <a:pt x="23" y="110"/>
                    </a:cubicBezTo>
                    <a:cubicBezTo>
                      <a:pt x="22" y="108"/>
                      <a:pt x="22" y="110"/>
                      <a:pt x="22" y="111"/>
                    </a:cubicBezTo>
                    <a:moveTo>
                      <a:pt x="49" y="113"/>
                    </a:moveTo>
                    <a:cubicBezTo>
                      <a:pt x="49" y="114"/>
                      <a:pt x="49" y="116"/>
                      <a:pt x="48" y="116"/>
                    </a:cubicBezTo>
                    <a:cubicBezTo>
                      <a:pt x="47" y="116"/>
                      <a:pt x="44" y="115"/>
                      <a:pt x="44" y="115"/>
                    </a:cubicBezTo>
                    <a:cubicBezTo>
                      <a:pt x="44" y="115"/>
                      <a:pt x="43" y="116"/>
                      <a:pt x="43" y="117"/>
                    </a:cubicBezTo>
                    <a:cubicBezTo>
                      <a:pt x="44" y="117"/>
                      <a:pt x="45" y="117"/>
                      <a:pt x="45" y="117"/>
                    </a:cubicBezTo>
                    <a:cubicBezTo>
                      <a:pt x="47" y="119"/>
                      <a:pt x="47" y="121"/>
                      <a:pt x="46" y="122"/>
                    </a:cubicBezTo>
                    <a:cubicBezTo>
                      <a:pt x="46" y="123"/>
                      <a:pt x="45" y="122"/>
                      <a:pt x="45" y="123"/>
                    </a:cubicBezTo>
                    <a:cubicBezTo>
                      <a:pt x="45" y="123"/>
                      <a:pt x="46" y="123"/>
                      <a:pt x="46" y="123"/>
                    </a:cubicBezTo>
                    <a:cubicBezTo>
                      <a:pt x="49" y="121"/>
                      <a:pt x="48" y="119"/>
                      <a:pt x="48" y="117"/>
                    </a:cubicBezTo>
                    <a:cubicBezTo>
                      <a:pt x="49" y="116"/>
                      <a:pt x="49" y="117"/>
                      <a:pt x="49" y="118"/>
                    </a:cubicBezTo>
                    <a:cubicBezTo>
                      <a:pt x="49" y="119"/>
                      <a:pt x="50" y="121"/>
                      <a:pt x="49" y="121"/>
                    </a:cubicBezTo>
                    <a:cubicBezTo>
                      <a:pt x="50" y="122"/>
                      <a:pt x="51" y="123"/>
                      <a:pt x="50" y="125"/>
                    </a:cubicBezTo>
                    <a:cubicBezTo>
                      <a:pt x="49" y="125"/>
                      <a:pt x="52" y="128"/>
                      <a:pt x="51" y="125"/>
                    </a:cubicBezTo>
                    <a:cubicBezTo>
                      <a:pt x="51" y="124"/>
                      <a:pt x="52" y="123"/>
                      <a:pt x="51" y="122"/>
                    </a:cubicBezTo>
                    <a:cubicBezTo>
                      <a:pt x="50" y="120"/>
                      <a:pt x="50" y="121"/>
                      <a:pt x="50" y="118"/>
                    </a:cubicBezTo>
                    <a:cubicBezTo>
                      <a:pt x="50" y="116"/>
                      <a:pt x="51" y="116"/>
                      <a:pt x="51" y="115"/>
                    </a:cubicBezTo>
                    <a:cubicBezTo>
                      <a:pt x="51" y="115"/>
                      <a:pt x="50" y="112"/>
                      <a:pt x="50" y="113"/>
                    </a:cubicBezTo>
                    <a:lnTo>
                      <a:pt x="49" y="113"/>
                    </a:lnTo>
                    <a:close/>
                    <a:moveTo>
                      <a:pt x="31" y="114"/>
                    </a:moveTo>
                    <a:cubicBezTo>
                      <a:pt x="30" y="116"/>
                      <a:pt x="31" y="119"/>
                      <a:pt x="32" y="120"/>
                    </a:cubicBezTo>
                    <a:cubicBezTo>
                      <a:pt x="33" y="121"/>
                      <a:pt x="35" y="122"/>
                      <a:pt x="35" y="124"/>
                    </a:cubicBezTo>
                    <a:cubicBezTo>
                      <a:pt x="35" y="124"/>
                      <a:pt x="35" y="124"/>
                      <a:pt x="34" y="125"/>
                    </a:cubicBezTo>
                    <a:cubicBezTo>
                      <a:pt x="33" y="126"/>
                      <a:pt x="32" y="125"/>
                      <a:pt x="31" y="125"/>
                    </a:cubicBezTo>
                    <a:cubicBezTo>
                      <a:pt x="30" y="125"/>
                      <a:pt x="28" y="121"/>
                      <a:pt x="27" y="122"/>
                    </a:cubicBezTo>
                    <a:cubicBezTo>
                      <a:pt x="27" y="124"/>
                      <a:pt x="29" y="126"/>
                      <a:pt x="30" y="127"/>
                    </a:cubicBezTo>
                    <a:cubicBezTo>
                      <a:pt x="31" y="127"/>
                      <a:pt x="32" y="127"/>
                      <a:pt x="32" y="128"/>
                    </a:cubicBezTo>
                    <a:cubicBezTo>
                      <a:pt x="32" y="129"/>
                      <a:pt x="31" y="131"/>
                      <a:pt x="30" y="131"/>
                    </a:cubicBezTo>
                    <a:cubicBezTo>
                      <a:pt x="28" y="132"/>
                      <a:pt x="31" y="131"/>
                      <a:pt x="32" y="131"/>
                    </a:cubicBezTo>
                    <a:cubicBezTo>
                      <a:pt x="32" y="131"/>
                      <a:pt x="33" y="130"/>
                      <a:pt x="33" y="130"/>
                    </a:cubicBezTo>
                    <a:cubicBezTo>
                      <a:pt x="33" y="129"/>
                      <a:pt x="33" y="128"/>
                      <a:pt x="33" y="128"/>
                    </a:cubicBezTo>
                    <a:cubicBezTo>
                      <a:pt x="33" y="127"/>
                      <a:pt x="32" y="126"/>
                      <a:pt x="33" y="126"/>
                    </a:cubicBezTo>
                    <a:cubicBezTo>
                      <a:pt x="34" y="126"/>
                      <a:pt x="34" y="126"/>
                      <a:pt x="35" y="125"/>
                    </a:cubicBezTo>
                    <a:cubicBezTo>
                      <a:pt x="36" y="125"/>
                      <a:pt x="36" y="125"/>
                      <a:pt x="36" y="125"/>
                    </a:cubicBezTo>
                    <a:cubicBezTo>
                      <a:pt x="37" y="125"/>
                      <a:pt x="37" y="124"/>
                      <a:pt x="37" y="123"/>
                    </a:cubicBezTo>
                    <a:cubicBezTo>
                      <a:pt x="36" y="123"/>
                      <a:pt x="37" y="122"/>
                      <a:pt x="36" y="121"/>
                    </a:cubicBezTo>
                    <a:cubicBezTo>
                      <a:pt x="35" y="119"/>
                      <a:pt x="32" y="118"/>
                      <a:pt x="33" y="116"/>
                    </a:cubicBezTo>
                    <a:lnTo>
                      <a:pt x="31" y="114"/>
                    </a:lnTo>
                    <a:close/>
                    <a:moveTo>
                      <a:pt x="39" y="123"/>
                    </a:moveTo>
                    <a:cubicBezTo>
                      <a:pt x="40" y="123"/>
                      <a:pt x="41" y="124"/>
                      <a:pt x="41" y="125"/>
                    </a:cubicBezTo>
                    <a:cubicBezTo>
                      <a:pt x="42" y="126"/>
                      <a:pt x="44" y="127"/>
                      <a:pt x="44" y="129"/>
                    </a:cubicBezTo>
                    <a:cubicBezTo>
                      <a:pt x="44" y="130"/>
                      <a:pt x="43" y="130"/>
                      <a:pt x="43" y="131"/>
                    </a:cubicBezTo>
                    <a:cubicBezTo>
                      <a:pt x="43" y="131"/>
                      <a:pt x="42" y="131"/>
                      <a:pt x="42" y="131"/>
                    </a:cubicBezTo>
                    <a:cubicBezTo>
                      <a:pt x="41" y="132"/>
                      <a:pt x="39" y="128"/>
                      <a:pt x="38" y="128"/>
                    </a:cubicBezTo>
                    <a:cubicBezTo>
                      <a:pt x="38" y="129"/>
                      <a:pt x="37" y="130"/>
                      <a:pt x="38" y="130"/>
                    </a:cubicBezTo>
                    <a:cubicBezTo>
                      <a:pt x="40" y="131"/>
                      <a:pt x="41" y="133"/>
                      <a:pt x="40" y="135"/>
                    </a:cubicBezTo>
                    <a:cubicBezTo>
                      <a:pt x="40" y="135"/>
                      <a:pt x="39" y="135"/>
                      <a:pt x="39" y="136"/>
                    </a:cubicBezTo>
                    <a:cubicBezTo>
                      <a:pt x="39" y="137"/>
                      <a:pt x="41" y="135"/>
                      <a:pt x="42" y="135"/>
                    </a:cubicBezTo>
                    <a:cubicBezTo>
                      <a:pt x="42" y="134"/>
                      <a:pt x="42" y="133"/>
                      <a:pt x="42" y="133"/>
                    </a:cubicBezTo>
                    <a:cubicBezTo>
                      <a:pt x="42" y="131"/>
                      <a:pt x="44" y="131"/>
                      <a:pt x="45" y="130"/>
                    </a:cubicBezTo>
                    <a:cubicBezTo>
                      <a:pt x="46" y="128"/>
                      <a:pt x="45" y="127"/>
                      <a:pt x="45" y="126"/>
                    </a:cubicBezTo>
                    <a:cubicBezTo>
                      <a:pt x="44" y="125"/>
                      <a:pt x="42" y="123"/>
                      <a:pt x="42" y="122"/>
                    </a:cubicBezTo>
                    <a:cubicBezTo>
                      <a:pt x="41" y="121"/>
                      <a:pt x="39" y="122"/>
                      <a:pt x="39" y="123"/>
                    </a:cubicBezTo>
                    <a:moveTo>
                      <a:pt x="48" y="127"/>
                    </a:moveTo>
                    <a:cubicBezTo>
                      <a:pt x="48" y="127"/>
                      <a:pt x="48" y="129"/>
                      <a:pt x="48" y="130"/>
                    </a:cubicBezTo>
                    <a:cubicBezTo>
                      <a:pt x="48" y="130"/>
                      <a:pt x="48" y="132"/>
                      <a:pt x="47" y="133"/>
                    </a:cubicBezTo>
                    <a:cubicBezTo>
                      <a:pt x="47" y="133"/>
                      <a:pt x="45" y="134"/>
                      <a:pt x="46" y="134"/>
                    </a:cubicBezTo>
                    <a:cubicBezTo>
                      <a:pt x="47" y="134"/>
                      <a:pt x="49" y="133"/>
                      <a:pt x="49" y="132"/>
                    </a:cubicBezTo>
                    <a:cubicBezTo>
                      <a:pt x="50" y="132"/>
                      <a:pt x="50" y="130"/>
                      <a:pt x="50" y="129"/>
                    </a:cubicBezTo>
                    <a:cubicBezTo>
                      <a:pt x="50" y="128"/>
                      <a:pt x="50" y="128"/>
                      <a:pt x="50" y="127"/>
                    </a:cubicBezTo>
                    <a:cubicBezTo>
                      <a:pt x="49" y="127"/>
                      <a:pt x="49" y="126"/>
                      <a:pt x="49" y="127"/>
                    </a:cubicBezTo>
                    <a:lnTo>
                      <a:pt x="48" y="127"/>
                    </a:lnTo>
                    <a:close/>
                    <a:moveTo>
                      <a:pt x="35" y="134"/>
                    </a:moveTo>
                    <a:cubicBezTo>
                      <a:pt x="35" y="134"/>
                      <a:pt x="34" y="134"/>
                      <a:pt x="34" y="134"/>
                    </a:cubicBezTo>
                    <a:cubicBezTo>
                      <a:pt x="33" y="135"/>
                      <a:pt x="36" y="135"/>
                      <a:pt x="36" y="137"/>
                    </a:cubicBezTo>
                    <a:cubicBezTo>
                      <a:pt x="36" y="138"/>
                      <a:pt x="35" y="139"/>
                      <a:pt x="34" y="139"/>
                    </a:cubicBezTo>
                    <a:cubicBezTo>
                      <a:pt x="34" y="140"/>
                      <a:pt x="35" y="141"/>
                      <a:pt x="36" y="140"/>
                    </a:cubicBezTo>
                    <a:cubicBezTo>
                      <a:pt x="38" y="139"/>
                      <a:pt x="36" y="137"/>
                      <a:pt x="37" y="136"/>
                    </a:cubicBezTo>
                    <a:cubicBezTo>
                      <a:pt x="37" y="135"/>
                      <a:pt x="36" y="134"/>
                      <a:pt x="35" y="134"/>
                    </a:cubicBezTo>
                    <a:moveTo>
                      <a:pt x="76" y="110"/>
                    </a:moveTo>
                    <a:cubicBezTo>
                      <a:pt x="76" y="111"/>
                      <a:pt x="76" y="111"/>
                      <a:pt x="75" y="111"/>
                    </a:cubicBezTo>
                    <a:cubicBezTo>
                      <a:pt x="75" y="114"/>
                      <a:pt x="73" y="114"/>
                      <a:pt x="71" y="117"/>
                    </a:cubicBezTo>
                    <a:cubicBezTo>
                      <a:pt x="71" y="118"/>
                      <a:pt x="71" y="119"/>
                      <a:pt x="71" y="120"/>
                    </a:cubicBezTo>
                    <a:cubicBezTo>
                      <a:pt x="72" y="121"/>
                      <a:pt x="72" y="119"/>
                      <a:pt x="72" y="119"/>
                    </a:cubicBezTo>
                    <a:cubicBezTo>
                      <a:pt x="73" y="118"/>
                      <a:pt x="76" y="117"/>
                      <a:pt x="77" y="116"/>
                    </a:cubicBezTo>
                    <a:cubicBezTo>
                      <a:pt x="79" y="115"/>
                      <a:pt x="76" y="113"/>
                      <a:pt x="76" y="111"/>
                    </a:cubicBezTo>
                    <a:lnTo>
                      <a:pt x="76" y="110"/>
                    </a:lnTo>
                    <a:close/>
                    <a:moveTo>
                      <a:pt x="71" y="78"/>
                    </a:moveTo>
                    <a:cubicBezTo>
                      <a:pt x="70" y="79"/>
                      <a:pt x="69" y="79"/>
                      <a:pt x="68" y="80"/>
                    </a:cubicBezTo>
                    <a:cubicBezTo>
                      <a:pt x="66" y="81"/>
                      <a:pt x="65" y="81"/>
                      <a:pt x="65" y="82"/>
                    </a:cubicBezTo>
                    <a:cubicBezTo>
                      <a:pt x="64" y="84"/>
                      <a:pt x="64" y="86"/>
                      <a:pt x="66" y="87"/>
                    </a:cubicBezTo>
                    <a:cubicBezTo>
                      <a:pt x="65" y="86"/>
                      <a:pt x="66" y="85"/>
                      <a:pt x="67" y="84"/>
                    </a:cubicBezTo>
                    <a:cubicBezTo>
                      <a:pt x="69" y="84"/>
                      <a:pt x="70" y="84"/>
                      <a:pt x="71" y="82"/>
                    </a:cubicBezTo>
                    <a:cubicBezTo>
                      <a:pt x="72" y="81"/>
                      <a:pt x="71" y="79"/>
                      <a:pt x="71" y="78"/>
                    </a:cubicBezTo>
                    <a:moveTo>
                      <a:pt x="78" y="81"/>
                    </a:moveTo>
                    <a:cubicBezTo>
                      <a:pt x="77" y="82"/>
                      <a:pt x="77" y="83"/>
                      <a:pt x="76" y="85"/>
                    </a:cubicBezTo>
                    <a:cubicBezTo>
                      <a:pt x="73" y="86"/>
                      <a:pt x="72" y="91"/>
                      <a:pt x="77" y="92"/>
                    </a:cubicBezTo>
                    <a:cubicBezTo>
                      <a:pt x="76" y="91"/>
                      <a:pt x="76" y="89"/>
                      <a:pt x="77" y="88"/>
                    </a:cubicBezTo>
                    <a:cubicBezTo>
                      <a:pt x="79" y="86"/>
                      <a:pt x="81" y="83"/>
                      <a:pt x="84" y="81"/>
                    </a:cubicBezTo>
                    <a:cubicBezTo>
                      <a:pt x="81" y="82"/>
                      <a:pt x="80" y="81"/>
                      <a:pt x="78" y="81"/>
                    </a:cubicBezTo>
                    <a:moveTo>
                      <a:pt x="102" y="82"/>
                    </a:moveTo>
                    <a:cubicBezTo>
                      <a:pt x="103" y="83"/>
                      <a:pt x="102" y="86"/>
                      <a:pt x="108" y="87"/>
                    </a:cubicBezTo>
                    <a:cubicBezTo>
                      <a:pt x="109" y="89"/>
                      <a:pt x="110" y="89"/>
                      <a:pt x="110" y="91"/>
                    </a:cubicBezTo>
                    <a:cubicBezTo>
                      <a:pt x="110" y="91"/>
                      <a:pt x="110" y="91"/>
                      <a:pt x="111" y="91"/>
                    </a:cubicBezTo>
                    <a:cubicBezTo>
                      <a:pt x="112" y="91"/>
                      <a:pt x="112" y="87"/>
                      <a:pt x="111" y="87"/>
                    </a:cubicBezTo>
                    <a:cubicBezTo>
                      <a:pt x="110" y="85"/>
                      <a:pt x="107" y="86"/>
                      <a:pt x="106" y="84"/>
                    </a:cubicBezTo>
                    <a:cubicBezTo>
                      <a:pt x="106" y="82"/>
                      <a:pt x="105" y="82"/>
                      <a:pt x="104" y="81"/>
                    </a:cubicBezTo>
                    <a:cubicBezTo>
                      <a:pt x="104" y="81"/>
                      <a:pt x="102" y="81"/>
                      <a:pt x="102" y="82"/>
                    </a:cubicBezTo>
                    <a:moveTo>
                      <a:pt x="93" y="83"/>
                    </a:moveTo>
                    <a:cubicBezTo>
                      <a:pt x="95" y="84"/>
                      <a:pt x="94" y="87"/>
                      <a:pt x="96" y="89"/>
                    </a:cubicBezTo>
                    <a:cubicBezTo>
                      <a:pt x="98" y="90"/>
                      <a:pt x="100" y="90"/>
                      <a:pt x="101" y="92"/>
                    </a:cubicBezTo>
                    <a:cubicBezTo>
                      <a:pt x="102" y="94"/>
                      <a:pt x="100" y="94"/>
                      <a:pt x="100" y="95"/>
                    </a:cubicBezTo>
                    <a:cubicBezTo>
                      <a:pt x="100" y="96"/>
                      <a:pt x="102" y="96"/>
                      <a:pt x="102" y="96"/>
                    </a:cubicBezTo>
                    <a:cubicBezTo>
                      <a:pt x="104" y="95"/>
                      <a:pt x="104" y="93"/>
                      <a:pt x="104" y="91"/>
                    </a:cubicBezTo>
                    <a:cubicBezTo>
                      <a:pt x="104" y="90"/>
                      <a:pt x="101" y="89"/>
                      <a:pt x="100" y="87"/>
                    </a:cubicBezTo>
                    <a:cubicBezTo>
                      <a:pt x="99" y="85"/>
                      <a:pt x="99" y="83"/>
                      <a:pt x="97" y="83"/>
                    </a:cubicBezTo>
                    <a:cubicBezTo>
                      <a:pt x="93" y="83"/>
                      <a:pt x="93" y="83"/>
                      <a:pt x="93" y="83"/>
                    </a:cubicBezTo>
                    <a:close/>
                    <a:moveTo>
                      <a:pt x="86" y="83"/>
                    </a:moveTo>
                    <a:cubicBezTo>
                      <a:pt x="82" y="85"/>
                      <a:pt x="80" y="90"/>
                      <a:pt x="80" y="94"/>
                    </a:cubicBezTo>
                    <a:cubicBezTo>
                      <a:pt x="80" y="96"/>
                      <a:pt x="82" y="96"/>
                      <a:pt x="83" y="95"/>
                    </a:cubicBezTo>
                    <a:cubicBezTo>
                      <a:pt x="82" y="94"/>
                      <a:pt x="82" y="93"/>
                      <a:pt x="83" y="92"/>
                    </a:cubicBezTo>
                    <a:cubicBezTo>
                      <a:pt x="85" y="90"/>
                      <a:pt x="86" y="92"/>
                      <a:pt x="88" y="87"/>
                    </a:cubicBezTo>
                    <a:cubicBezTo>
                      <a:pt x="89" y="86"/>
                      <a:pt x="90" y="85"/>
                      <a:pt x="90" y="83"/>
                    </a:cubicBezTo>
                    <a:cubicBezTo>
                      <a:pt x="89" y="83"/>
                      <a:pt x="87" y="83"/>
                      <a:pt x="86" y="83"/>
                    </a:cubicBezTo>
                    <a:moveTo>
                      <a:pt x="114" y="87"/>
                    </a:moveTo>
                    <a:cubicBezTo>
                      <a:pt x="113" y="87"/>
                      <a:pt x="113" y="87"/>
                      <a:pt x="112" y="88"/>
                    </a:cubicBezTo>
                    <a:cubicBezTo>
                      <a:pt x="113" y="89"/>
                      <a:pt x="115" y="89"/>
                      <a:pt x="114" y="93"/>
                    </a:cubicBezTo>
                    <a:cubicBezTo>
                      <a:pt x="114" y="93"/>
                      <a:pt x="114" y="93"/>
                      <a:pt x="114" y="94"/>
                    </a:cubicBezTo>
                    <a:cubicBezTo>
                      <a:pt x="114" y="94"/>
                      <a:pt x="116" y="94"/>
                      <a:pt x="117" y="93"/>
                    </a:cubicBezTo>
                    <a:cubicBezTo>
                      <a:pt x="119" y="91"/>
                      <a:pt x="117" y="90"/>
                      <a:pt x="116" y="88"/>
                    </a:cubicBezTo>
                    <a:cubicBezTo>
                      <a:pt x="115" y="86"/>
                      <a:pt x="115" y="87"/>
                      <a:pt x="114" y="87"/>
                    </a:cubicBezTo>
                    <a:moveTo>
                      <a:pt x="91" y="89"/>
                    </a:moveTo>
                    <a:cubicBezTo>
                      <a:pt x="90" y="90"/>
                      <a:pt x="91" y="91"/>
                      <a:pt x="91" y="93"/>
                    </a:cubicBezTo>
                    <a:cubicBezTo>
                      <a:pt x="91" y="95"/>
                      <a:pt x="91" y="95"/>
                      <a:pt x="89" y="96"/>
                    </a:cubicBezTo>
                    <a:cubicBezTo>
                      <a:pt x="88" y="96"/>
                      <a:pt x="87" y="96"/>
                      <a:pt x="86" y="96"/>
                    </a:cubicBezTo>
                    <a:cubicBezTo>
                      <a:pt x="85" y="97"/>
                      <a:pt x="83" y="97"/>
                      <a:pt x="83" y="98"/>
                    </a:cubicBezTo>
                    <a:cubicBezTo>
                      <a:pt x="84" y="100"/>
                      <a:pt x="82" y="102"/>
                      <a:pt x="80" y="102"/>
                    </a:cubicBezTo>
                    <a:cubicBezTo>
                      <a:pt x="78" y="103"/>
                      <a:pt x="78" y="106"/>
                      <a:pt x="79" y="108"/>
                    </a:cubicBezTo>
                    <a:cubicBezTo>
                      <a:pt x="79" y="109"/>
                      <a:pt x="82" y="110"/>
                      <a:pt x="82" y="109"/>
                    </a:cubicBezTo>
                    <a:cubicBezTo>
                      <a:pt x="82" y="108"/>
                      <a:pt x="80" y="107"/>
                      <a:pt x="81" y="105"/>
                    </a:cubicBezTo>
                    <a:cubicBezTo>
                      <a:pt x="82" y="104"/>
                      <a:pt x="84" y="103"/>
                      <a:pt x="85" y="103"/>
                    </a:cubicBezTo>
                    <a:cubicBezTo>
                      <a:pt x="86" y="102"/>
                      <a:pt x="88" y="101"/>
                      <a:pt x="88" y="100"/>
                    </a:cubicBezTo>
                    <a:cubicBezTo>
                      <a:pt x="89" y="99"/>
                      <a:pt x="88" y="97"/>
                      <a:pt x="89" y="96"/>
                    </a:cubicBezTo>
                    <a:cubicBezTo>
                      <a:pt x="90" y="98"/>
                      <a:pt x="90" y="99"/>
                      <a:pt x="92" y="101"/>
                    </a:cubicBezTo>
                    <a:cubicBezTo>
                      <a:pt x="95" y="101"/>
                      <a:pt x="99" y="103"/>
                      <a:pt x="98" y="105"/>
                    </a:cubicBezTo>
                    <a:cubicBezTo>
                      <a:pt x="98" y="106"/>
                      <a:pt x="97" y="106"/>
                      <a:pt x="98" y="107"/>
                    </a:cubicBezTo>
                    <a:cubicBezTo>
                      <a:pt x="99" y="107"/>
                      <a:pt x="100" y="107"/>
                      <a:pt x="101" y="106"/>
                    </a:cubicBezTo>
                    <a:cubicBezTo>
                      <a:pt x="102" y="105"/>
                      <a:pt x="103" y="102"/>
                      <a:pt x="100" y="102"/>
                    </a:cubicBezTo>
                    <a:cubicBezTo>
                      <a:pt x="99" y="102"/>
                      <a:pt x="98" y="101"/>
                      <a:pt x="98" y="99"/>
                    </a:cubicBezTo>
                    <a:cubicBezTo>
                      <a:pt x="98" y="97"/>
                      <a:pt x="96" y="96"/>
                      <a:pt x="94" y="96"/>
                    </a:cubicBezTo>
                    <a:cubicBezTo>
                      <a:pt x="91" y="94"/>
                      <a:pt x="92" y="90"/>
                      <a:pt x="91" y="89"/>
                    </a:cubicBezTo>
                    <a:moveTo>
                      <a:pt x="61" y="85"/>
                    </a:moveTo>
                    <a:cubicBezTo>
                      <a:pt x="60" y="85"/>
                      <a:pt x="59" y="86"/>
                      <a:pt x="59" y="87"/>
                    </a:cubicBezTo>
                    <a:cubicBezTo>
                      <a:pt x="57" y="89"/>
                      <a:pt x="58" y="90"/>
                      <a:pt x="58" y="92"/>
                    </a:cubicBezTo>
                    <a:cubicBezTo>
                      <a:pt x="58" y="92"/>
                      <a:pt x="58" y="93"/>
                      <a:pt x="58" y="93"/>
                    </a:cubicBezTo>
                    <a:cubicBezTo>
                      <a:pt x="58" y="90"/>
                      <a:pt x="60" y="90"/>
                      <a:pt x="61" y="88"/>
                    </a:cubicBezTo>
                    <a:cubicBezTo>
                      <a:pt x="62" y="87"/>
                      <a:pt x="62" y="87"/>
                      <a:pt x="62" y="87"/>
                    </a:cubicBezTo>
                    <a:lnTo>
                      <a:pt x="61" y="85"/>
                    </a:lnTo>
                    <a:close/>
                    <a:moveTo>
                      <a:pt x="69" y="88"/>
                    </a:moveTo>
                    <a:cubicBezTo>
                      <a:pt x="67" y="89"/>
                      <a:pt x="65" y="91"/>
                      <a:pt x="64" y="93"/>
                    </a:cubicBezTo>
                    <a:cubicBezTo>
                      <a:pt x="63" y="94"/>
                      <a:pt x="62" y="98"/>
                      <a:pt x="64" y="98"/>
                    </a:cubicBezTo>
                    <a:cubicBezTo>
                      <a:pt x="64" y="98"/>
                      <a:pt x="65" y="99"/>
                      <a:pt x="65" y="99"/>
                    </a:cubicBezTo>
                    <a:cubicBezTo>
                      <a:pt x="64" y="98"/>
                      <a:pt x="64" y="96"/>
                      <a:pt x="65" y="96"/>
                    </a:cubicBezTo>
                    <a:cubicBezTo>
                      <a:pt x="66" y="94"/>
                      <a:pt x="67" y="93"/>
                      <a:pt x="69" y="92"/>
                    </a:cubicBezTo>
                    <a:cubicBezTo>
                      <a:pt x="69" y="92"/>
                      <a:pt x="70" y="92"/>
                      <a:pt x="70" y="92"/>
                    </a:cubicBezTo>
                    <a:cubicBezTo>
                      <a:pt x="69" y="90"/>
                      <a:pt x="69" y="89"/>
                      <a:pt x="69" y="88"/>
                    </a:cubicBezTo>
                    <a:moveTo>
                      <a:pt x="107" y="91"/>
                    </a:moveTo>
                    <a:cubicBezTo>
                      <a:pt x="108" y="93"/>
                      <a:pt x="108" y="94"/>
                      <a:pt x="107" y="95"/>
                    </a:cubicBezTo>
                    <a:cubicBezTo>
                      <a:pt x="108" y="96"/>
                      <a:pt x="108" y="96"/>
                      <a:pt x="108" y="97"/>
                    </a:cubicBezTo>
                    <a:cubicBezTo>
                      <a:pt x="109" y="97"/>
                      <a:pt x="113" y="98"/>
                      <a:pt x="112" y="100"/>
                    </a:cubicBezTo>
                    <a:cubicBezTo>
                      <a:pt x="112" y="101"/>
                      <a:pt x="111" y="102"/>
                      <a:pt x="110" y="102"/>
                    </a:cubicBezTo>
                    <a:cubicBezTo>
                      <a:pt x="110" y="100"/>
                      <a:pt x="108" y="99"/>
                      <a:pt x="107" y="98"/>
                    </a:cubicBezTo>
                    <a:cubicBezTo>
                      <a:pt x="107" y="96"/>
                      <a:pt x="106" y="97"/>
                      <a:pt x="107" y="98"/>
                    </a:cubicBezTo>
                    <a:cubicBezTo>
                      <a:pt x="108" y="100"/>
                      <a:pt x="107" y="102"/>
                      <a:pt x="108" y="104"/>
                    </a:cubicBezTo>
                    <a:cubicBezTo>
                      <a:pt x="108" y="105"/>
                      <a:pt x="109" y="105"/>
                      <a:pt x="111" y="106"/>
                    </a:cubicBezTo>
                    <a:cubicBezTo>
                      <a:pt x="113" y="107"/>
                      <a:pt x="113" y="108"/>
                      <a:pt x="112" y="110"/>
                    </a:cubicBezTo>
                    <a:cubicBezTo>
                      <a:pt x="111" y="110"/>
                      <a:pt x="111" y="110"/>
                      <a:pt x="110" y="110"/>
                    </a:cubicBezTo>
                    <a:cubicBezTo>
                      <a:pt x="110" y="108"/>
                      <a:pt x="108" y="108"/>
                      <a:pt x="107" y="105"/>
                    </a:cubicBezTo>
                    <a:cubicBezTo>
                      <a:pt x="106" y="104"/>
                      <a:pt x="106" y="106"/>
                      <a:pt x="106" y="106"/>
                    </a:cubicBezTo>
                    <a:cubicBezTo>
                      <a:pt x="108" y="107"/>
                      <a:pt x="109" y="110"/>
                      <a:pt x="108" y="111"/>
                    </a:cubicBezTo>
                    <a:cubicBezTo>
                      <a:pt x="108" y="112"/>
                      <a:pt x="108" y="112"/>
                      <a:pt x="110" y="113"/>
                    </a:cubicBezTo>
                    <a:cubicBezTo>
                      <a:pt x="111" y="114"/>
                      <a:pt x="112" y="115"/>
                      <a:pt x="113" y="117"/>
                    </a:cubicBezTo>
                    <a:cubicBezTo>
                      <a:pt x="113" y="117"/>
                      <a:pt x="113" y="117"/>
                      <a:pt x="113" y="118"/>
                    </a:cubicBezTo>
                    <a:cubicBezTo>
                      <a:pt x="112" y="118"/>
                      <a:pt x="112" y="119"/>
                      <a:pt x="111" y="119"/>
                    </a:cubicBezTo>
                    <a:cubicBezTo>
                      <a:pt x="110" y="118"/>
                      <a:pt x="110" y="118"/>
                      <a:pt x="109" y="117"/>
                    </a:cubicBezTo>
                    <a:cubicBezTo>
                      <a:pt x="108" y="115"/>
                      <a:pt x="108" y="115"/>
                      <a:pt x="107" y="113"/>
                    </a:cubicBezTo>
                    <a:cubicBezTo>
                      <a:pt x="106" y="114"/>
                      <a:pt x="108" y="116"/>
                      <a:pt x="108" y="118"/>
                    </a:cubicBezTo>
                    <a:cubicBezTo>
                      <a:pt x="108" y="119"/>
                      <a:pt x="108" y="120"/>
                      <a:pt x="108" y="121"/>
                    </a:cubicBezTo>
                    <a:cubicBezTo>
                      <a:pt x="110" y="121"/>
                      <a:pt x="113" y="123"/>
                      <a:pt x="113" y="125"/>
                    </a:cubicBezTo>
                    <a:cubicBezTo>
                      <a:pt x="113" y="126"/>
                      <a:pt x="113" y="127"/>
                      <a:pt x="114" y="127"/>
                    </a:cubicBezTo>
                    <a:cubicBezTo>
                      <a:pt x="114" y="126"/>
                      <a:pt x="114" y="125"/>
                      <a:pt x="114" y="124"/>
                    </a:cubicBezTo>
                    <a:cubicBezTo>
                      <a:pt x="114" y="122"/>
                      <a:pt x="113" y="122"/>
                      <a:pt x="112" y="121"/>
                    </a:cubicBezTo>
                    <a:cubicBezTo>
                      <a:pt x="111" y="119"/>
                      <a:pt x="114" y="120"/>
                      <a:pt x="114" y="118"/>
                    </a:cubicBezTo>
                    <a:cubicBezTo>
                      <a:pt x="115" y="117"/>
                      <a:pt x="115" y="114"/>
                      <a:pt x="113" y="113"/>
                    </a:cubicBezTo>
                    <a:cubicBezTo>
                      <a:pt x="113" y="112"/>
                      <a:pt x="111" y="112"/>
                      <a:pt x="111" y="111"/>
                    </a:cubicBezTo>
                    <a:cubicBezTo>
                      <a:pt x="111" y="110"/>
                      <a:pt x="113" y="110"/>
                      <a:pt x="113" y="109"/>
                    </a:cubicBezTo>
                    <a:cubicBezTo>
                      <a:pt x="114" y="108"/>
                      <a:pt x="114" y="108"/>
                      <a:pt x="114" y="106"/>
                    </a:cubicBezTo>
                    <a:cubicBezTo>
                      <a:pt x="114" y="106"/>
                      <a:pt x="114" y="105"/>
                      <a:pt x="114" y="105"/>
                    </a:cubicBezTo>
                    <a:cubicBezTo>
                      <a:pt x="114" y="104"/>
                      <a:pt x="113" y="104"/>
                      <a:pt x="112" y="104"/>
                    </a:cubicBezTo>
                    <a:cubicBezTo>
                      <a:pt x="112" y="104"/>
                      <a:pt x="111" y="104"/>
                      <a:pt x="111" y="103"/>
                    </a:cubicBezTo>
                    <a:cubicBezTo>
                      <a:pt x="111" y="103"/>
                      <a:pt x="111" y="103"/>
                      <a:pt x="111" y="102"/>
                    </a:cubicBezTo>
                    <a:cubicBezTo>
                      <a:pt x="111" y="101"/>
                      <a:pt x="112" y="103"/>
                      <a:pt x="115" y="100"/>
                    </a:cubicBezTo>
                    <a:cubicBezTo>
                      <a:pt x="115" y="99"/>
                      <a:pt x="116" y="99"/>
                      <a:pt x="115" y="98"/>
                    </a:cubicBezTo>
                    <a:cubicBezTo>
                      <a:pt x="113" y="96"/>
                      <a:pt x="112" y="96"/>
                      <a:pt x="112" y="95"/>
                    </a:cubicBezTo>
                    <a:cubicBezTo>
                      <a:pt x="111" y="95"/>
                      <a:pt x="113" y="94"/>
                      <a:pt x="111" y="94"/>
                    </a:cubicBezTo>
                    <a:cubicBezTo>
                      <a:pt x="109" y="94"/>
                      <a:pt x="109" y="92"/>
                      <a:pt x="109" y="92"/>
                    </a:cubicBezTo>
                    <a:cubicBezTo>
                      <a:pt x="108" y="91"/>
                      <a:pt x="108" y="91"/>
                      <a:pt x="108" y="91"/>
                    </a:cubicBezTo>
                    <a:lnTo>
                      <a:pt x="107" y="91"/>
                    </a:lnTo>
                    <a:close/>
                    <a:moveTo>
                      <a:pt x="60" y="94"/>
                    </a:moveTo>
                    <a:cubicBezTo>
                      <a:pt x="58" y="96"/>
                      <a:pt x="57" y="99"/>
                      <a:pt x="57" y="101"/>
                    </a:cubicBezTo>
                    <a:cubicBezTo>
                      <a:pt x="57" y="102"/>
                      <a:pt x="57" y="103"/>
                      <a:pt x="58" y="102"/>
                    </a:cubicBezTo>
                    <a:cubicBezTo>
                      <a:pt x="58" y="100"/>
                      <a:pt x="58" y="99"/>
                      <a:pt x="60" y="98"/>
                    </a:cubicBezTo>
                    <a:cubicBezTo>
                      <a:pt x="60" y="94"/>
                      <a:pt x="60" y="94"/>
                      <a:pt x="60" y="94"/>
                    </a:cubicBezTo>
                    <a:close/>
                    <a:moveTo>
                      <a:pt x="68" y="99"/>
                    </a:moveTo>
                    <a:cubicBezTo>
                      <a:pt x="66" y="101"/>
                      <a:pt x="64" y="102"/>
                      <a:pt x="63" y="104"/>
                    </a:cubicBezTo>
                    <a:cubicBezTo>
                      <a:pt x="62" y="106"/>
                      <a:pt x="63" y="110"/>
                      <a:pt x="65" y="110"/>
                    </a:cubicBezTo>
                    <a:cubicBezTo>
                      <a:pt x="65" y="109"/>
                      <a:pt x="65" y="108"/>
                      <a:pt x="65" y="107"/>
                    </a:cubicBezTo>
                    <a:cubicBezTo>
                      <a:pt x="65" y="106"/>
                      <a:pt x="66" y="105"/>
                      <a:pt x="67" y="105"/>
                    </a:cubicBezTo>
                    <a:cubicBezTo>
                      <a:pt x="67" y="104"/>
                      <a:pt x="68" y="103"/>
                      <a:pt x="68" y="103"/>
                    </a:cubicBezTo>
                    <a:cubicBezTo>
                      <a:pt x="68" y="102"/>
                      <a:pt x="68" y="101"/>
                      <a:pt x="68" y="100"/>
                    </a:cubicBezTo>
                    <a:lnTo>
                      <a:pt x="68" y="99"/>
                    </a:lnTo>
                    <a:close/>
                    <a:moveTo>
                      <a:pt x="88" y="105"/>
                    </a:moveTo>
                    <a:cubicBezTo>
                      <a:pt x="87" y="107"/>
                      <a:pt x="86" y="107"/>
                      <a:pt x="85" y="107"/>
                    </a:cubicBezTo>
                    <a:cubicBezTo>
                      <a:pt x="85" y="107"/>
                      <a:pt x="84" y="107"/>
                      <a:pt x="83" y="107"/>
                    </a:cubicBezTo>
                    <a:cubicBezTo>
                      <a:pt x="84" y="110"/>
                      <a:pt x="83" y="111"/>
                      <a:pt x="82" y="112"/>
                    </a:cubicBezTo>
                    <a:cubicBezTo>
                      <a:pt x="81" y="112"/>
                      <a:pt x="80" y="113"/>
                      <a:pt x="80" y="115"/>
                    </a:cubicBezTo>
                    <a:cubicBezTo>
                      <a:pt x="79" y="116"/>
                      <a:pt x="80" y="118"/>
                      <a:pt x="80" y="119"/>
                    </a:cubicBezTo>
                    <a:cubicBezTo>
                      <a:pt x="81" y="120"/>
                      <a:pt x="81" y="120"/>
                      <a:pt x="82" y="120"/>
                    </a:cubicBezTo>
                    <a:cubicBezTo>
                      <a:pt x="82" y="118"/>
                      <a:pt x="82" y="117"/>
                      <a:pt x="83" y="116"/>
                    </a:cubicBezTo>
                    <a:cubicBezTo>
                      <a:pt x="83" y="116"/>
                      <a:pt x="84" y="115"/>
                      <a:pt x="84" y="115"/>
                    </a:cubicBezTo>
                    <a:cubicBezTo>
                      <a:pt x="86" y="114"/>
                      <a:pt x="87" y="113"/>
                      <a:pt x="87" y="110"/>
                    </a:cubicBezTo>
                    <a:cubicBezTo>
                      <a:pt x="87" y="110"/>
                      <a:pt x="89" y="112"/>
                      <a:pt x="89" y="113"/>
                    </a:cubicBezTo>
                    <a:cubicBezTo>
                      <a:pt x="90" y="117"/>
                      <a:pt x="93" y="117"/>
                      <a:pt x="96" y="119"/>
                    </a:cubicBezTo>
                    <a:cubicBezTo>
                      <a:pt x="97" y="120"/>
                      <a:pt x="98" y="121"/>
                      <a:pt x="99" y="122"/>
                    </a:cubicBezTo>
                    <a:cubicBezTo>
                      <a:pt x="99" y="124"/>
                      <a:pt x="97" y="125"/>
                      <a:pt x="97" y="125"/>
                    </a:cubicBezTo>
                    <a:cubicBezTo>
                      <a:pt x="98" y="125"/>
                      <a:pt x="100" y="124"/>
                      <a:pt x="101" y="122"/>
                    </a:cubicBezTo>
                    <a:cubicBezTo>
                      <a:pt x="101" y="121"/>
                      <a:pt x="101" y="120"/>
                      <a:pt x="101" y="119"/>
                    </a:cubicBezTo>
                    <a:cubicBezTo>
                      <a:pt x="99" y="119"/>
                      <a:pt x="98" y="119"/>
                      <a:pt x="98" y="118"/>
                    </a:cubicBezTo>
                    <a:cubicBezTo>
                      <a:pt x="96" y="117"/>
                      <a:pt x="96" y="116"/>
                      <a:pt x="96" y="115"/>
                    </a:cubicBezTo>
                    <a:cubicBezTo>
                      <a:pt x="93" y="113"/>
                      <a:pt x="90" y="113"/>
                      <a:pt x="89" y="110"/>
                    </a:cubicBezTo>
                    <a:cubicBezTo>
                      <a:pt x="88" y="109"/>
                      <a:pt x="88" y="107"/>
                      <a:pt x="89" y="106"/>
                    </a:cubicBezTo>
                    <a:cubicBezTo>
                      <a:pt x="89" y="106"/>
                      <a:pt x="89" y="105"/>
                      <a:pt x="88" y="105"/>
                    </a:cubicBezTo>
                    <a:close/>
                    <a:moveTo>
                      <a:pt x="76" y="96"/>
                    </a:moveTo>
                    <a:cubicBezTo>
                      <a:pt x="74" y="99"/>
                      <a:pt x="72" y="100"/>
                      <a:pt x="71" y="104"/>
                    </a:cubicBezTo>
                    <a:cubicBezTo>
                      <a:pt x="71" y="106"/>
                      <a:pt x="70" y="108"/>
                      <a:pt x="73" y="109"/>
                    </a:cubicBezTo>
                    <a:cubicBezTo>
                      <a:pt x="75" y="109"/>
                      <a:pt x="74" y="108"/>
                      <a:pt x="73" y="108"/>
                    </a:cubicBezTo>
                    <a:cubicBezTo>
                      <a:pt x="72" y="107"/>
                      <a:pt x="72" y="105"/>
                      <a:pt x="73" y="104"/>
                    </a:cubicBezTo>
                    <a:cubicBezTo>
                      <a:pt x="76" y="103"/>
                      <a:pt x="77" y="103"/>
                      <a:pt x="77" y="100"/>
                    </a:cubicBezTo>
                    <a:cubicBezTo>
                      <a:pt x="76" y="99"/>
                      <a:pt x="77" y="95"/>
                      <a:pt x="76" y="96"/>
                    </a:cubicBezTo>
                    <a:close/>
                    <a:moveTo>
                      <a:pt x="118" y="106"/>
                    </a:moveTo>
                    <a:cubicBezTo>
                      <a:pt x="119" y="107"/>
                      <a:pt x="120" y="107"/>
                      <a:pt x="121" y="109"/>
                    </a:cubicBezTo>
                    <a:cubicBezTo>
                      <a:pt x="122" y="109"/>
                      <a:pt x="122" y="109"/>
                      <a:pt x="122" y="110"/>
                    </a:cubicBezTo>
                    <a:cubicBezTo>
                      <a:pt x="122" y="110"/>
                      <a:pt x="121" y="110"/>
                      <a:pt x="121" y="111"/>
                    </a:cubicBezTo>
                    <a:cubicBezTo>
                      <a:pt x="120" y="112"/>
                      <a:pt x="122" y="111"/>
                      <a:pt x="123" y="111"/>
                    </a:cubicBezTo>
                    <a:cubicBezTo>
                      <a:pt x="123" y="110"/>
                      <a:pt x="124" y="109"/>
                      <a:pt x="123" y="107"/>
                    </a:cubicBezTo>
                    <a:cubicBezTo>
                      <a:pt x="123" y="107"/>
                      <a:pt x="122" y="106"/>
                      <a:pt x="121" y="105"/>
                    </a:cubicBezTo>
                    <a:cubicBezTo>
                      <a:pt x="119" y="104"/>
                      <a:pt x="118" y="105"/>
                      <a:pt x="118" y="106"/>
                    </a:cubicBezTo>
                    <a:moveTo>
                      <a:pt x="60" y="108"/>
                    </a:moveTo>
                    <a:cubicBezTo>
                      <a:pt x="58" y="109"/>
                      <a:pt x="57" y="110"/>
                      <a:pt x="57" y="112"/>
                    </a:cubicBezTo>
                    <a:cubicBezTo>
                      <a:pt x="56" y="114"/>
                      <a:pt x="56" y="117"/>
                      <a:pt x="56" y="117"/>
                    </a:cubicBezTo>
                    <a:cubicBezTo>
                      <a:pt x="56" y="116"/>
                      <a:pt x="57" y="115"/>
                      <a:pt x="58" y="114"/>
                    </a:cubicBezTo>
                    <a:cubicBezTo>
                      <a:pt x="58" y="113"/>
                      <a:pt x="59" y="113"/>
                      <a:pt x="60" y="113"/>
                    </a:cubicBezTo>
                    <a:lnTo>
                      <a:pt x="60" y="108"/>
                    </a:lnTo>
                    <a:close/>
                    <a:moveTo>
                      <a:pt x="67" y="110"/>
                    </a:moveTo>
                    <a:cubicBezTo>
                      <a:pt x="67" y="111"/>
                      <a:pt x="64" y="115"/>
                      <a:pt x="64" y="116"/>
                    </a:cubicBezTo>
                    <a:cubicBezTo>
                      <a:pt x="63" y="117"/>
                      <a:pt x="63" y="120"/>
                      <a:pt x="65" y="120"/>
                    </a:cubicBezTo>
                    <a:cubicBezTo>
                      <a:pt x="65" y="121"/>
                      <a:pt x="66" y="121"/>
                      <a:pt x="66" y="121"/>
                    </a:cubicBezTo>
                    <a:cubicBezTo>
                      <a:pt x="67" y="121"/>
                      <a:pt x="66" y="122"/>
                      <a:pt x="66" y="122"/>
                    </a:cubicBezTo>
                    <a:cubicBezTo>
                      <a:pt x="65" y="123"/>
                      <a:pt x="64" y="124"/>
                      <a:pt x="64" y="126"/>
                    </a:cubicBezTo>
                    <a:cubicBezTo>
                      <a:pt x="64" y="127"/>
                      <a:pt x="64" y="127"/>
                      <a:pt x="65" y="128"/>
                    </a:cubicBezTo>
                    <a:cubicBezTo>
                      <a:pt x="65" y="127"/>
                      <a:pt x="66" y="125"/>
                      <a:pt x="68" y="124"/>
                    </a:cubicBezTo>
                    <a:cubicBezTo>
                      <a:pt x="68" y="123"/>
                      <a:pt x="68" y="121"/>
                      <a:pt x="68" y="120"/>
                    </a:cubicBezTo>
                    <a:cubicBezTo>
                      <a:pt x="67" y="120"/>
                      <a:pt x="66" y="120"/>
                      <a:pt x="65" y="119"/>
                    </a:cubicBezTo>
                    <a:cubicBezTo>
                      <a:pt x="65" y="117"/>
                      <a:pt x="66" y="116"/>
                      <a:pt x="67" y="115"/>
                    </a:cubicBezTo>
                    <a:cubicBezTo>
                      <a:pt x="67" y="113"/>
                      <a:pt x="67" y="112"/>
                      <a:pt x="67" y="111"/>
                    </a:cubicBezTo>
                    <a:lnTo>
                      <a:pt x="67" y="110"/>
                    </a:lnTo>
                    <a:close/>
                    <a:moveTo>
                      <a:pt x="61" y="121"/>
                    </a:moveTo>
                    <a:cubicBezTo>
                      <a:pt x="59" y="122"/>
                      <a:pt x="60" y="125"/>
                      <a:pt x="59" y="125"/>
                    </a:cubicBezTo>
                    <a:cubicBezTo>
                      <a:pt x="59" y="126"/>
                      <a:pt x="59" y="127"/>
                      <a:pt x="60" y="127"/>
                    </a:cubicBezTo>
                    <a:cubicBezTo>
                      <a:pt x="60" y="126"/>
                      <a:pt x="61" y="125"/>
                      <a:pt x="61" y="124"/>
                    </a:cubicBezTo>
                    <a:cubicBezTo>
                      <a:pt x="63" y="122"/>
                      <a:pt x="63" y="122"/>
                      <a:pt x="61" y="121"/>
                    </a:cubicBezTo>
                    <a:moveTo>
                      <a:pt x="79" y="122"/>
                    </a:moveTo>
                    <a:cubicBezTo>
                      <a:pt x="78" y="123"/>
                      <a:pt x="77" y="123"/>
                      <a:pt x="76" y="124"/>
                    </a:cubicBezTo>
                    <a:cubicBezTo>
                      <a:pt x="76" y="125"/>
                      <a:pt x="76" y="126"/>
                      <a:pt x="75" y="127"/>
                    </a:cubicBezTo>
                    <a:cubicBezTo>
                      <a:pt x="75" y="128"/>
                      <a:pt x="74" y="128"/>
                      <a:pt x="73" y="129"/>
                    </a:cubicBezTo>
                    <a:cubicBezTo>
                      <a:pt x="73" y="131"/>
                      <a:pt x="72" y="133"/>
                      <a:pt x="75" y="133"/>
                    </a:cubicBezTo>
                    <a:cubicBezTo>
                      <a:pt x="75" y="133"/>
                      <a:pt x="79" y="132"/>
                      <a:pt x="75" y="135"/>
                    </a:cubicBezTo>
                    <a:cubicBezTo>
                      <a:pt x="75" y="135"/>
                      <a:pt x="73" y="137"/>
                      <a:pt x="75" y="139"/>
                    </a:cubicBezTo>
                    <a:cubicBezTo>
                      <a:pt x="76" y="139"/>
                      <a:pt x="77" y="141"/>
                      <a:pt x="79" y="139"/>
                    </a:cubicBezTo>
                    <a:cubicBezTo>
                      <a:pt x="79" y="139"/>
                      <a:pt x="78" y="139"/>
                      <a:pt x="78" y="140"/>
                    </a:cubicBezTo>
                    <a:cubicBezTo>
                      <a:pt x="76" y="140"/>
                      <a:pt x="75" y="138"/>
                      <a:pt x="77" y="136"/>
                    </a:cubicBezTo>
                    <a:cubicBezTo>
                      <a:pt x="78" y="135"/>
                      <a:pt x="79" y="134"/>
                      <a:pt x="80" y="133"/>
                    </a:cubicBezTo>
                    <a:cubicBezTo>
                      <a:pt x="80" y="132"/>
                      <a:pt x="80" y="131"/>
                      <a:pt x="81" y="130"/>
                    </a:cubicBezTo>
                    <a:cubicBezTo>
                      <a:pt x="81" y="130"/>
                      <a:pt x="80" y="130"/>
                      <a:pt x="80" y="129"/>
                    </a:cubicBezTo>
                    <a:cubicBezTo>
                      <a:pt x="79" y="130"/>
                      <a:pt x="75" y="133"/>
                      <a:pt x="74" y="132"/>
                    </a:cubicBezTo>
                    <a:cubicBezTo>
                      <a:pt x="73" y="130"/>
                      <a:pt x="77" y="127"/>
                      <a:pt x="78" y="127"/>
                    </a:cubicBezTo>
                    <a:cubicBezTo>
                      <a:pt x="78" y="125"/>
                      <a:pt x="78" y="124"/>
                      <a:pt x="79" y="122"/>
                    </a:cubicBezTo>
                    <a:moveTo>
                      <a:pt x="106" y="128"/>
                    </a:moveTo>
                    <a:cubicBezTo>
                      <a:pt x="107" y="127"/>
                      <a:pt x="106" y="125"/>
                      <a:pt x="105" y="124"/>
                    </a:cubicBezTo>
                    <a:cubicBezTo>
                      <a:pt x="105" y="124"/>
                      <a:pt x="105" y="124"/>
                      <a:pt x="104" y="123"/>
                    </a:cubicBezTo>
                    <a:cubicBezTo>
                      <a:pt x="103" y="123"/>
                      <a:pt x="103" y="123"/>
                      <a:pt x="104" y="125"/>
                    </a:cubicBezTo>
                    <a:cubicBezTo>
                      <a:pt x="105" y="127"/>
                      <a:pt x="105" y="128"/>
                      <a:pt x="104" y="130"/>
                    </a:cubicBezTo>
                    <a:cubicBezTo>
                      <a:pt x="105" y="131"/>
                      <a:pt x="105" y="132"/>
                      <a:pt x="106" y="132"/>
                    </a:cubicBezTo>
                    <a:cubicBezTo>
                      <a:pt x="107" y="133"/>
                      <a:pt x="107" y="133"/>
                      <a:pt x="107" y="134"/>
                    </a:cubicBezTo>
                    <a:cubicBezTo>
                      <a:pt x="106" y="135"/>
                      <a:pt x="106" y="135"/>
                      <a:pt x="105" y="135"/>
                    </a:cubicBezTo>
                    <a:cubicBezTo>
                      <a:pt x="105" y="134"/>
                      <a:pt x="104" y="133"/>
                      <a:pt x="104" y="133"/>
                    </a:cubicBezTo>
                    <a:cubicBezTo>
                      <a:pt x="103" y="133"/>
                      <a:pt x="103" y="133"/>
                      <a:pt x="103" y="133"/>
                    </a:cubicBezTo>
                    <a:cubicBezTo>
                      <a:pt x="103" y="135"/>
                      <a:pt x="105" y="136"/>
                      <a:pt x="106" y="136"/>
                    </a:cubicBezTo>
                    <a:cubicBezTo>
                      <a:pt x="108" y="134"/>
                      <a:pt x="109" y="135"/>
                      <a:pt x="108" y="132"/>
                    </a:cubicBezTo>
                    <a:cubicBezTo>
                      <a:pt x="108" y="128"/>
                      <a:pt x="106" y="130"/>
                      <a:pt x="106" y="128"/>
                    </a:cubicBezTo>
                    <a:moveTo>
                      <a:pt x="69" y="128"/>
                    </a:moveTo>
                    <a:cubicBezTo>
                      <a:pt x="67" y="128"/>
                      <a:pt x="67" y="130"/>
                      <a:pt x="66" y="130"/>
                    </a:cubicBezTo>
                    <a:cubicBezTo>
                      <a:pt x="65" y="131"/>
                      <a:pt x="65" y="132"/>
                      <a:pt x="65" y="134"/>
                    </a:cubicBezTo>
                    <a:cubicBezTo>
                      <a:pt x="65" y="135"/>
                      <a:pt x="66" y="136"/>
                      <a:pt x="67" y="136"/>
                    </a:cubicBezTo>
                    <a:cubicBezTo>
                      <a:pt x="68" y="136"/>
                      <a:pt x="68" y="136"/>
                      <a:pt x="68" y="135"/>
                    </a:cubicBezTo>
                    <a:cubicBezTo>
                      <a:pt x="67" y="135"/>
                      <a:pt x="66" y="135"/>
                      <a:pt x="66" y="133"/>
                    </a:cubicBezTo>
                    <a:cubicBezTo>
                      <a:pt x="67" y="131"/>
                      <a:pt x="68" y="129"/>
                      <a:pt x="69" y="128"/>
                    </a:cubicBezTo>
                    <a:close/>
                    <a:moveTo>
                      <a:pt x="61" y="134"/>
                    </a:moveTo>
                    <a:cubicBezTo>
                      <a:pt x="61" y="132"/>
                      <a:pt x="62" y="131"/>
                      <a:pt x="62" y="129"/>
                    </a:cubicBezTo>
                    <a:cubicBezTo>
                      <a:pt x="60" y="127"/>
                      <a:pt x="59" y="134"/>
                      <a:pt x="61" y="134"/>
                    </a:cubicBezTo>
                    <a:moveTo>
                      <a:pt x="91" y="123"/>
                    </a:moveTo>
                    <a:cubicBezTo>
                      <a:pt x="90" y="123"/>
                      <a:pt x="89" y="124"/>
                      <a:pt x="88" y="124"/>
                    </a:cubicBezTo>
                    <a:cubicBezTo>
                      <a:pt x="88" y="125"/>
                      <a:pt x="86" y="124"/>
                      <a:pt x="86" y="126"/>
                    </a:cubicBezTo>
                    <a:cubicBezTo>
                      <a:pt x="87" y="126"/>
                      <a:pt x="86" y="127"/>
                      <a:pt x="86" y="127"/>
                    </a:cubicBezTo>
                    <a:cubicBezTo>
                      <a:pt x="86" y="128"/>
                      <a:pt x="85" y="129"/>
                      <a:pt x="84" y="129"/>
                    </a:cubicBezTo>
                    <a:cubicBezTo>
                      <a:pt x="83" y="131"/>
                      <a:pt x="84" y="133"/>
                      <a:pt x="86" y="133"/>
                    </a:cubicBezTo>
                    <a:cubicBezTo>
                      <a:pt x="86" y="134"/>
                      <a:pt x="86" y="134"/>
                      <a:pt x="87" y="133"/>
                    </a:cubicBezTo>
                    <a:cubicBezTo>
                      <a:pt x="86" y="133"/>
                      <a:pt x="86" y="130"/>
                      <a:pt x="86" y="130"/>
                    </a:cubicBezTo>
                    <a:cubicBezTo>
                      <a:pt x="87" y="128"/>
                      <a:pt x="88" y="127"/>
                      <a:pt x="90" y="126"/>
                    </a:cubicBezTo>
                    <a:cubicBezTo>
                      <a:pt x="90" y="126"/>
                      <a:pt x="91" y="126"/>
                      <a:pt x="91" y="125"/>
                    </a:cubicBezTo>
                    <a:cubicBezTo>
                      <a:pt x="91" y="124"/>
                      <a:pt x="91" y="124"/>
                      <a:pt x="92" y="124"/>
                    </a:cubicBezTo>
                    <a:cubicBezTo>
                      <a:pt x="92" y="125"/>
                      <a:pt x="93" y="125"/>
                      <a:pt x="93" y="127"/>
                    </a:cubicBezTo>
                    <a:cubicBezTo>
                      <a:pt x="94" y="127"/>
                      <a:pt x="95" y="126"/>
                      <a:pt x="94" y="128"/>
                    </a:cubicBezTo>
                    <a:cubicBezTo>
                      <a:pt x="93" y="129"/>
                      <a:pt x="93" y="129"/>
                      <a:pt x="94" y="130"/>
                    </a:cubicBezTo>
                    <a:cubicBezTo>
                      <a:pt x="96" y="131"/>
                      <a:pt x="98" y="132"/>
                      <a:pt x="99" y="134"/>
                    </a:cubicBezTo>
                    <a:cubicBezTo>
                      <a:pt x="99" y="134"/>
                      <a:pt x="99" y="135"/>
                      <a:pt x="98" y="137"/>
                    </a:cubicBezTo>
                    <a:cubicBezTo>
                      <a:pt x="97" y="138"/>
                      <a:pt x="97" y="138"/>
                      <a:pt x="97" y="137"/>
                    </a:cubicBezTo>
                    <a:cubicBezTo>
                      <a:pt x="95" y="135"/>
                      <a:pt x="94" y="134"/>
                      <a:pt x="92" y="133"/>
                    </a:cubicBezTo>
                    <a:cubicBezTo>
                      <a:pt x="92" y="132"/>
                      <a:pt x="92" y="132"/>
                      <a:pt x="91" y="132"/>
                    </a:cubicBezTo>
                    <a:cubicBezTo>
                      <a:pt x="91" y="131"/>
                      <a:pt x="88" y="132"/>
                      <a:pt x="89" y="134"/>
                    </a:cubicBezTo>
                    <a:cubicBezTo>
                      <a:pt x="89" y="134"/>
                      <a:pt x="87" y="135"/>
                      <a:pt x="87" y="135"/>
                    </a:cubicBezTo>
                    <a:cubicBezTo>
                      <a:pt x="86" y="136"/>
                      <a:pt x="85" y="136"/>
                      <a:pt x="84" y="136"/>
                    </a:cubicBezTo>
                    <a:cubicBezTo>
                      <a:pt x="83" y="137"/>
                      <a:pt x="82" y="139"/>
                      <a:pt x="83" y="141"/>
                    </a:cubicBezTo>
                    <a:cubicBezTo>
                      <a:pt x="83" y="142"/>
                      <a:pt x="84" y="142"/>
                      <a:pt x="85" y="142"/>
                    </a:cubicBezTo>
                    <a:cubicBezTo>
                      <a:pt x="85" y="142"/>
                      <a:pt x="85" y="142"/>
                      <a:pt x="85" y="142"/>
                    </a:cubicBezTo>
                    <a:cubicBezTo>
                      <a:pt x="84" y="140"/>
                      <a:pt x="86" y="138"/>
                      <a:pt x="86" y="137"/>
                    </a:cubicBezTo>
                    <a:cubicBezTo>
                      <a:pt x="89" y="136"/>
                      <a:pt x="89" y="134"/>
                      <a:pt x="90" y="132"/>
                    </a:cubicBezTo>
                    <a:cubicBezTo>
                      <a:pt x="91" y="132"/>
                      <a:pt x="91" y="132"/>
                      <a:pt x="91" y="133"/>
                    </a:cubicBezTo>
                    <a:cubicBezTo>
                      <a:pt x="93" y="134"/>
                      <a:pt x="92" y="136"/>
                      <a:pt x="92" y="137"/>
                    </a:cubicBezTo>
                    <a:cubicBezTo>
                      <a:pt x="93" y="138"/>
                      <a:pt x="93" y="140"/>
                      <a:pt x="95" y="140"/>
                    </a:cubicBezTo>
                    <a:cubicBezTo>
                      <a:pt x="96" y="140"/>
                      <a:pt x="97" y="140"/>
                      <a:pt x="97" y="140"/>
                    </a:cubicBezTo>
                    <a:cubicBezTo>
                      <a:pt x="98" y="140"/>
                      <a:pt x="98" y="141"/>
                      <a:pt x="97" y="142"/>
                    </a:cubicBezTo>
                    <a:cubicBezTo>
                      <a:pt x="97" y="142"/>
                      <a:pt x="96" y="143"/>
                      <a:pt x="97" y="144"/>
                    </a:cubicBezTo>
                    <a:cubicBezTo>
                      <a:pt x="97" y="144"/>
                      <a:pt x="98" y="143"/>
                      <a:pt x="99" y="141"/>
                    </a:cubicBezTo>
                    <a:cubicBezTo>
                      <a:pt x="99" y="141"/>
                      <a:pt x="100" y="140"/>
                      <a:pt x="98" y="140"/>
                    </a:cubicBezTo>
                    <a:cubicBezTo>
                      <a:pt x="97" y="140"/>
                      <a:pt x="93" y="138"/>
                      <a:pt x="95" y="137"/>
                    </a:cubicBezTo>
                    <a:cubicBezTo>
                      <a:pt x="96" y="138"/>
                      <a:pt x="98" y="138"/>
                      <a:pt x="99" y="138"/>
                    </a:cubicBezTo>
                    <a:cubicBezTo>
                      <a:pt x="101" y="137"/>
                      <a:pt x="101" y="135"/>
                      <a:pt x="101" y="133"/>
                    </a:cubicBezTo>
                    <a:cubicBezTo>
                      <a:pt x="101" y="132"/>
                      <a:pt x="99" y="133"/>
                      <a:pt x="97" y="131"/>
                    </a:cubicBezTo>
                    <a:cubicBezTo>
                      <a:pt x="96" y="130"/>
                      <a:pt x="98" y="130"/>
                      <a:pt x="97" y="129"/>
                    </a:cubicBezTo>
                    <a:cubicBezTo>
                      <a:pt x="96" y="127"/>
                      <a:pt x="92" y="124"/>
                      <a:pt x="91" y="123"/>
                    </a:cubicBezTo>
                    <a:close/>
                    <a:moveTo>
                      <a:pt x="123" y="246"/>
                    </a:moveTo>
                    <a:cubicBezTo>
                      <a:pt x="122" y="246"/>
                      <a:pt x="122" y="247"/>
                      <a:pt x="123" y="247"/>
                    </a:cubicBezTo>
                    <a:cubicBezTo>
                      <a:pt x="123" y="247"/>
                      <a:pt x="124" y="247"/>
                      <a:pt x="124" y="246"/>
                    </a:cubicBezTo>
                    <a:cubicBezTo>
                      <a:pt x="125" y="246"/>
                      <a:pt x="125" y="245"/>
                      <a:pt x="125" y="245"/>
                    </a:cubicBezTo>
                    <a:cubicBezTo>
                      <a:pt x="126" y="245"/>
                      <a:pt x="126" y="245"/>
                      <a:pt x="126" y="246"/>
                    </a:cubicBezTo>
                    <a:cubicBezTo>
                      <a:pt x="125" y="246"/>
                      <a:pt x="124" y="247"/>
                      <a:pt x="124" y="248"/>
                    </a:cubicBezTo>
                    <a:cubicBezTo>
                      <a:pt x="124" y="248"/>
                      <a:pt x="123" y="248"/>
                      <a:pt x="123" y="248"/>
                    </a:cubicBezTo>
                    <a:cubicBezTo>
                      <a:pt x="123" y="248"/>
                      <a:pt x="123" y="249"/>
                      <a:pt x="124" y="249"/>
                    </a:cubicBezTo>
                    <a:cubicBezTo>
                      <a:pt x="125" y="249"/>
                      <a:pt x="126" y="247"/>
                      <a:pt x="127" y="247"/>
                    </a:cubicBezTo>
                    <a:cubicBezTo>
                      <a:pt x="127" y="247"/>
                      <a:pt x="128" y="244"/>
                      <a:pt x="129" y="245"/>
                    </a:cubicBezTo>
                    <a:cubicBezTo>
                      <a:pt x="129" y="245"/>
                      <a:pt x="129" y="246"/>
                      <a:pt x="129" y="246"/>
                    </a:cubicBezTo>
                    <a:cubicBezTo>
                      <a:pt x="127" y="248"/>
                      <a:pt x="126" y="248"/>
                      <a:pt x="125" y="250"/>
                    </a:cubicBezTo>
                    <a:cubicBezTo>
                      <a:pt x="125" y="251"/>
                      <a:pt x="123" y="251"/>
                      <a:pt x="123" y="251"/>
                    </a:cubicBezTo>
                    <a:cubicBezTo>
                      <a:pt x="123" y="251"/>
                      <a:pt x="124" y="252"/>
                      <a:pt x="124" y="252"/>
                    </a:cubicBezTo>
                    <a:cubicBezTo>
                      <a:pt x="125" y="253"/>
                      <a:pt x="125" y="252"/>
                      <a:pt x="127" y="252"/>
                    </a:cubicBezTo>
                    <a:cubicBezTo>
                      <a:pt x="127" y="251"/>
                      <a:pt x="127" y="251"/>
                      <a:pt x="128" y="251"/>
                    </a:cubicBezTo>
                    <a:cubicBezTo>
                      <a:pt x="127" y="252"/>
                      <a:pt x="126" y="253"/>
                      <a:pt x="126" y="254"/>
                    </a:cubicBezTo>
                    <a:cubicBezTo>
                      <a:pt x="126" y="255"/>
                      <a:pt x="126" y="255"/>
                      <a:pt x="127" y="255"/>
                    </a:cubicBezTo>
                    <a:cubicBezTo>
                      <a:pt x="128" y="255"/>
                      <a:pt x="128" y="255"/>
                      <a:pt x="128" y="254"/>
                    </a:cubicBezTo>
                    <a:cubicBezTo>
                      <a:pt x="129" y="253"/>
                      <a:pt x="129" y="255"/>
                      <a:pt x="128" y="255"/>
                    </a:cubicBezTo>
                    <a:cubicBezTo>
                      <a:pt x="128" y="257"/>
                      <a:pt x="126" y="257"/>
                      <a:pt x="125" y="256"/>
                    </a:cubicBezTo>
                    <a:cubicBezTo>
                      <a:pt x="125" y="257"/>
                      <a:pt x="125" y="259"/>
                      <a:pt x="125" y="261"/>
                    </a:cubicBezTo>
                    <a:cubicBezTo>
                      <a:pt x="124" y="263"/>
                      <a:pt x="123" y="262"/>
                      <a:pt x="123" y="263"/>
                    </a:cubicBezTo>
                    <a:cubicBezTo>
                      <a:pt x="124" y="264"/>
                      <a:pt x="122" y="265"/>
                      <a:pt x="122" y="265"/>
                    </a:cubicBezTo>
                    <a:cubicBezTo>
                      <a:pt x="121" y="266"/>
                      <a:pt x="121" y="267"/>
                      <a:pt x="121" y="267"/>
                    </a:cubicBezTo>
                    <a:cubicBezTo>
                      <a:pt x="120" y="268"/>
                      <a:pt x="120" y="268"/>
                      <a:pt x="120" y="268"/>
                    </a:cubicBezTo>
                    <a:cubicBezTo>
                      <a:pt x="120" y="269"/>
                      <a:pt x="122" y="268"/>
                      <a:pt x="123" y="268"/>
                    </a:cubicBezTo>
                    <a:cubicBezTo>
                      <a:pt x="123" y="268"/>
                      <a:pt x="123" y="268"/>
                      <a:pt x="123" y="268"/>
                    </a:cubicBezTo>
                    <a:cubicBezTo>
                      <a:pt x="124" y="267"/>
                      <a:pt x="125" y="266"/>
                      <a:pt x="125" y="265"/>
                    </a:cubicBezTo>
                    <a:cubicBezTo>
                      <a:pt x="126" y="265"/>
                      <a:pt x="126" y="265"/>
                      <a:pt x="126" y="264"/>
                    </a:cubicBezTo>
                    <a:cubicBezTo>
                      <a:pt x="126" y="264"/>
                      <a:pt x="127" y="263"/>
                      <a:pt x="127" y="262"/>
                    </a:cubicBezTo>
                    <a:cubicBezTo>
                      <a:pt x="128" y="262"/>
                      <a:pt x="128" y="262"/>
                      <a:pt x="128" y="262"/>
                    </a:cubicBezTo>
                    <a:cubicBezTo>
                      <a:pt x="128" y="263"/>
                      <a:pt x="127" y="264"/>
                      <a:pt x="127" y="265"/>
                    </a:cubicBezTo>
                    <a:cubicBezTo>
                      <a:pt x="126" y="265"/>
                      <a:pt x="127" y="265"/>
                      <a:pt x="127" y="266"/>
                    </a:cubicBezTo>
                    <a:cubicBezTo>
                      <a:pt x="127" y="267"/>
                      <a:pt x="127" y="266"/>
                      <a:pt x="127" y="265"/>
                    </a:cubicBezTo>
                    <a:cubicBezTo>
                      <a:pt x="128" y="265"/>
                      <a:pt x="128" y="265"/>
                      <a:pt x="128" y="265"/>
                    </a:cubicBezTo>
                    <a:cubicBezTo>
                      <a:pt x="128" y="265"/>
                      <a:pt x="129" y="261"/>
                      <a:pt x="130" y="262"/>
                    </a:cubicBezTo>
                    <a:cubicBezTo>
                      <a:pt x="130" y="262"/>
                      <a:pt x="130" y="263"/>
                      <a:pt x="130" y="263"/>
                    </a:cubicBezTo>
                    <a:cubicBezTo>
                      <a:pt x="130" y="265"/>
                      <a:pt x="131" y="266"/>
                      <a:pt x="129" y="267"/>
                    </a:cubicBezTo>
                    <a:cubicBezTo>
                      <a:pt x="129" y="268"/>
                      <a:pt x="128" y="268"/>
                      <a:pt x="129" y="268"/>
                    </a:cubicBezTo>
                    <a:cubicBezTo>
                      <a:pt x="130" y="268"/>
                      <a:pt x="132" y="268"/>
                      <a:pt x="133" y="268"/>
                    </a:cubicBezTo>
                    <a:cubicBezTo>
                      <a:pt x="133" y="268"/>
                      <a:pt x="133" y="267"/>
                      <a:pt x="133" y="267"/>
                    </a:cubicBezTo>
                    <a:cubicBezTo>
                      <a:pt x="134" y="266"/>
                      <a:pt x="134" y="266"/>
                      <a:pt x="133" y="264"/>
                    </a:cubicBezTo>
                    <a:cubicBezTo>
                      <a:pt x="133" y="263"/>
                      <a:pt x="134" y="262"/>
                      <a:pt x="134" y="261"/>
                    </a:cubicBezTo>
                    <a:cubicBezTo>
                      <a:pt x="135" y="260"/>
                      <a:pt x="135" y="259"/>
                      <a:pt x="135" y="258"/>
                    </a:cubicBezTo>
                    <a:cubicBezTo>
                      <a:pt x="135" y="257"/>
                      <a:pt x="136" y="256"/>
                      <a:pt x="135" y="255"/>
                    </a:cubicBezTo>
                    <a:cubicBezTo>
                      <a:pt x="134" y="255"/>
                      <a:pt x="135" y="254"/>
                      <a:pt x="135" y="254"/>
                    </a:cubicBezTo>
                    <a:cubicBezTo>
                      <a:pt x="137" y="251"/>
                      <a:pt x="138" y="246"/>
                      <a:pt x="138" y="244"/>
                    </a:cubicBezTo>
                    <a:cubicBezTo>
                      <a:pt x="138" y="244"/>
                      <a:pt x="138" y="243"/>
                      <a:pt x="139" y="244"/>
                    </a:cubicBezTo>
                    <a:cubicBezTo>
                      <a:pt x="140" y="246"/>
                      <a:pt x="140" y="248"/>
                      <a:pt x="139" y="250"/>
                    </a:cubicBezTo>
                    <a:cubicBezTo>
                      <a:pt x="139" y="252"/>
                      <a:pt x="138" y="254"/>
                      <a:pt x="137" y="255"/>
                    </a:cubicBezTo>
                    <a:cubicBezTo>
                      <a:pt x="138" y="254"/>
                      <a:pt x="140" y="256"/>
                      <a:pt x="143" y="255"/>
                    </a:cubicBezTo>
                    <a:cubicBezTo>
                      <a:pt x="144" y="254"/>
                      <a:pt x="145" y="253"/>
                      <a:pt x="146" y="253"/>
                    </a:cubicBezTo>
                    <a:cubicBezTo>
                      <a:pt x="146" y="254"/>
                      <a:pt x="146" y="254"/>
                      <a:pt x="145" y="255"/>
                    </a:cubicBezTo>
                    <a:cubicBezTo>
                      <a:pt x="142" y="258"/>
                      <a:pt x="141" y="258"/>
                      <a:pt x="138" y="257"/>
                    </a:cubicBezTo>
                    <a:cubicBezTo>
                      <a:pt x="137" y="256"/>
                      <a:pt x="136" y="256"/>
                      <a:pt x="136" y="258"/>
                    </a:cubicBezTo>
                    <a:cubicBezTo>
                      <a:pt x="136" y="260"/>
                      <a:pt x="136" y="260"/>
                      <a:pt x="135" y="262"/>
                    </a:cubicBezTo>
                    <a:cubicBezTo>
                      <a:pt x="135" y="262"/>
                      <a:pt x="135" y="264"/>
                      <a:pt x="134" y="265"/>
                    </a:cubicBezTo>
                    <a:cubicBezTo>
                      <a:pt x="135" y="265"/>
                      <a:pt x="135" y="264"/>
                      <a:pt x="136" y="264"/>
                    </a:cubicBezTo>
                    <a:cubicBezTo>
                      <a:pt x="137" y="264"/>
                      <a:pt x="136" y="264"/>
                      <a:pt x="136" y="265"/>
                    </a:cubicBezTo>
                    <a:cubicBezTo>
                      <a:pt x="136" y="265"/>
                      <a:pt x="135" y="265"/>
                      <a:pt x="135" y="265"/>
                    </a:cubicBezTo>
                    <a:cubicBezTo>
                      <a:pt x="135" y="265"/>
                      <a:pt x="135" y="266"/>
                      <a:pt x="135" y="266"/>
                    </a:cubicBezTo>
                    <a:cubicBezTo>
                      <a:pt x="135" y="268"/>
                      <a:pt x="136" y="265"/>
                      <a:pt x="136" y="267"/>
                    </a:cubicBezTo>
                    <a:cubicBezTo>
                      <a:pt x="135" y="268"/>
                      <a:pt x="135" y="267"/>
                      <a:pt x="135" y="268"/>
                    </a:cubicBezTo>
                    <a:cubicBezTo>
                      <a:pt x="136" y="268"/>
                      <a:pt x="136" y="268"/>
                      <a:pt x="137" y="268"/>
                    </a:cubicBezTo>
                    <a:cubicBezTo>
                      <a:pt x="138" y="268"/>
                      <a:pt x="137" y="268"/>
                      <a:pt x="137" y="267"/>
                    </a:cubicBezTo>
                    <a:cubicBezTo>
                      <a:pt x="138" y="267"/>
                      <a:pt x="138" y="267"/>
                      <a:pt x="139" y="266"/>
                    </a:cubicBezTo>
                    <a:cubicBezTo>
                      <a:pt x="140" y="263"/>
                      <a:pt x="141" y="264"/>
                      <a:pt x="141" y="263"/>
                    </a:cubicBezTo>
                    <a:cubicBezTo>
                      <a:pt x="141" y="262"/>
                      <a:pt x="140" y="262"/>
                      <a:pt x="141" y="262"/>
                    </a:cubicBezTo>
                    <a:cubicBezTo>
                      <a:pt x="141" y="260"/>
                      <a:pt x="141" y="261"/>
                      <a:pt x="142" y="260"/>
                    </a:cubicBezTo>
                    <a:cubicBezTo>
                      <a:pt x="142" y="260"/>
                      <a:pt x="141" y="259"/>
                      <a:pt x="141" y="258"/>
                    </a:cubicBezTo>
                    <a:cubicBezTo>
                      <a:pt x="144" y="258"/>
                      <a:pt x="146" y="255"/>
                      <a:pt x="146" y="255"/>
                    </a:cubicBezTo>
                    <a:cubicBezTo>
                      <a:pt x="147" y="256"/>
                      <a:pt x="145" y="257"/>
                      <a:pt x="145" y="257"/>
                    </a:cubicBezTo>
                    <a:cubicBezTo>
                      <a:pt x="144" y="259"/>
                      <a:pt x="142" y="261"/>
                      <a:pt x="142" y="264"/>
                    </a:cubicBezTo>
                    <a:cubicBezTo>
                      <a:pt x="141" y="265"/>
                      <a:pt x="139" y="268"/>
                      <a:pt x="140" y="268"/>
                    </a:cubicBezTo>
                    <a:cubicBezTo>
                      <a:pt x="141" y="268"/>
                      <a:pt x="142" y="268"/>
                      <a:pt x="144" y="268"/>
                    </a:cubicBezTo>
                    <a:cubicBezTo>
                      <a:pt x="143" y="267"/>
                      <a:pt x="144" y="265"/>
                      <a:pt x="145" y="264"/>
                    </a:cubicBezTo>
                    <a:cubicBezTo>
                      <a:pt x="145" y="261"/>
                      <a:pt x="146" y="261"/>
                      <a:pt x="148" y="259"/>
                    </a:cubicBezTo>
                    <a:cubicBezTo>
                      <a:pt x="149" y="258"/>
                      <a:pt x="149" y="258"/>
                      <a:pt x="149" y="256"/>
                    </a:cubicBezTo>
                    <a:cubicBezTo>
                      <a:pt x="150" y="256"/>
                      <a:pt x="151" y="255"/>
                      <a:pt x="151" y="253"/>
                    </a:cubicBezTo>
                    <a:cubicBezTo>
                      <a:pt x="151" y="253"/>
                      <a:pt x="151" y="252"/>
                      <a:pt x="151" y="252"/>
                    </a:cubicBezTo>
                    <a:cubicBezTo>
                      <a:pt x="152" y="250"/>
                      <a:pt x="152" y="249"/>
                      <a:pt x="151" y="248"/>
                    </a:cubicBezTo>
                    <a:cubicBezTo>
                      <a:pt x="151" y="247"/>
                      <a:pt x="151" y="246"/>
                      <a:pt x="150" y="246"/>
                    </a:cubicBezTo>
                    <a:cubicBezTo>
                      <a:pt x="149" y="243"/>
                      <a:pt x="145" y="243"/>
                      <a:pt x="142" y="243"/>
                    </a:cubicBezTo>
                    <a:cubicBezTo>
                      <a:pt x="141" y="243"/>
                      <a:pt x="141" y="244"/>
                      <a:pt x="140" y="244"/>
                    </a:cubicBezTo>
                    <a:cubicBezTo>
                      <a:pt x="138" y="241"/>
                      <a:pt x="138" y="241"/>
                      <a:pt x="138" y="241"/>
                    </a:cubicBezTo>
                    <a:cubicBezTo>
                      <a:pt x="138" y="239"/>
                      <a:pt x="140" y="238"/>
                      <a:pt x="141" y="236"/>
                    </a:cubicBezTo>
                    <a:cubicBezTo>
                      <a:pt x="141" y="234"/>
                      <a:pt x="140" y="233"/>
                      <a:pt x="139" y="233"/>
                    </a:cubicBezTo>
                    <a:cubicBezTo>
                      <a:pt x="137" y="233"/>
                      <a:pt x="136" y="233"/>
                      <a:pt x="135" y="234"/>
                    </a:cubicBezTo>
                    <a:cubicBezTo>
                      <a:pt x="134" y="235"/>
                      <a:pt x="134" y="236"/>
                      <a:pt x="133" y="237"/>
                    </a:cubicBezTo>
                    <a:cubicBezTo>
                      <a:pt x="131" y="237"/>
                      <a:pt x="128" y="239"/>
                      <a:pt x="127" y="242"/>
                    </a:cubicBezTo>
                    <a:cubicBezTo>
                      <a:pt x="127" y="242"/>
                      <a:pt x="127" y="242"/>
                      <a:pt x="127" y="242"/>
                    </a:cubicBezTo>
                    <a:cubicBezTo>
                      <a:pt x="127" y="240"/>
                      <a:pt x="128" y="239"/>
                      <a:pt x="129" y="238"/>
                    </a:cubicBezTo>
                    <a:cubicBezTo>
                      <a:pt x="129" y="238"/>
                      <a:pt x="128" y="237"/>
                      <a:pt x="127" y="237"/>
                    </a:cubicBezTo>
                    <a:cubicBezTo>
                      <a:pt x="127" y="236"/>
                      <a:pt x="128" y="236"/>
                      <a:pt x="129" y="236"/>
                    </a:cubicBezTo>
                    <a:cubicBezTo>
                      <a:pt x="130" y="236"/>
                      <a:pt x="131" y="236"/>
                      <a:pt x="132" y="235"/>
                    </a:cubicBezTo>
                    <a:cubicBezTo>
                      <a:pt x="133" y="234"/>
                      <a:pt x="133" y="232"/>
                      <a:pt x="133" y="231"/>
                    </a:cubicBezTo>
                    <a:cubicBezTo>
                      <a:pt x="135" y="230"/>
                      <a:pt x="134" y="231"/>
                      <a:pt x="135" y="232"/>
                    </a:cubicBezTo>
                    <a:cubicBezTo>
                      <a:pt x="135" y="232"/>
                      <a:pt x="135" y="232"/>
                      <a:pt x="136" y="231"/>
                    </a:cubicBezTo>
                    <a:cubicBezTo>
                      <a:pt x="136" y="231"/>
                      <a:pt x="137" y="231"/>
                      <a:pt x="137" y="231"/>
                    </a:cubicBezTo>
                    <a:cubicBezTo>
                      <a:pt x="137" y="231"/>
                      <a:pt x="136" y="230"/>
                      <a:pt x="137" y="230"/>
                    </a:cubicBezTo>
                    <a:cubicBezTo>
                      <a:pt x="137" y="229"/>
                      <a:pt x="138" y="229"/>
                      <a:pt x="138" y="230"/>
                    </a:cubicBezTo>
                    <a:cubicBezTo>
                      <a:pt x="138" y="230"/>
                      <a:pt x="138" y="231"/>
                      <a:pt x="137" y="231"/>
                    </a:cubicBezTo>
                    <a:cubicBezTo>
                      <a:pt x="139" y="232"/>
                      <a:pt x="140" y="232"/>
                      <a:pt x="142" y="234"/>
                    </a:cubicBezTo>
                    <a:cubicBezTo>
                      <a:pt x="141" y="233"/>
                      <a:pt x="143" y="232"/>
                      <a:pt x="143" y="233"/>
                    </a:cubicBezTo>
                    <a:cubicBezTo>
                      <a:pt x="143" y="234"/>
                      <a:pt x="143" y="234"/>
                      <a:pt x="143" y="235"/>
                    </a:cubicBezTo>
                    <a:cubicBezTo>
                      <a:pt x="143" y="235"/>
                      <a:pt x="142" y="234"/>
                      <a:pt x="142" y="234"/>
                    </a:cubicBezTo>
                    <a:cubicBezTo>
                      <a:pt x="142" y="235"/>
                      <a:pt x="143" y="236"/>
                      <a:pt x="143" y="237"/>
                    </a:cubicBezTo>
                    <a:cubicBezTo>
                      <a:pt x="141" y="239"/>
                      <a:pt x="141" y="241"/>
                      <a:pt x="147" y="241"/>
                    </a:cubicBezTo>
                    <a:cubicBezTo>
                      <a:pt x="148" y="241"/>
                      <a:pt x="148" y="241"/>
                      <a:pt x="149" y="242"/>
                    </a:cubicBezTo>
                    <a:cubicBezTo>
                      <a:pt x="148" y="229"/>
                      <a:pt x="148" y="229"/>
                      <a:pt x="148" y="229"/>
                    </a:cubicBezTo>
                    <a:cubicBezTo>
                      <a:pt x="148" y="227"/>
                      <a:pt x="147" y="229"/>
                      <a:pt x="147" y="229"/>
                    </a:cubicBezTo>
                    <a:cubicBezTo>
                      <a:pt x="146" y="229"/>
                      <a:pt x="146" y="228"/>
                      <a:pt x="146" y="227"/>
                    </a:cubicBezTo>
                    <a:cubicBezTo>
                      <a:pt x="147" y="226"/>
                      <a:pt x="145" y="226"/>
                      <a:pt x="144" y="226"/>
                    </a:cubicBezTo>
                    <a:cubicBezTo>
                      <a:pt x="143" y="226"/>
                      <a:pt x="144" y="225"/>
                      <a:pt x="143" y="225"/>
                    </a:cubicBezTo>
                    <a:cubicBezTo>
                      <a:pt x="142" y="225"/>
                      <a:pt x="143" y="226"/>
                      <a:pt x="141" y="225"/>
                    </a:cubicBezTo>
                    <a:cubicBezTo>
                      <a:pt x="141" y="224"/>
                      <a:pt x="142" y="224"/>
                      <a:pt x="141" y="223"/>
                    </a:cubicBezTo>
                    <a:cubicBezTo>
                      <a:pt x="140" y="223"/>
                      <a:pt x="139" y="223"/>
                      <a:pt x="138" y="223"/>
                    </a:cubicBezTo>
                    <a:cubicBezTo>
                      <a:pt x="136" y="223"/>
                      <a:pt x="134" y="222"/>
                      <a:pt x="133" y="222"/>
                    </a:cubicBezTo>
                    <a:cubicBezTo>
                      <a:pt x="132" y="224"/>
                      <a:pt x="134" y="225"/>
                      <a:pt x="134" y="227"/>
                    </a:cubicBezTo>
                    <a:cubicBezTo>
                      <a:pt x="134" y="228"/>
                      <a:pt x="134" y="228"/>
                      <a:pt x="134" y="229"/>
                    </a:cubicBezTo>
                    <a:cubicBezTo>
                      <a:pt x="134" y="229"/>
                      <a:pt x="134" y="230"/>
                      <a:pt x="133" y="230"/>
                    </a:cubicBezTo>
                    <a:cubicBezTo>
                      <a:pt x="133" y="230"/>
                      <a:pt x="131" y="230"/>
                      <a:pt x="132" y="229"/>
                    </a:cubicBezTo>
                    <a:cubicBezTo>
                      <a:pt x="133" y="229"/>
                      <a:pt x="134" y="228"/>
                      <a:pt x="133" y="226"/>
                    </a:cubicBezTo>
                    <a:cubicBezTo>
                      <a:pt x="132" y="227"/>
                      <a:pt x="131" y="227"/>
                      <a:pt x="132" y="226"/>
                    </a:cubicBezTo>
                    <a:cubicBezTo>
                      <a:pt x="132" y="224"/>
                      <a:pt x="132" y="223"/>
                      <a:pt x="130" y="222"/>
                    </a:cubicBezTo>
                    <a:cubicBezTo>
                      <a:pt x="130" y="222"/>
                      <a:pt x="129" y="221"/>
                      <a:pt x="129" y="222"/>
                    </a:cubicBezTo>
                    <a:cubicBezTo>
                      <a:pt x="130" y="223"/>
                      <a:pt x="131" y="225"/>
                      <a:pt x="129" y="226"/>
                    </a:cubicBezTo>
                    <a:cubicBezTo>
                      <a:pt x="128" y="226"/>
                      <a:pt x="127" y="227"/>
                      <a:pt x="126" y="226"/>
                    </a:cubicBezTo>
                    <a:cubicBezTo>
                      <a:pt x="125" y="227"/>
                      <a:pt x="124" y="224"/>
                      <a:pt x="125" y="223"/>
                    </a:cubicBezTo>
                    <a:cubicBezTo>
                      <a:pt x="125" y="223"/>
                      <a:pt x="125" y="221"/>
                      <a:pt x="127" y="221"/>
                    </a:cubicBezTo>
                    <a:cubicBezTo>
                      <a:pt x="127" y="221"/>
                      <a:pt x="128" y="221"/>
                      <a:pt x="127" y="220"/>
                    </a:cubicBezTo>
                    <a:cubicBezTo>
                      <a:pt x="127" y="219"/>
                      <a:pt x="127" y="218"/>
                      <a:pt x="126" y="217"/>
                    </a:cubicBezTo>
                    <a:cubicBezTo>
                      <a:pt x="124" y="215"/>
                      <a:pt x="123" y="215"/>
                      <a:pt x="121" y="215"/>
                    </a:cubicBezTo>
                    <a:cubicBezTo>
                      <a:pt x="121" y="216"/>
                      <a:pt x="124" y="218"/>
                      <a:pt x="124" y="219"/>
                    </a:cubicBezTo>
                    <a:cubicBezTo>
                      <a:pt x="125" y="220"/>
                      <a:pt x="126" y="219"/>
                      <a:pt x="127" y="219"/>
                    </a:cubicBezTo>
                    <a:cubicBezTo>
                      <a:pt x="127" y="220"/>
                      <a:pt x="127" y="220"/>
                      <a:pt x="127" y="220"/>
                    </a:cubicBezTo>
                    <a:cubicBezTo>
                      <a:pt x="125" y="220"/>
                      <a:pt x="123" y="221"/>
                      <a:pt x="123" y="222"/>
                    </a:cubicBezTo>
                    <a:cubicBezTo>
                      <a:pt x="123" y="224"/>
                      <a:pt x="122" y="225"/>
                      <a:pt x="124" y="227"/>
                    </a:cubicBezTo>
                    <a:cubicBezTo>
                      <a:pt x="124" y="228"/>
                      <a:pt x="124" y="228"/>
                      <a:pt x="124" y="228"/>
                    </a:cubicBezTo>
                    <a:cubicBezTo>
                      <a:pt x="122" y="229"/>
                      <a:pt x="122" y="230"/>
                      <a:pt x="122" y="232"/>
                    </a:cubicBezTo>
                    <a:cubicBezTo>
                      <a:pt x="122" y="233"/>
                      <a:pt x="122" y="233"/>
                      <a:pt x="123" y="234"/>
                    </a:cubicBezTo>
                    <a:cubicBezTo>
                      <a:pt x="123" y="234"/>
                      <a:pt x="123" y="234"/>
                      <a:pt x="123" y="234"/>
                    </a:cubicBezTo>
                    <a:cubicBezTo>
                      <a:pt x="122" y="234"/>
                      <a:pt x="121" y="234"/>
                      <a:pt x="121" y="235"/>
                    </a:cubicBezTo>
                    <a:cubicBezTo>
                      <a:pt x="121" y="235"/>
                      <a:pt x="121" y="235"/>
                      <a:pt x="121" y="235"/>
                    </a:cubicBezTo>
                    <a:cubicBezTo>
                      <a:pt x="122" y="235"/>
                      <a:pt x="123" y="235"/>
                      <a:pt x="123" y="236"/>
                    </a:cubicBezTo>
                    <a:cubicBezTo>
                      <a:pt x="124" y="237"/>
                      <a:pt x="124" y="238"/>
                      <a:pt x="123" y="238"/>
                    </a:cubicBezTo>
                    <a:cubicBezTo>
                      <a:pt x="122" y="238"/>
                      <a:pt x="121" y="238"/>
                      <a:pt x="120" y="237"/>
                    </a:cubicBezTo>
                    <a:cubicBezTo>
                      <a:pt x="120" y="237"/>
                      <a:pt x="120" y="237"/>
                      <a:pt x="120" y="238"/>
                    </a:cubicBezTo>
                    <a:cubicBezTo>
                      <a:pt x="120" y="239"/>
                      <a:pt x="124" y="239"/>
                      <a:pt x="124" y="239"/>
                    </a:cubicBezTo>
                    <a:cubicBezTo>
                      <a:pt x="124" y="238"/>
                      <a:pt x="124" y="238"/>
                      <a:pt x="125" y="237"/>
                    </a:cubicBezTo>
                    <a:cubicBezTo>
                      <a:pt x="125" y="237"/>
                      <a:pt x="125" y="238"/>
                      <a:pt x="126" y="238"/>
                    </a:cubicBezTo>
                    <a:cubicBezTo>
                      <a:pt x="126" y="238"/>
                      <a:pt x="127" y="237"/>
                      <a:pt x="127" y="238"/>
                    </a:cubicBezTo>
                    <a:cubicBezTo>
                      <a:pt x="126" y="239"/>
                      <a:pt x="126" y="240"/>
                      <a:pt x="125" y="240"/>
                    </a:cubicBezTo>
                    <a:cubicBezTo>
                      <a:pt x="124" y="240"/>
                      <a:pt x="123" y="240"/>
                      <a:pt x="123" y="240"/>
                    </a:cubicBezTo>
                    <a:cubicBezTo>
                      <a:pt x="122" y="243"/>
                      <a:pt x="125" y="240"/>
                      <a:pt x="125" y="241"/>
                    </a:cubicBezTo>
                    <a:cubicBezTo>
                      <a:pt x="125" y="242"/>
                      <a:pt x="124" y="242"/>
                      <a:pt x="123" y="243"/>
                    </a:cubicBezTo>
                    <a:cubicBezTo>
                      <a:pt x="121" y="244"/>
                      <a:pt x="123" y="244"/>
                      <a:pt x="124" y="244"/>
                    </a:cubicBezTo>
                    <a:cubicBezTo>
                      <a:pt x="125" y="244"/>
                      <a:pt x="125" y="243"/>
                      <a:pt x="126" y="243"/>
                    </a:cubicBezTo>
                    <a:cubicBezTo>
                      <a:pt x="125" y="244"/>
                      <a:pt x="125" y="245"/>
                      <a:pt x="123" y="246"/>
                    </a:cubicBezTo>
                    <a:moveTo>
                      <a:pt x="29" y="220"/>
                    </a:moveTo>
                    <a:cubicBezTo>
                      <a:pt x="28" y="220"/>
                      <a:pt x="27" y="220"/>
                      <a:pt x="27" y="221"/>
                    </a:cubicBezTo>
                    <a:cubicBezTo>
                      <a:pt x="26" y="221"/>
                      <a:pt x="26" y="221"/>
                      <a:pt x="26" y="222"/>
                    </a:cubicBezTo>
                    <a:cubicBezTo>
                      <a:pt x="25" y="222"/>
                      <a:pt x="26" y="223"/>
                      <a:pt x="25" y="223"/>
                    </a:cubicBezTo>
                    <a:cubicBezTo>
                      <a:pt x="25" y="224"/>
                      <a:pt x="24" y="224"/>
                      <a:pt x="25" y="226"/>
                    </a:cubicBezTo>
                    <a:cubicBezTo>
                      <a:pt x="25" y="227"/>
                      <a:pt x="23" y="227"/>
                      <a:pt x="25" y="229"/>
                    </a:cubicBezTo>
                    <a:cubicBezTo>
                      <a:pt x="24" y="230"/>
                      <a:pt x="24" y="230"/>
                      <a:pt x="24" y="231"/>
                    </a:cubicBezTo>
                    <a:cubicBezTo>
                      <a:pt x="24" y="232"/>
                      <a:pt x="22" y="231"/>
                      <a:pt x="24" y="235"/>
                    </a:cubicBezTo>
                    <a:cubicBezTo>
                      <a:pt x="24" y="235"/>
                      <a:pt x="24" y="235"/>
                      <a:pt x="24" y="236"/>
                    </a:cubicBezTo>
                    <a:cubicBezTo>
                      <a:pt x="27" y="237"/>
                      <a:pt x="26" y="235"/>
                      <a:pt x="26" y="234"/>
                    </a:cubicBezTo>
                    <a:cubicBezTo>
                      <a:pt x="26" y="233"/>
                      <a:pt x="27" y="233"/>
                      <a:pt x="27" y="233"/>
                    </a:cubicBezTo>
                    <a:cubicBezTo>
                      <a:pt x="28" y="230"/>
                      <a:pt x="25" y="227"/>
                      <a:pt x="26" y="227"/>
                    </a:cubicBezTo>
                    <a:cubicBezTo>
                      <a:pt x="27" y="228"/>
                      <a:pt x="28" y="230"/>
                      <a:pt x="28" y="232"/>
                    </a:cubicBezTo>
                    <a:cubicBezTo>
                      <a:pt x="28" y="235"/>
                      <a:pt x="26" y="240"/>
                      <a:pt x="27" y="243"/>
                    </a:cubicBezTo>
                    <a:cubicBezTo>
                      <a:pt x="27" y="243"/>
                      <a:pt x="28" y="243"/>
                      <a:pt x="28" y="243"/>
                    </a:cubicBezTo>
                    <a:cubicBezTo>
                      <a:pt x="28" y="242"/>
                      <a:pt x="29" y="242"/>
                      <a:pt x="28" y="244"/>
                    </a:cubicBezTo>
                    <a:cubicBezTo>
                      <a:pt x="27" y="245"/>
                      <a:pt x="26" y="246"/>
                      <a:pt x="26" y="249"/>
                    </a:cubicBezTo>
                    <a:cubicBezTo>
                      <a:pt x="26" y="249"/>
                      <a:pt x="26" y="251"/>
                      <a:pt x="26" y="251"/>
                    </a:cubicBezTo>
                    <a:cubicBezTo>
                      <a:pt x="27" y="251"/>
                      <a:pt x="28" y="252"/>
                      <a:pt x="28" y="253"/>
                    </a:cubicBezTo>
                    <a:cubicBezTo>
                      <a:pt x="27" y="253"/>
                      <a:pt x="27" y="254"/>
                      <a:pt x="27" y="254"/>
                    </a:cubicBezTo>
                    <a:cubicBezTo>
                      <a:pt x="25" y="253"/>
                      <a:pt x="25" y="254"/>
                      <a:pt x="24" y="254"/>
                    </a:cubicBezTo>
                    <a:cubicBezTo>
                      <a:pt x="23" y="255"/>
                      <a:pt x="23" y="255"/>
                      <a:pt x="22" y="256"/>
                    </a:cubicBezTo>
                    <a:cubicBezTo>
                      <a:pt x="22" y="258"/>
                      <a:pt x="23" y="259"/>
                      <a:pt x="22" y="260"/>
                    </a:cubicBezTo>
                    <a:cubicBezTo>
                      <a:pt x="22" y="262"/>
                      <a:pt x="22" y="263"/>
                      <a:pt x="23" y="264"/>
                    </a:cubicBezTo>
                    <a:cubicBezTo>
                      <a:pt x="24" y="265"/>
                      <a:pt x="25" y="265"/>
                      <a:pt x="25" y="265"/>
                    </a:cubicBezTo>
                    <a:cubicBezTo>
                      <a:pt x="26" y="265"/>
                      <a:pt x="28" y="266"/>
                      <a:pt x="28" y="266"/>
                    </a:cubicBezTo>
                    <a:cubicBezTo>
                      <a:pt x="28" y="265"/>
                      <a:pt x="28" y="264"/>
                      <a:pt x="27" y="264"/>
                    </a:cubicBezTo>
                    <a:cubicBezTo>
                      <a:pt x="27" y="263"/>
                      <a:pt x="26" y="262"/>
                      <a:pt x="27" y="260"/>
                    </a:cubicBezTo>
                    <a:cubicBezTo>
                      <a:pt x="27" y="260"/>
                      <a:pt x="28" y="260"/>
                      <a:pt x="28" y="260"/>
                    </a:cubicBezTo>
                    <a:cubicBezTo>
                      <a:pt x="30" y="260"/>
                      <a:pt x="29" y="262"/>
                      <a:pt x="29" y="263"/>
                    </a:cubicBezTo>
                    <a:cubicBezTo>
                      <a:pt x="29" y="266"/>
                      <a:pt x="30" y="264"/>
                      <a:pt x="31" y="264"/>
                    </a:cubicBezTo>
                    <a:cubicBezTo>
                      <a:pt x="32" y="264"/>
                      <a:pt x="31" y="265"/>
                      <a:pt x="32" y="266"/>
                    </a:cubicBezTo>
                    <a:cubicBezTo>
                      <a:pt x="32" y="267"/>
                      <a:pt x="32" y="267"/>
                      <a:pt x="32" y="267"/>
                    </a:cubicBezTo>
                    <a:cubicBezTo>
                      <a:pt x="36" y="267"/>
                      <a:pt x="36" y="267"/>
                      <a:pt x="36" y="267"/>
                    </a:cubicBezTo>
                    <a:cubicBezTo>
                      <a:pt x="36" y="268"/>
                      <a:pt x="35" y="268"/>
                      <a:pt x="35" y="268"/>
                    </a:cubicBezTo>
                    <a:cubicBezTo>
                      <a:pt x="35" y="268"/>
                      <a:pt x="34" y="269"/>
                      <a:pt x="34" y="269"/>
                    </a:cubicBezTo>
                    <a:cubicBezTo>
                      <a:pt x="35" y="270"/>
                      <a:pt x="37" y="271"/>
                      <a:pt x="37" y="271"/>
                    </a:cubicBezTo>
                    <a:cubicBezTo>
                      <a:pt x="37" y="271"/>
                      <a:pt x="37" y="270"/>
                      <a:pt x="37" y="270"/>
                    </a:cubicBezTo>
                    <a:cubicBezTo>
                      <a:pt x="36" y="270"/>
                      <a:pt x="37" y="269"/>
                      <a:pt x="38" y="268"/>
                    </a:cubicBezTo>
                    <a:cubicBezTo>
                      <a:pt x="38" y="268"/>
                      <a:pt x="37" y="268"/>
                      <a:pt x="37" y="268"/>
                    </a:cubicBezTo>
                    <a:cubicBezTo>
                      <a:pt x="37" y="268"/>
                      <a:pt x="38" y="266"/>
                      <a:pt x="38" y="267"/>
                    </a:cubicBezTo>
                    <a:cubicBezTo>
                      <a:pt x="39" y="269"/>
                      <a:pt x="39" y="267"/>
                      <a:pt x="40" y="267"/>
                    </a:cubicBezTo>
                    <a:cubicBezTo>
                      <a:pt x="40" y="267"/>
                      <a:pt x="42" y="267"/>
                      <a:pt x="41" y="268"/>
                    </a:cubicBezTo>
                    <a:cubicBezTo>
                      <a:pt x="38" y="269"/>
                      <a:pt x="38" y="269"/>
                      <a:pt x="38" y="269"/>
                    </a:cubicBezTo>
                    <a:cubicBezTo>
                      <a:pt x="38" y="269"/>
                      <a:pt x="38" y="269"/>
                      <a:pt x="38" y="269"/>
                    </a:cubicBezTo>
                    <a:cubicBezTo>
                      <a:pt x="38" y="270"/>
                      <a:pt x="40" y="272"/>
                      <a:pt x="41" y="271"/>
                    </a:cubicBezTo>
                    <a:cubicBezTo>
                      <a:pt x="42" y="272"/>
                      <a:pt x="42" y="271"/>
                      <a:pt x="42" y="271"/>
                    </a:cubicBezTo>
                    <a:cubicBezTo>
                      <a:pt x="40" y="269"/>
                      <a:pt x="42" y="269"/>
                      <a:pt x="43" y="268"/>
                    </a:cubicBezTo>
                    <a:cubicBezTo>
                      <a:pt x="43" y="268"/>
                      <a:pt x="44" y="268"/>
                      <a:pt x="44" y="267"/>
                    </a:cubicBezTo>
                    <a:cubicBezTo>
                      <a:pt x="45" y="267"/>
                      <a:pt x="47" y="268"/>
                      <a:pt x="45" y="268"/>
                    </a:cubicBezTo>
                    <a:cubicBezTo>
                      <a:pt x="44" y="268"/>
                      <a:pt x="44" y="268"/>
                      <a:pt x="44" y="269"/>
                    </a:cubicBezTo>
                    <a:cubicBezTo>
                      <a:pt x="43" y="269"/>
                      <a:pt x="43" y="269"/>
                      <a:pt x="43" y="269"/>
                    </a:cubicBezTo>
                    <a:cubicBezTo>
                      <a:pt x="43" y="271"/>
                      <a:pt x="45" y="272"/>
                      <a:pt x="46" y="271"/>
                    </a:cubicBezTo>
                    <a:cubicBezTo>
                      <a:pt x="46" y="271"/>
                      <a:pt x="46" y="271"/>
                      <a:pt x="45" y="270"/>
                    </a:cubicBezTo>
                    <a:cubicBezTo>
                      <a:pt x="45" y="270"/>
                      <a:pt x="45" y="269"/>
                      <a:pt x="46" y="269"/>
                    </a:cubicBezTo>
                    <a:cubicBezTo>
                      <a:pt x="47" y="269"/>
                      <a:pt x="47" y="268"/>
                      <a:pt x="47" y="268"/>
                    </a:cubicBezTo>
                    <a:cubicBezTo>
                      <a:pt x="46" y="267"/>
                      <a:pt x="47" y="267"/>
                      <a:pt x="48" y="267"/>
                    </a:cubicBezTo>
                    <a:cubicBezTo>
                      <a:pt x="48" y="267"/>
                      <a:pt x="49" y="267"/>
                      <a:pt x="48" y="268"/>
                    </a:cubicBezTo>
                    <a:cubicBezTo>
                      <a:pt x="48" y="269"/>
                      <a:pt x="46" y="268"/>
                      <a:pt x="47" y="270"/>
                    </a:cubicBezTo>
                    <a:cubicBezTo>
                      <a:pt x="48" y="270"/>
                      <a:pt x="49" y="273"/>
                      <a:pt x="50" y="272"/>
                    </a:cubicBezTo>
                    <a:cubicBezTo>
                      <a:pt x="50" y="271"/>
                      <a:pt x="49" y="270"/>
                      <a:pt x="49" y="269"/>
                    </a:cubicBezTo>
                    <a:cubicBezTo>
                      <a:pt x="49" y="269"/>
                      <a:pt x="51" y="268"/>
                      <a:pt x="51" y="268"/>
                    </a:cubicBezTo>
                    <a:cubicBezTo>
                      <a:pt x="52" y="268"/>
                      <a:pt x="51" y="269"/>
                      <a:pt x="51" y="270"/>
                    </a:cubicBezTo>
                    <a:cubicBezTo>
                      <a:pt x="51" y="271"/>
                      <a:pt x="52" y="272"/>
                      <a:pt x="52" y="271"/>
                    </a:cubicBezTo>
                    <a:cubicBezTo>
                      <a:pt x="52" y="272"/>
                      <a:pt x="54" y="272"/>
                      <a:pt x="54" y="272"/>
                    </a:cubicBezTo>
                    <a:cubicBezTo>
                      <a:pt x="54" y="272"/>
                      <a:pt x="54" y="271"/>
                      <a:pt x="53" y="270"/>
                    </a:cubicBezTo>
                    <a:cubicBezTo>
                      <a:pt x="52" y="268"/>
                      <a:pt x="55" y="270"/>
                      <a:pt x="55" y="267"/>
                    </a:cubicBezTo>
                    <a:cubicBezTo>
                      <a:pt x="56" y="267"/>
                      <a:pt x="57" y="268"/>
                      <a:pt x="59" y="267"/>
                    </a:cubicBezTo>
                    <a:cubicBezTo>
                      <a:pt x="59" y="266"/>
                      <a:pt x="60" y="265"/>
                      <a:pt x="60" y="264"/>
                    </a:cubicBezTo>
                    <a:cubicBezTo>
                      <a:pt x="61" y="261"/>
                      <a:pt x="54" y="257"/>
                      <a:pt x="52" y="256"/>
                    </a:cubicBezTo>
                    <a:cubicBezTo>
                      <a:pt x="51" y="256"/>
                      <a:pt x="51" y="256"/>
                      <a:pt x="50" y="256"/>
                    </a:cubicBezTo>
                    <a:cubicBezTo>
                      <a:pt x="52" y="257"/>
                      <a:pt x="53" y="258"/>
                      <a:pt x="55" y="259"/>
                    </a:cubicBezTo>
                    <a:cubicBezTo>
                      <a:pt x="57" y="260"/>
                      <a:pt x="58" y="262"/>
                      <a:pt x="58" y="263"/>
                    </a:cubicBezTo>
                    <a:cubicBezTo>
                      <a:pt x="57" y="265"/>
                      <a:pt x="56" y="266"/>
                      <a:pt x="55" y="267"/>
                    </a:cubicBezTo>
                    <a:cubicBezTo>
                      <a:pt x="54" y="269"/>
                      <a:pt x="53" y="267"/>
                      <a:pt x="54" y="267"/>
                    </a:cubicBezTo>
                    <a:cubicBezTo>
                      <a:pt x="54" y="267"/>
                      <a:pt x="54" y="265"/>
                      <a:pt x="54" y="265"/>
                    </a:cubicBezTo>
                    <a:cubicBezTo>
                      <a:pt x="54" y="264"/>
                      <a:pt x="55" y="265"/>
                      <a:pt x="55" y="264"/>
                    </a:cubicBezTo>
                    <a:cubicBezTo>
                      <a:pt x="55" y="264"/>
                      <a:pt x="55" y="262"/>
                      <a:pt x="55" y="262"/>
                    </a:cubicBezTo>
                    <a:cubicBezTo>
                      <a:pt x="54" y="263"/>
                      <a:pt x="53" y="262"/>
                      <a:pt x="55" y="261"/>
                    </a:cubicBezTo>
                    <a:cubicBezTo>
                      <a:pt x="55" y="261"/>
                      <a:pt x="54" y="260"/>
                      <a:pt x="54" y="260"/>
                    </a:cubicBezTo>
                    <a:cubicBezTo>
                      <a:pt x="54" y="261"/>
                      <a:pt x="53" y="260"/>
                      <a:pt x="53" y="260"/>
                    </a:cubicBezTo>
                    <a:cubicBezTo>
                      <a:pt x="53" y="260"/>
                      <a:pt x="52" y="259"/>
                      <a:pt x="52" y="259"/>
                    </a:cubicBezTo>
                    <a:cubicBezTo>
                      <a:pt x="52" y="261"/>
                      <a:pt x="51" y="260"/>
                      <a:pt x="51" y="259"/>
                    </a:cubicBezTo>
                    <a:cubicBezTo>
                      <a:pt x="50" y="258"/>
                      <a:pt x="47" y="258"/>
                      <a:pt x="46" y="257"/>
                    </a:cubicBezTo>
                    <a:cubicBezTo>
                      <a:pt x="45" y="258"/>
                      <a:pt x="44" y="257"/>
                      <a:pt x="45" y="256"/>
                    </a:cubicBezTo>
                    <a:cubicBezTo>
                      <a:pt x="45" y="256"/>
                      <a:pt x="44" y="255"/>
                      <a:pt x="44" y="255"/>
                    </a:cubicBezTo>
                    <a:cubicBezTo>
                      <a:pt x="41" y="256"/>
                      <a:pt x="37" y="256"/>
                      <a:pt x="34" y="255"/>
                    </a:cubicBezTo>
                    <a:cubicBezTo>
                      <a:pt x="33" y="254"/>
                      <a:pt x="33" y="254"/>
                      <a:pt x="32" y="255"/>
                    </a:cubicBezTo>
                    <a:cubicBezTo>
                      <a:pt x="32" y="255"/>
                      <a:pt x="32" y="257"/>
                      <a:pt x="31" y="257"/>
                    </a:cubicBezTo>
                    <a:cubicBezTo>
                      <a:pt x="30" y="257"/>
                      <a:pt x="30" y="256"/>
                      <a:pt x="29" y="257"/>
                    </a:cubicBezTo>
                    <a:cubicBezTo>
                      <a:pt x="29" y="257"/>
                      <a:pt x="29" y="259"/>
                      <a:pt x="28" y="259"/>
                    </a:cubicBezTo>
                    <a:cubicBezTo>
                      <a:pt x="28" y="259"/>
                      <a:pt x="27" y="259"/>
                      <a:pt x="27" y="259"/>
                    </a:cubicBezTo>
                    <a:cubicBezTo>
                      <a:pt x="27" y="259"/>
                      <a:pt x="27" y="258"/>
                      <a:pt x="26" y="258"/>
                    </a:cubicBezTo>
                    <a:cubicBezTo>
                      <a:pt x="25" y="259"/>
                      <a:pt x="26" y="261"/>
                      <a:pt x="26" y="262"/>
                    </a:cubicBezTo>
                    <a:cubicBezTo>
                      <a:pt x="27" y="263"/>
                      <a:pt x="26" y="263"/>
                      <a:pt x="25" y="263"/>
                    </a:cubicBezTo>
                    <a:cubicBezTo>
                      <a:pt x="25" y="261"/>
                      <a:pt x="25" y="260"/>
                      <a:pt x="25" y="258"/>
                    </a:cubicBezTo>
                    <a:cubicBezTo>
                      <a:pt x="24" y="258"/>
                      <a:pt x="24" y="257"/>
                      <a:pt x="25" y="256"/>
                    </a:cubicBezTo>
                    <a:cubicBezTo>
                      <a:pt x="25" y="256"/>
                      <a:pt x="26" y="256"/>
                      <a:pt x="26" y="255"/>
                    </a:cubicBezTo>
                    <a:cubicBezTo>
                      <a:pt x="26" y="256"/>
                      <a:pt x="26" y="256"/>
                      <a:pt x="26" y="256"/>
                    </a:cubicBezTo>
                    <a:cubicBezTo>
                      <a:pt x="27" y="256"/>
                      <a:pt x="30" y="256"/>
                      <a:pt x="31" y="254"/>
                    </a:cubicBezTo>
                    <a:cubicBezTo>
                      <a:pt x="31" y="254"/>
                      <a:pt x="32" y="253"/>
                      <a:pt x="32" y="252"/>
                    </a:cubicBezTo>
                    <a:cubicBezTo>
                      <a:pt x="32" y="248"/>
                      <a:pt x="32" y="248"/>
                      <a:pt x="32" y="248"/>
                    </a:cubicBezTo>
                    <a:cubicBezTo>
                      <a:pt x="33" y="247"/>
                      <a:pt x="33" y="248"/>
                      <a:pt x="33" y="248"/>
                    </a:cubicBezTo>
                    <a:cubicBezTo>
                      <a:pt x="34" y="250"/>
                      <a:pt x="36" y="252"/>
                      <a:pt x="39" y="253"/>
                    </a:cubicBezTo>
                    <a:cubicBezTo>
                      <a:pt x="40" y="253"/>
                      <a:pt x="39" y="253"/>
                      <a:pt x="39" y="254"/>
                    </a:cubicBezTo>
                    <a:cubicBezTo>
                      <a:pt x="39" y="254"/>
                      <a:pt x="39" y="254"/>
                      <a:pt x="40" y="254"/>
                    </a:cubicBezTo>
                    <a:cubicBezTo>
                      <a:pt x="41" y="254"/>
                      <a:pt x="41" y="254"/>
                      <a:pt x="42" y="253"/>
                    </a:cubicBezTo>
                    <a:cubicBezTo>
                      <a:pt x="43" y="252"/>
                      <a:pt x="42" y="251"/>
                      <a:pt x="43" y="251"/>
                    </a:cubicBezTo>
                    <a:cubicBezTo>
                      <a:pt x="45" y="253"/>
                      <a:pt x="46" y="254"/>
                      <a:pt x="49" y="255"/>
                    </a:cubicBezTo>
                    <a:cubicBezTo>
                      <a:pt x="50" y="255"/>
                      <a:pt x="52" y="256"/>
                      <a:pt x="54" y="256"/>
                    </a:cubicBezTo>
                    <a:cubicBezTo>
                      <a:pt x="56" y="257"/>
                      <a:pt x="58" y="258"/>
                      <a:pt x="60" y="261"/>
                    </a:cubicBezTo>
                    <a:cubicBezTo>
                      <a:pt x="60" y="261"/>
                      <a:pt x="62" y="263"/>
                      <a:pt x="62" y="264"/>
                    </a:cubicBezTo>
                    <a:cubicBezTo>
                      <a:pt x="62" y="264"/>
                      <a:pt x="62" y="265"/>
                      <a:pt x="62" y="265"/>
                    </a:cubicBezTo>
                    <a:cubicBezTo>
                      <a:pt x="61" y="265"/>
                      <a:pt x="61" y="266"/>
                      <a:pt x="61" y="267"/>
                    </a:cubicBezTo>
                    <a:cubicBezTo>
                      <a:pt x="65" y="267"/>
                      <a:pt x="65" y="267"/>
                      <a:pt x="65" y="267"/>
                    </a:cubicBezTo>
                    <a:cubicBezTo>
                      <a:pt x="66" y="263"/>
                      <a:pt x="64" y="263"/>
                      <a:pt x="62" y="260"/>
                    </a:cubicBezTo>
                    <a:cubicBezTo>
                      <a:pt x="62" y="261"/>
                      <a:pt x="60" y="261"/>
                      <a:pt x="61" y="259"/>
                    </a:cubicBezTo>
                    <a:cubicBezTo>
                      <a:pt x="62" y="258"/>
                      <a:pt x="61" y="257"/>
                      <a:pt x="60" y="257"/>
                    </a:cubicBezTo>
                    <a:cubicBezTo>
                      <a:pt x="58" y="257"/>
                      <a:pt x="57" y="255"/>
                      <a:pt x="55" y="254"/>
                    </a:cubicBezTo>
                    <a:cubicBezTo>
                      <a:pt x="54" y="253"/>
                      <a:pt x="55" y="252"/>
                      <a:pt x="55" y="251"/>
                    </a:cubicBezTo>
                    <a:cubicBezTo>
                      <a:pt x="54" y="250"/>
                      <a:pt x="54" y="251"/>
                      <a:pt x="54" y="251"/>
                    </a:cubicBezTo>
                    <a:cubicBezTo>
                      <a:pt x="53" y="250"/>
                      <a:pt x="53" y="248"/>
                      <a:pt x="54" y="248"/>
                    </a:cubicBezTo>
                    <a:cubicBezTo>
                      <a:pt x="53" y="247"/>
                      <a:pt x="53" y="247"/>
                      <a:pt x="52" y="246"/>
                    </a:cubicBezTo>
                    <a:cubicBezTo>
                      <a:pt x="51" y="244"/>
                      <a:pt x="54" y="245"/>
                      <a:pt x="54" y="245"/>
                    </a:cubicBezTo>
                    <a:cubicBezTo>
                      <a:pt x="54" y="244"/>
                      <a:pt x="54" y="243"/>
                      <a:pt x="55" y="243"/>
                    </a:cubicBezTo>
                    <a:cubicBezTo>
                      <a:pt x="56" y="244"/>
                      <a:pt x="57" y="244"/>
                      <a:pt x="59" y="243"/>
                    </a:cubicBezTo>
                    <a:cubicBezTo>
                      <a:pt x="61" y="242"/>
                      <a:pt x="62" y="241"/>
                      <a:pt x="62" y="240"/>
                    </a:cubicBezTo>
                    <a:cubicBezTo>
                      <a:pt x="61" y="240"/>
                      <a:pt x="60" y="241"/>
                      <a:pt x="61" y="240"/>
                    </a:cubicBezTo>
                    <a:cubicBezTo>
                      <a:pt x="61" y="239"/>
                      <a:pt x="62" y="238"/>
                      <a:pt x="62" y="238"/>
                    </a:cubicBezTo>
                    <a:cubicBezTo>
                      <a:pt x="62" y="236"/>
                      <a:pt x="61" y="238"/>
                      <a:pt x="61" y="238"/>
                    </a:cubicBezTo>
                    <a:cubicBezTo>
                      <a:pt x="61" y="237"/>
                      <a:pt x="62" y="237"/>
                      <a:pt x="62" y="236"/>
                    </a:cubicBezTo>
                    <a:cubicBezTo>
                      <a:pt x="63" y="236"/>
                      <a:pt x="62" y="236"/>
                      <a:pt x="63" y="234"/>
                    </a:cubicBezTo>
                    <a:cubicBezTo>
                      <a:pt x="63" y="234"/>
                      <a:pt x="62" y="234"/>
                      <a:pt x="62" y="234"/>
                    </a:cubicBezTo>
                    <a:cubicBezTo>
                      <a:pt x="61" y="233"/>
                      <a:pt x="63" y="232"/>
                      <a:pt x="63" y="232"/>
                    </a:cubicBezTo>
                    <a:cubicBezTo>
                      <a:pt x="63" y="231"/>
                      <a:pt x="62" y="232"/>
                      <a:pt x="61" y="232"/>
                    </a:cubicBezTo>
                    <a:cubicBezTo>
                      <a:pt x="62" y="231"/>
                      <a:pt x="62" y="231"/>
                      <a:pt x="63" y="231"/>
                    </a:cubicBezTo>
                    <a:cubicBezTo>
                      <a:pt x="63" y="230"/>
                      <a:pt x="64" y="230"/>
                      <a:pt x="64" y="229"/>
                    </a:cubicBezTo>
                    <a:cubicBezTo>
                      <a:pt x="64" y="229"/>
                      <a:pt x="64" y="228"/>
                      <a:pt x="63" y="228"/>
                    </a:cubicBezTo>
                    <a:cubicBezTo>
                      <a:pt x="63" y="228"/>
                      <a:pt x="62" y="228"/>
                      <a:pt x="62" y="228"/>
                    </a:cubicBezTo>
                    <a:cubicBezTo>
                      <a:pt x="62" y="227"/>
                      <a:pt x="64" y="227"/>
                      <a:pt x="65" y="226"/>
                    </a:cubicBezTo>
                    <a:cubicBezTo>
                      <a:pt x="66" y="225"/>
                      <a:pt x="65" y="223"/>
                      <a:pt x="65" y="222"/>
                    </a:cubicBezTo>
                    <a:cubicBezTo>
                      <a:pt x="64" y="222"/>
                      <a:pt x="64" y="222"/>
                      <a:pt x="64" y="222"/>
                    </a:cubicBezTo>
                    <a:cubicBezTo>
                      <a:pt x="64" y="226"/>
                      <a:pt x="60" y="226"/>
                      <a:pt x="59" y="229"/>
                    </a:cubicBezTo>
                    <a:cubicBezTo>
                      <a:pt x="58" y="232"/>
                      <a:pt x="57" y="231"/>
                      <a:pt x="57" y="234"/>
                    </a:cubicBezTo>
                    <a:cubicBezTo>
                      <a:pt x="57" y="236"/>
                      <a:pt x="58" y="237"/>
                      <a:pt x="58" y="239"/>
                    </a:cubicBezTo>
                    <a:cubicBezTo>
                      <a:pt x="58" y="240"/>
                      <a:pt x="58" y="240"/>
                      <a:pt x="57" y="241"/>
                    </a:cubicBezTo>
                    <a:cubicBezTo>
                      <a:pt x="55" y="242"/>
                      <a:pt x="53" y="242"/>
                      <a:pt x="51" y="241"/>
                    </a:cubicBezTo>
                    <a:cubicBezTo>
                      <a:pt x="50" y="241"/>
                      <a:pt x="49" y="240"/>
                      <a:pt x="48" y="240"/>
                    </a:cubicBezTo>
                    <a:cubicBezTo>
                      <a:pt x="46" y="240"/>
                      <a:pt x="46" y="240"/>
                      <a:pt x="44" y="241"/>
                    </a:cubicBezTo>
                    <a:cubicBezTo>
                      <a:pt x="43" y="241"/>
                      <a:pt x="43" y="241"/>
                      <a:pt x="42" y="241"/>
                    </a:cubicBezTo>
                    <a:cubicBezTo>
                      <a:pt x="42" y="239"/>
                      <a:pt x="41" y="240"/>
                      <a:pt x="39" y="240"/>
                    </a:cubicBezTo>
                    <a:cubicBezTo>
                      <a:pt x="39" y="240"/>
                      <a:pt x="39" y="240"/>
                      <a:pt x="39" y="239"/>
                    </a:cubicBezTo>
                    <a:cubicBezTo>
                      <a:pt x="39" y="239"/>
                      <a:pt x="41" y="239"/>
                      <a:pt x="41" y="238"/>
                    </a:cubicBezTo>
                    <a:cubicBezTo>
                      <a:pt x="41" y="238"/>
                      <a:pt x="41" y="238"/>
                      <a:pt x="41" y="238"/>
                    </a:cubicBezTo>
                    <a:cubicBezTo>
                      <a:pt x="41" y="236"/>
                      <a:pt x="40" y="238"/>
                      <a:pt x="39" y="238"/>
                    </a:cubicBezTo>
                    <a:cubicBezTo>
                      <a:pt x="38" y="238"/>
                      <a:pt x="39" y="237"/>
                      <a:pt x="39" y="237"/>
                    </a:cubicBezTo>
                    <a:cubicBezTo>
                      <a:pt x="40" y="236"/>
                      <a:pt x="40" y="236"/>
                      <a:pt x="40" y="235"/>
                    </a:cubicBezTo>
                    <a:cubicBezTo>
                      <a:pt x="40" y="234"/>
                      <a:pt x="40" y="234"/>
                      <a:pt x="40" y="234"/>
                    </a:cubicBezTo>
                    <a:cubicBezTo>
                      <a:pt x="39" y="235"/>
                      <a:pt x="37" y="236"/>
                      <a:pt x="38" y="234"/>
                    </a:cubicBezTo>
                    <a:cubicBezTo>
                      <a:pt x="39" y="234"/>
                      <a:pt x="40" y="233"/>
                      <a:pt x="39" y="231"/>
                    </a:cubicBezTo>
                    <a:cubicBezTo>
                      <a:pt x="39" y="231"/>
                      <a:pt x="38" y="232"/>
                      <a:pt x="38" y="231"/>
                    </a:cubicBezTo>
                    <a:cubicBezTo>
                      <a:pt x="38" y="231"/>
                      <a:pt x="39" y="230"/>
                      <a:pt x="38" y="229"/>
                    </a:cubicBezTo>
                    <a:cubicBezTo>
                      <a:pt x="38" y="229"/>
                      <a:pt x="37" y="230"/>
                      <a:pt x="36" y="230"/>
                    </a:cubicBezTo>
                    <a:cubicBezTo>
                      <a:pt x="36" y="229"/>
                      <a:pt x="38" y="229"/>
                      <a:pt x="38" y="227"/>
                    </a:cubicBezTo>
                    <a:cubicBezTo>
                      <a:pt x="37" y="226"/>
                      <a:pt x="36" y="227"/>
                      <a:pt x="36" y="227"/>
                    </a:cubicBezTo>
                    <a:cubicBezTo>
                      <a:pt x="35" y="227"/>
                      <a:pt x="37" y="226"/>
                      <a:pt x="37" y="225"/>
                    </a:cubicBezTo>
                    <a:cubicBezTo>
                      <a:pt x="37" y="224"/>
                      <a:pt x="37" y="224"/>
                      <a:pt x="37" y="224"/>
                    </a:cubicBezTo>
                    <a:cubicBezTo>
                      <a:pt x="37" y="223"/>
                      <a:pt x="35" y="224"/>
                      <a:pt x="35" y="224"/>
                    </a:cubicBezTo>
                    <a:cubicBezTo>
                      <a:pt x="35" y="224"/>
                      <a:pt x="35" y="222"/>
                      <a:pt x="35" y="222"/>
                    </a:cubicBezTo>
                    <a:cubicBezTo>
                      <a:pt x="35" y="222"/>
                      <a:pt x="35" y="221"/>
                      <a:pt x="35" y="221"/>
                    </a:cubicBezTo>
                    <a:cubicBezTo>
                      <a:pt x="34" y="222"/>
                      <a:pt x="34" y="223"/>
                      <a:pt x="33" y="223"/>
                    </a:cubicBezTo>
                    <a:cubicBezTo>
                      <a:pt x="33" y="222"/>
                      <a:pt x="33" y="220"/>
                      <a:pt x="32" y="220"/>
                    </a:cubicBezTo>
                    <a:cubicBezTo>
                      <a:pt x="31" y="220"/>
                      <a:pt x="30" y="220"/>
                      <a:pt x="29" y="220"/>
                    </a:cubicBezTo>
                    <a:moveTo>
                      <a:pt x="55" y="221"/>
                    </a:moveTo>
                    <a:cubicBezTo>
                      <a:pt x="37" y="222"/>
                      <a:pt x="37" y="222"/>
                      <a:pt x="37" y="222"/>
                    </a:cubicBezTo>
                    <a:cubicBezTo>
                      <a:pt x="37" y="222"/>
                      <a:pt x="37" y="222"/>
                      <a:pt x="37" y="222"/>
                    </a:cubicBezTo>
                    <a:cubicBezTo>
                      <a:pt x="37" y="222"/>
                      <a:pt x="38" y="222"/>
                      <a:pt x="39" y="222"/>
                    </a:cubicBezTo>
                    <a:cubicBezTo>
                      <a:pt x="39" y="223"/>
                      <a:pt x="39" y="223"/>
                      <a:pt x="39" y="223"/>
                    </a:cubicBezTo>
                    <a:cubicBezTo>
                      <a:pt x="40" y="223"/>
                      <a:pt x="40" y="223"/>
                      <a:pt x="40" y="223"/>
                    </a:cubicBezTo>
                    <a:cubicBezTo>
                      <a:pt x="39" y="224"/>
                      <a:pt x="39" y="224"/>
                      <a:pt x="39" y="224"/>
                    </a:cubicBezTo>
                    <a:cubicBezTo>
                      <a:pt x="39" y="225"/>
                      <a:pt x="39" y="225"/>
                      <a:pt x="39" y="226"/>
                    </a:cubicBezTo>
                    <a:cubicBezTo>
                      <a:pt x="39" y="227"/>
                      <a:pt x="39" y="227"/>
                      <a:pt x="39" y="228"/>
                    </a:cubicBezTo>
                    <a:cubicBezTo>
                      <a:pt x="39" y="229"/>
                      <a:pt x="39" y="229"/>
                      <a:pt x="39" y="229"/>
                    </a:cubicBezTo>
                    <a:cubicBezTo>
                      <a:pt x="40" y="230"/>
                      <a:pt x="40" y="230"/>
                      <a:pt x="40" y="230"/>
                    </a:cubicBezTo>
                    <a:cubicBezTo>
                      <a:pt x="40" y="230"/>
                      <a:pt x="40" y="231"/>
                      <a:pt x="40" y="231"/>
                    </a:cubicBezTo>
                    <a:cubicBezTo>
                      <a:pt x="40" y="231"/>
                      <a:pt x="40" y="232"/>
                      <a:pt x="40" y="232"/>
                    </a:cubicBezTo>
                    <a:cubicBezTo>
                      <a:pt x="41" y="232"/>
                      <a:pt x="41" y="232"/>
                      <a:pt x="41" y="232"/>
                    </a:cubicBezTo>
                    <a:cubicBezTo>
                      <a:pt x="42" y="233"/>
                      <a:pt x="42" y="233"/>
                      <a:pt x="42" y="233"/>
                    </a:cubicBezTo>
                    <a:cubicBezTo>
                      <a:pt x="42" y="233"/>
                      <a:pt x="42" y="233"/>
                      <a:pt x="42" y="233"/>
                    </a:cubicBezTo>
                    <a:cubicBezTo>
                      <a:pt x="42" y="234"/>
                      <a:pt x="42" y="234"/>
                      <a:pt x="42" y="234"/>
                    </a:cubicBezTo>
                    <a:cubicBezTo>
                      <a:pt x="42" y="235"/>
                      <a:pt x="42" y="235"/>
                      <a:pt x="42" y="236"/>
                    </a:cubicBezTo>
                    <a:cubicBezTo>
                      <a:pt x="42" y="237"/>
                      <a:pt x="42" y="237"/>
                      <a:pt x="43" y="238"/>
                    </a:cubicBezTo>
                    <a:cubicBezTo>
                      <a:pt x="43" y="237"/>
                      <a:pt x="44" y="238"/>
                      <a:pt x="45" y="238"/>
                    </a:cubicBezTo>
                    <a:cubicBezTo>
                      <a:pt x="44" y="239"/>
                      <a:pt x="44" y="238"/>
                      <a:pt x="44" y="239"/>
                    </a:cubicBezTo>
                    <a:cubicBezTo>
                      <a:pt x="43" y="239"/>
                      <a:pt x="44" y="239"/>
                      <a:pt x="45" y="239"/>
                    </a:cubicBezTo>
                    <a:cubicBezTo>
                      <a:pt x="45" y="239"/>
                      <a:pt x="45" y="239"/>
                      <a:pt x="45" y="239"/>
                    </a:cubicBezTo>
                    <a:cubicBezTo>
                      <a:pt x="45" y="239"/>
                      <a:pt x="45" y="239"/>
                      <a:pt x="45" y="239"/>
                    </a:cubicBezTo>
                    <a:cubicBezTo>
                      <a:pt x="46" y="239"/>
                      <a:pt x="46" y="239"/>
                      <a:pt x="46" y="239"/>
                    </a:cubicBezTo>
                    <a:cubicBezTo>
                      <a:pt x="46" y="238"/>
                      <a:pt x="45" y="238"/>
                      <a:pt x="46" y="238"/>
                    </a:cubicBezTo>
                    <a:cubicBezTo>
                      <a:pt x="46" y="237"/>
                      <a:pt x="47" y="238"/>
                      <a:pt x="47" y="238"/>
                    </a:cubicBezTo>
                    <a:cubicBezTo>
                      <a:pt x="47" y="239"/>
                      <a:pt x="47" y="239"/>
                      <a:pt x="47" y="239"/>
                    </a:cubicBezTo>
                    <a:cubicBezTo>
                      <a:pt x="48" y="238"/>
                      <a:pt x="48" y="238"/>
                      <a:pt x="48" y="238"/>
                    </a:cubicBezTo>
                    <a:cubicBezTo>
                      <a:pt x="49" y="238"/>
                      <a:pt x="49" y="238"/>
                      <a:pt x="49" y="238"/>
                    </a:cubicBezTo>
                    <a:cubicBezTo>
                      <a:pt x="49" y="239"/>
                      <a:pt x="49" y="239"/>
                      <a:pt x="49" y="239"/>
                    </a:cubicBezTo>
                    <a:cubicBezTo>
                      <a:pt x="56" y="240"/>
                      <a:pt x="56" y="240"/>
                      <a:pt x="56" y="240"/>
                    </a:cubicBezTo>
                    <a:cubicBezTo>
                      <a:pt x="56" y="239"/>
                      <a:pt x="56" y="239"/>
                      <a:pt x="56" y="238"/>
                    </a:cubicBezTo>
                    <a:cubicBezTo>
                      <a:pt x="56" y="236"/>
                      <a:pt x="56" y="235"/>
                      <a:pt x="56" y="234"/>
                    </a:cubicBezTo>
                    <a:cubicBezTo>
                      <a:pt x="56" y="233"/>
                      <a:pt x="56" y="232"/>
                      <a:pt x="56" y="231"/>
                    </a:cubicBezTo>
                    <a:cubicBezTo>
                      <a:pt x="57" y="230"/>
                      <a:pt x="57" y="230"/>
                      <a:pt x="57" y="230"/>
                    </a:cubicBezTo>
                    <a:cubicBezTo>
                      <a:pt x="57" y="230"/>
                      <a:pt x="57" y="230"/>
                      <a:pt x="56" y="230"/>
                    </a:cubicBezTo>
                    <a:cubicBezTo>
                      <a:pt x="56" y="229"/>
                      <a:pt x="56" y="229"/>
                      <a:pt x="56" y="229"/>
                    </a:cubicBezTo>
                    <a:cubicBezTo>
                      <a:pt x="55" y="229"/>
                      <a:pt x="55" y="230"/>
                      <a:pt x="55" y="230"/>
                    </a:cubicBezTo>
                    <a:cubicBezTo>
                      <a:pt x="55" y="230"/>
                      <a:pt x="54" y="229"/>
                      <a:pt x="54" y="229"/>
                    </a:cubicBezTo>
                    <a:cubicBezTo>
                      <a:pt x="54" y="229"/>
                      <a:pt x="54" y="229"/>
                      <a:pt x="54" y="229"/>
                    </a:cubicBezTo>
                    <a:cubicBezTo>
                      <a:pt x="54" y="228"/>
                      <a:pt x="55" y="228"/>
                      <a:pt x="56" y="228"/>
                    </a:cubicBezTo>
                    <a:cubicBezTo>
                      <a:pt x="56" y="228"/>
                      <a:pt x="56" y="228"/>
                      <a:pt x="56" y="228"/>
                    </a:cubicBezTo>
                    <a:cubicBezTo>
                      <a:pt x="56" y="229"/>
                      <a:pt x="56" y="229"/>
                      <a:pt x="56" y="229"/>
                    </a:cubicBezTo>
                    <a:cubicBezTo>
                      <a:pt x="57" y="229"/>
                      <a:pt x="57" y="228"/>
                      <a:pt x="57" y="228"/>
                    </a:cubicBezTo>
                    <a:cubicBezTo>
                      <a:pt x="57" y="229"/>
                      <a:pt x="57" y="229"/>
                      <a:pt x="57" y="229"/>
                    </a:cubicBezTo>
                    <a:cubicBezTo>
                      <a:pt x="58" y="229"/>
                      <a:pt x="58" y="229"/>
                      <a:pt x="58" y="229"/>
                    </a:cubicBezTo>
                    <a:cubicBezTo>
                      <a:pt x="58" y="228"/>
                      <a:pt x="59" y="227"/>
                      <a:pt x="60" y="227"/>
                    </a:cubicBezTo>
                    <a:cubicBezTo>
                      <a:pt x="60" y="226"/>
                      <a:pt x="59" y="226"/>
                      <a:pt x="59" y="226"/>
                    </a:cubicBezTo>
                    <a:cubicBezTo>
                      <a:pt x="59" y="225"/>
                      <a:pt x="59" y="225"/>
                      <a:pt x="59" y="225"/>
                    </a:cubicBezTo>
                    <a:cubicBezTo>
                      <a:pt x="60" y="225"/>
                      <a:pt x="60" y="225"/>
                      <a:pt x="60" y="226"/>
                    </a:cubicBezTo>
                    <a:cubicBezTo>
                      <a:pt x="60" y="226"/>
                      <a:pt x="60" y="226"/>
                      <a:pt x="60" y="226"/>
                    </a:cubicBezTo>
                    <a:cubicBezTo>
                      <a:pt x="60" y="226"/>
                      <a:pt x="61" y="225"/>
                      <a:pt x="61" y="225"/>
                    </a:cubicBezTo>
                    <a:cubicBezTo>
                      <a:pt x="62" y="224"/>
                      <a:pt x="62" y="224"/>
                      <a:pt x="62" y="224"/>
                    </a:cubicBezTo>
                    <a:cubicBezTo>
                      <a:pt x="62" y="224"/>
                      <a:pt x="62" y="224"/>
                      <a:pt x="62" y="224"/>
                    </a:cubicBezTo>
                    <a:cubicBezTo>
                      <a:pt x="62" y="223"/>
                      <a:pt x="63" y="223"/>
                      <a:pt x="63" y="222"/>
                    </a:cubicBezTo>
                    <a:cubicBezTo>
                      <a:pt x="63" y="222"/>
                      <a:pt x="62" y="222"/>
                      <a:pt x="63" y="221"/>
                    </a:cubicBezTo>
                    <a:cubicBezTo>
                      <a:pt x="63" y="221"/>
                      <a:pt x="63" y="221"/>
                      <a:pt x="63" y="221"/>
                    </a:cubicBezTo>
                    <a:lnTo>
                      <a:pt x="55" y="221"/>
                    </a:lnTo>
                    <a:close/>
                    <a:moveTo>
                      <a:pt x="160" y="224"/>
                    </a:moveTo>
                    <a:cubicBezTo>
                      <a:pt x="160" y="224"/>
                      <a:pt x="159" y="224"/>
                      <a:pt x="159" y="225"/>
                    </a:cubicBezTo>
                    <a:cubicBezTo>
                      <a:pt x="159" y="226"/>
                      <a:pt x="159" y="228"/>
                      <a:pt x="159" y="229"/>
                    </a:cubicBezTo>
                    <a:cubicBezTo>
                      <a:pt x="160" y="234"/>
                      <a:pt x="160" y="239"/>
                      <a:pt x="160" y="244"/>
                    </a:cubicBezTo>
                    <a:cubicBezTo>
                      <a:pt x="161" y="251"/>
                      <a:pt x="160" y="256"/>
                      <a:pt x="160" y="262"/>
                    </a:cubicBezTo>
                    <a:cubicBezTo>
                      <a:pt x="160" y="262"/>
                      <a:pt x="162" y="259"/>
                      <a:pt x="161" y="257"/>
                    </a:cubicBezTo>
                    <a:cubicBezTo>
                      <a:pt x="162" y="255"/>
                      <a:pt x="162" y="255"/>
                      <a:pt x="162" y="254"/>
                    </a:cubicBezTo>
                    <a:cubicBezTo>
                      <a:pt x="162" y="254"/>
                      <a:pt x="162" y="253"/>
                      <a:pt x="162" y="253"/>
                    </a:cubicBezTo>
                    <a:cubicBezTo>
                      <a:pt x="162" y="252"/>
                      <a:pt x="162" y="252"/>
                      <a:pt x="162" y="251"/>
                    </a:cubicBezTo>
                    <a:cubicBezTo>
                      <a:pt x="163" y="250"/>
                      <a:pt x="163" y="249"/>
                      <a:pt x="162" y="248"/>
                    </a:cubicBezTo>
                    <a:cubicBezTo>
                      <a:pt x="163" y="248"/>
                      <a:pt x="163" y="247"/>
                      <a:pt x="163" y="246"/>
                    </a:cubicBezTo>
                    <a:cubicBezTo>
                      <a:pt x="163" y="246"/>
                      <a:pt x="163" y="244"/>
                      <a:pt x="163" y="243"/>
                    </a:cubicBezTo>
                    <a:cubicBezTo>
                      <a:pt x="163" y="243"/>
                      <a:pt x="163" y="242"/>
                      <a:pt x="162" y="240"/>
                    </a:cubicBezTo>
                    <a:cubicBezTo>
                      <a:pt x="163" y="240"/>
                      <a:pt x="163" y="238"/>
                      <a:pt x="162" y="237"/>
                    </a:cubicBezTo>
                    <a:cubicBezTo>
                      <a:pt x="162" y="236"/>
                      <a:pt x="163" y="236"/>
                      <a:pt x="163" y="236"/>
                    </a:cubicBezTo>
                    <a:cubicBezTo>
                      <a:pt x="163" y="234"/>
                      <a:pt x="161" y="235"/>
                      <a:pt x="163" y="233"/>
                    </a:cubicBezTo>
                    <a:cubicBezTo>
                      <a:pt x="163" y="232"/>
                      <a:pt x="161" y="232"/>
                      <a:pt x="162" y="230"/>
                    </a:cubicBezTo>
                    <a:cubicBezTo>
                      <a:pt x="162" y="229"/>
                      <a:pt x="161" y="229"/>
                      <a:pt x="161" y="228"/>
                    </a:cubicBezTo>
                    <a:cubicBezTo>
                      <a:pt x="161" y="227"/>
                      <a:pt x="163" y="226"/>
                      <a:pt x="160" y="226"/>
                    </a:cubicBezTo>
                    <a:cubicBezTo>
                      <a:pt x="160" y="226"/>
                      <a:pt x="160" y="226"/>
                      <a:pt x="160" y="225"/>
                    </a:cubicBezTo>
                    <a:cubicBezTo>
                      <a:pt x="160" y="225"/>
                      <a:pt x="161" y="225"/>
                      <a:pt x="160" y="224"/>
                    </a:cubicBezTo>
                    <a:close/>
                    <a:moveTo>
                      <a:pt x="152" y="225"/>
                    </a:moveTo>
                    <a:cubicBezTo>
                      <a:pt x="153" y="237"/>
                      <a:pt x="153" y="237"/>
                      <a:pt x="153" y="237"/>
                    </a:cubicBezTo>
                    <a:cubicBezTo>
                      <a:pt x="153" y="237"/>
                      <a:pt x="152" y="237"/>
                      <a:pt x="152" y="237"/>
                    </a:cubicBezTo>
                    <a:cubicBezTo>
                      <a:pt x="152" y="236"/>
                      <a:pt x="152" y="235"/>
                      <a:pt x="152" y="235"/>
                    </a:cubicBezTo>
                    <a:cubicBezTo>
                      <a:pt x="151" y="234"/>
                      <a:pt x="151" y="231"/>
                      <a:pt x="151" y="229"/>
                    </a:cubicBezTo>
                    <a:cubicBezTo>
                      <a:pt x="149" y="228"/>
                      <a:pt x="150" y="234"/>
                      <a:pt x="150" y="234"/>
                    </a:cubicBezTo>
                    <a:cubicBezTo>
                      <a:pt x="150" y="243"/>
                      <a:pt x="150" y="243"/>
                      <a:pt x="150" y="243"/>
                    </a:cubicBezTo>
                    <a:cubicBezTo>
                      <a:pt x="151" y="245"/>
                      <a:pt x="152" y="248"/>
                      <a:pt x="153" y="249"/>
                    </a:cubicBezTo>
                    <a:cubicBezTo>
                      <a:pt x="153" y="251"/>
                      <a:pt x="153" y="251"/>
                      <a:pt x="153" y="251"/>
                    </a:cubicBezTo>
                    <a:cubicBezTo>
                      <a:pt x="153" y="252"/>
                      <a:pt x="150" y="257"/>
                      <a:pt x="151" y="258"/>
                    </a:cubicBezTo>
                    <a:cubicBezTo>
                      <a:pt x="151" y="259"/>
                      <a:pt x="152" y="259"/>
                      <a:pt x="152" y="260"/>
                    </a:cubicBezTo>
                    <a:cubicBezTo>
                      <a:pt x="152" y="260"/>
                      <a:pt x="152" y="262"/>
                      <a:pt x="152" y="262"/>
                    </a:cubicBezTo>
                    <a:cubicBezTo>
                      <a:pt x="153" y="254"/>
                      <a:pt x="153" y="254"/>
                      <a:pt x="153" y="254"/>
                    </a:cubicBezTo>
                    <a:cubicBezTo>
                      <a:pt x="153" y="254"/>
                      <a:pt x="153" y="254"/>
                      <a:pt x="153" y="254"/>
                    </a:cubicBezTo>
                    <a:cubicBezTo>
                      <a:pt x="154" y="264"/>
                      <a:pt x="154" y="264"/>
                      <a:pt x="154" y="264"/>
                    </a:cubicBezTo>
                    <a:cubicBezTo>
                      <a:pt x="155" y="265"/>
                      <a:pt x="155" y="264"/>
                      <a:pt x="155" y="263"/>
                    </a:cubicBezTo>
                    <a:cubicBezTo>
                      <a:pt x="155" y="261"/>
                      <a:pt x="155" y="259"/>
                      <a:pt x="155" y="256"/>
                    </a:cubicBezTo>
                    <a:cubicBezTo>
                      <a:pt x="155" y="256"/>
                      <a:pt x="155" y="255"/>
                      <a:pt x="155" y="254"/>
                    </a:cubicBezTo>
                    <a:cubicBezTo>
                      <a:pt x="157" y="254"/>
                      <a:pt x="156" y="257"/>
                      <a:pt x="156" y="258"/>
                    </a:cubicBezTo>
                    <a:cubicBezTo>
                      <a:pt x="156" y="260"/>
                      <a:pt x="156" y="261"/>
                      <a:pt x="156" y="263"/>
                    </a:cubicBezTo>
                    <a:cubicBezTo>
                      <a:pt x="156" y="265"/>
                      <a:pt x="157" y="264"/>
                      <a:pt x="157" y="263"/>
                    </a:cubicBezTo>
                    <a:cubicBezTo>
                      <a:pt x="157" y="262"/>
                      <a:pt x="157" y="261"/>
                      <a:pt x="157" y="260"/>
                    </a:cubicBezTo>
                    <a:cubicBezTo>
                      <a:pt x="158" y="255"/>
                      <a:pt x="159" y="252"/>
                      <a:pt x="159" y="247"/>
                    </a:cubicBezTo>
                    <a:cubicBezTo>
                      <a:pt x="159" y="244"/>
                      <a:pt x="159" y="242"/>
                      <a:pt x="159" y="239"/>
                    </a:cubicBezTo>
                    <a:cubicBezTo>
                      <a:pt x="158" y="238"/>
                      <a:pt x="158" y="235"/>
                      <a:pt x="158" y="233"/>
                    </a:cubicBezTo>
                    <a:cubicBezTo>
                      <a:pt x="157" y="230"/>
                      <a:pt x="158" y="228"/>
                      <a:pt x="156" y="227"/>
                    </a:cubicBezTo>
                    <a:cubicBezTo>
                      <a:pt x="156" y="227"/>
                      <a:pt x="156" y="227"/>
                      <a:pt x="156" y="227"/>
                    </a:cubicBezTo>
                    <a:cubicBezTo>
                      <a:pt x="156" y="230"/>
                      <a:pt x="156" y="233"/>
                      <a:pt x="156" y="236"/>
                    </a:cubicBezTo>
                    <a:cubicBezTo>
                      <a:pt x="155" y="233"/>
                      <a:pt x="155" y="231"/>
                      <a:pt x="155" y="229"/>
                    </a:cubicBezTo>
                    <a:cubicBezTo>
                      <a:pt x="155" y="228"/>
                      <a:pt x="155" y="225"/>
                      <a:pt x="153" y="225"/>
                    </a:cubicBezTo>
                    <a:lnTo>
                      <a:pt x="152" y="225"/>
                    </a:lnTo>
                    <a:close/>
                    <a:moveTo>
                      <a:pt x="125" y="231"/>
                    </a:moveTo>
                    <a:cubicBezTo>
                      <a:pt x="127" y="230"/>
                      <a:pt x="128" y="230"/>
                      <a:pt x="129" y="229"/>
                    </a:cubicBezTo>
                    <a:cubicBezTo>
                      <a:pt x="129" y="228"/>
                      <a:pt x="127" y="229"/>
                      <a:pt x="127" y="229"/>
                    </a:cubicBezTo>
                    <a:cubicBezTo>
                      <a:pt x="126" y="229"/>
                      <a:pt x="125" y="230"/>
                      <a:pt x="125" y="231"/>
                    </a:cubicBezTo>
                    <a:moveTo>
                      <a:pt x="13" y="230"/>
                    </a:moveTo>
                    <a:cubicBezTo>
                      <a:pt x="14" y="256"/>
                      <a:pt x="14" y="256"/>
                      <a:pt x="14" y="256"/>
                    </a:cubicBezTo>
                    <a:cubicBezTo>
                      <a:pt x="19" y="247"/>
                      <a:pt x="18" y="236"/>
                      <a:pt x="14" y="230"/>
                    </a:cubicBezTo>
                    <a:lnTo>
                      <a:pt x="13" y="230"/>
                    </a:lnTo>
                    <a:close/>
                    <a:moveTo>
                      <a:pt x="128" y="230"/>
                    </a:moveTo>
                    <a:cubicBezTo>
                      <a:pt x="127" y="230"/>
                      <a:pt x="126" y="231"/>
                      <a:pt x="126" y="232"/>
                    </a:cubicBezTo>
                    <a:cubicBezTo>
                      <a:pt x="126" y="232"/>
                      <a:pt x="127" y="232"/>
                      <a:pt x="127" y="232"/>
                    </a:cubicBezTo>
                    <a:cubicBezTo>
                      <a:pt x="128" y="230"/>
                      <a:pt x="129" y="232"/>
                      <a:pt x="128" y="232"/>
                    </a:cubicBezTo>
                    <a:cubicBezTo>
                      <a:pt x="128" y="232"/>
                      <a:pt x="128" y="232"/>
                      <a:pt x="127" y="233"/>
                    </a:cubicBezTo>
                    <a:cubicBezTo>
                      <a:pt x="127" y="233"/>
                      <a:pt x="127" y="233"/>
                      <a:pt x="128" y="233"/>
                    </a:cubicBezTo>
                    <a:cubicBezTo>
                      <a:pt x="128" y="234"/>
                      <a:pt x="130" y="233"/>
                      <a:pt x="130" y="231"/>
                    </a:cubicBezTo>
                    <a:cubicBezTo>
                      <a:pt x="130" y="230"/>
                      <a:pt x="129" y="230"/>
                      <a:pt x="128" y="230"/>
                    </a:cubicBezTo>
                    <a:close/>
                    <a:moveTo>
                      <a:pt x="130" y="239"/>
                    </a:moveTo>
                    <a:cubicBezTo>
                      <a:pt x="129" y="240"/>
                      <a:pt x="127" y="243"/>
                      <a:pt x="127" y="245"/>
                    </a:cubicBezTo>
                    <a:cubicBezTo>
                      <a:pt x="127" y="245"/>
                      <a:pt x="127" y="245"/>
                      <a:pt x="128" y="244"/>
                    </a:cubicBezTo>
                    <a:cubicBezTo>
                      <a:pt x="129" y="244"/>
                      <a:pt x="130" y="240"/>
                      <a:pt x="131" y="239"/>
                    </a:cubicBezTo>
                    <a:cubicBezTo>
                      <a:pt x="131" y="239"/>
                      <a:pt x="131" y="239"/>
                      <a:pt x="130" y="239"/>
                    </a:cubicBezTo>
                    <a:close/>
                    <a:moveTo>
                      <a:pt x="11" y="241"/>
                    </a:moveTo>
                    <a:cubicBezTo>
                      <a:pt x="10" y="241"/>
                      <a:pt x="10" y="246"/>
                      <a:pt x="11" y="247"/>
                    </a:cubicBezTo>
                    <a:cubicBezTo>
                      <a:pt x="12" y="246"/>
                      <a:pt x="12" y="241"/>
                      <a:pt x="11" y="241"/>
                    </a:cubicBezTo>
                    <a:moveTo>
                      <a:pt x="131" y="244"/>
                    </a:moveTo>
                    <a:cubicBezTo>
                      <a:pt x="130" y="245"/>
                      <a:pt x="129" y="247"/>
                      <a:pt x="129" y="248"/>
                    </a:cubicBezTo>
                    <a:cubicBezTo>
                      <a:pt x="128" y="248"/>
                      <a:pt x="128" y="249"/>
                      <a:pt x="129" y="249"/>
                    </a:cubicBezTo>
                    <a:cubicBezTo>
                      <a:pt x="129" y="249"/>
                      <a:pt x="130" y="248"/>
                      <a:pt x="130" y="247"/>
                    </a:cubicBezTo>
                    <a:cubicBezTo>
                      <a:pt x="130" y="246"/>
                      <a:pt x="131" y="245"/>
                      <a:pt x="131" y="244"/>
                    </a:cubicBezTo>
                    <a:moveTo>
                      <a:pt x="25" y="247"/>
                    </a:moveTo>
                    <a:cubicBezTo>
                      <a:pt x="24" y="247"/>
                      <a:pt x="24" y="247"/>
                      <a:pt x="24" y="247"/>
                    </a:cubicBezTo>
                    <a:cubicBezTo>
                      <a:pt x="23" y="247"/>
                      <a:pt x="23" y="247"/>
                      <a:pt x="23" y="247"/>
                    </a:cubicBezTo>
                    <a:cubicBezTo>
                      <a:pt x="23" y="248"/>
                      <a:pt x="23" y="248"/>
                      <a:pt x="23" y="248"/>
                    </a:cubicBezTo>
                    <a:cubicBezTo>
                      <a:pt x="22" y="250"/>
                      <a:pt x="22" y="250"/>
                      <a:pt x="22" y="250"/>
                    </a:cubicBezTo>
                    <a:cubicBezTo>
                      <a:pt x="21" y="250"/>
                      <a:pt x="21" y="250"/>
                      <a:pt x="21" y="251"/>
                    </a:cubicBezTo>
                    <a:cubicBezTo>
                      <a:pt x="21" y="251"/>
                      <a:pt x="21" y="251"/>
                      <a:pt x="21" y="251"/>
                    </a:cubicBezTo>
                    <a:cubicBezTo>
                      <a:pt x="21" y="251"/>
                      <a:pt x="21" y="251"/>
                      <a:pt x="21" y="251"/>
                    </a:cubicBezTo>
                    <a:cubicBezTo>
                      <a:pt x="22" y="251"/>
                      <a:pt x="22" y="251"/>
                      <a:pt x="22" y="251"/>
                    </a:cubicBezTo>
                    <a:cubicBezTo>
                      <a:pt x="23" y="251"/>
                      <a:pt x="23" y="251"/>
                      <a:pt x="23" y="251"/>
                    </a:cubicBezTo>
                    <a:cubicBezTo>
                      <a:pt x="23" y="251"/>
                      <a:pt x="23" y="251"/>
                      <a:pt x="24" y="251"/>
                    </a:cubicBezTo>
                    <a:cubicBezTo>
                      <a:pt x="24" y="251"/>
                      <a:pt x="24" y="251"/>
                      <a:pt x="24" y="251"/>
                    </a:cubicBezTo>
                    <a:cubicBezTo>
                      <a:pt x="25" y="247"/>
                      <a:pt x="25" y="247"/>
                      <a:pt x="25" y="247"/>
                    </a:cubicBezTo>
                    <a:close/>
                    <a:moveTo>
                      <a:pt x="131" y="249"/>
                    </a:moveTo>
                    <a:cubicBezTo>
                      <a:pt x="130" y="250"/>
                      <a:pt x="129" y="251"/>
                      <a:pt x="129" y="253"/>
                    </a:cubicBezTo>
                    <a:cubicBezTo>
                      <a:pt x="130" y="253"/>
                      <a:pt x="130" y="253"/>
                      <a:pt x="131" y="251"/>
                    </a:cubicBezTo>
                    <a:cubicBezTo>
                      <a:pt x="131" y="250"/>
                      <a:pt x="131" y="249"/>
                      <a:pt x="131" y="249"/>
                    </a:cubicBezTo>
                    <a:moveTo>
                      <a:pt x="129" y="255"/>
                    </a:moveTo>
                    <a:cubicBezTo>
                      <a:pt x="129" y="256"/>
                      <a:pt x="129" y="256"/>
                      <a:pt x="129" y="256"/>
                    </a:cubicBezTo>
                    <a:cubicBezTo>
                      <a:pt x="129" y="256"/>
                      <a:pt x="129" y="256"/>
                      <a:pt x="129" y="256"/>
                    </a:cubicBezTo>
                    <a:cubicBezTo>
                      <a:pt x="128" y="257"/>
                      <a:pt x="128" y="257"/>
                      <a:pt x="128" y="257"/>
                    </a:cubicBezTo>
                    <a:cubicBezTo>
                      <a:pt x="128" y="258"/>
                      <a:pt x="128" y="258"/>
                      <a:pt x="128" y="258"/>
                    </a:cubicBezTo>
                    <a:cubicBezTo>
                      <a:pt x="128" y="258"/>
                      <a:pt x="128" y="258"/>
                      <a:pt x="128" y="258"/>
                    </a:cubicBezTo>
                    <a:cubicBezTo>
                      <a:pt x="128" y="259"/>
                      <a:pt x="128" y="259"/>
                      <a:pt x="128" y="259"/>
                    </a:cubicBezTo>
                    <a:cubicBezTo>
                      <a:pt x="128" y="260"/>
                      <a:pt x="128" y="260"/>
                      <a:pt x="128" y="260"/>
                    </a:cubicBezTo>
                    <a:cubicBezTo>
                      <a:pt x="128" y="261"/>
                      <a:pt x="128" y="261"/>
                      <a:pt x="128" y="261"/>
                    </a:cubicBezTo>
                    <a:cubicBezTo>
                      <a:pt x="128" y="261"/>
                      <a:pt x="128" y="261"/>
                      <a:pt x="128" y="261"/>
                    </a:cubicBezTo>
                    <a:cubicBezTo>
                      <a:pt x="128" y="261"/>
                      <a:pt x="128" y="261"/>
                      <a:pt x="128" y="261"/>
                    </a:cubicBezTo>
                    <a:cubicBezTo>
                      <a:pt x="128" y="261"/>
                      <a:pt x="128" y="261"/>
                      <a:pt x="128" y="261"/>
                    </a:cubicBezTo>
                    <a:cubicBezTo>
                      <a:pt x="128" y="261"/>
                      <a:pt x="128" y="261"/>
                      <a:pt x="128" y="261"/>
                    </a:cubicBezTo>
                    <a:cubicBezTo>
                      <a:pt x="128" y="262"/>
                      <a:pt x="128" y="262"/>
                      <a:pt x="128" y="262"/>
                    </a:cubicBezTo>
                    <a:cubicBezTo>
                      <a:pt x="128" y="262"/>
                      <a:pt x="128" y="262"/>
                      <a:pt x="128" y="262"/>
                    </a:cubicBezTo>
                    <a:cubicBezTo>
                      <a:pt x="128" y="262"/>
                      <a:pt x="128" y="262"/>
                      <a:pt x="128" y="262"/>
                    </a:cubicBezTo>
                    <a:cubicBezTo>
                      <a:pt x="128" y="262"/>
                      <a:pt x="128" y="262"/>
                      <a:pt x="128" y="262"/>
                    </a:cubicBezTo>
                    <a:cubicBezTo>
                      <a:pt x="128" y="262"/>
                      <a:pt x="128" y="262"/>
                      <a:pt x="128" y="262"/>
                    </a:cubicBezTo>
                    <a:cubicBezTo>
                      <a:pt x="128" y="261"/>
                      <a:pt x="128" y="261"/>
                      <a:pt x="128" y="261"/>
                    </a:cubicBezTo>
                    <a:cubicBezTo>
                      <a:pt x="128" y="261"/>
                      <a:pt x="128" y="261"/>
                      <a:pt x="128" y="261"/>
                    </a:cubicBezTo>
                    <a:cubicBezTo>
                      <a:pt x="128" y="261"/>
                      <a:pt x="128" y="261"/>
                      <a:pt x="128" y="261"/>
                    </a:cubicBezTo>
                    <a:cubicBezTo>
                      <a:pt x="128" y="261"/>
                      <a:pt x="128" y="261"/>
                      <a:pt x="128" y="261"/>
                    </a:cubicBezTo>
                    <a:cubicBezTo>
                      <a:pt x="128" y="261"/>
                      <a:pt x="128" y="261"/>
                      <a:pt x="128" y="261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29" y="261"/>
                      <a:pt x="129" y="261"/>
                      <a:pt x="129" y="261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30" y="261"/>
                      <a:pt x="130" y="261"/>
                      <a:pt x="130" y="261"/>
                    </a:cubicBezTo>
                    <a:cubicBezTo>
                      <a:pt x="130" y="262"/>
                      <a:pt x="130" y="262"/>
                      <a:pt x="130" y="262"/>
                    </a:cubicBezTo>
                    <a:cubicBezTo>
                      <a:pt x="130" y="262"/>
                      <a:pt x="130" y="262"/>
                      <a:pt x="130" y="262"/>
                    </a:cubicBezTo>
                    <a:cubicBezTo>
                      <a:pt x="130" y="262"/>
                      <a:pt x="130" y="262"/>
                      <a:pt x="130" y="262"/>
                    </a:cubicBezTo>
                    <a:cubicBezTo>
                      <a:pt x="131" y="263"/>
                      <a:pt x="131" y="263"/>
                      <a:pt x="131" y="263"/>
                    </a:cubicBezTo>
                    <a:cubicBezTo>
                      <a:pt x="131" y="263"/>
                      <a:pt x="131" y="263"/>
                      <a:pt x="131" y="263"/>
                    </a:cubicBezTo>
                    <a:cubicBezTo>
                      <a:pt x="132" y="263"/>
                      <a:pt x="132" y="263"/>
                      <a:pt x="132" y="263"/>
                    </a:cubicBezTo>
                    <a:cubicBezTo>
                      <a:pt x="132" y="262"/>
                      <a:pt x="132" y="262"/>
                      <a:pt x="132" y="262"/>
                    </a:cubicBezTo>
                    <a:cubicBezTo>
                      <a:pt x="132" y="261"/>
                      <a:pt x="132" y="261"/>
                      <a:pt x="132" y="261"/>
                    </a:cubicBezTo>
                    <a:cubicBezTo>
                      <a:pt x="131" y="260"/>
                      <a:pt x="131" y="260"/>
                      <a:pt x="131" y="260"/>
                    </a:cubicBezTo>
                    <a:cubicBezTo>
                      <a:pt x="131" y="259"/>
                      <a:pt x="131" y="259"/>
                      <a:pt x="131" y="259"/>
                    </a:cubicBezTo>
                    <a:cubicBezTo>
                      <a:pt x="130" y="258"/>
                      <a:pt x="130" y="258"/>
                      <a:pt x="130" y="258"/>
                    </a:cubicBezTo>
                    <a:cubicBezTo>
                      <a:pt x="130" y="257"/>
                      <a:pt x="130" y="257"/>
                      <a:pt x="130" y="257"/>
                    </a:cubicBezTo>
                    <a:cubicBezTo>
                      <a:pt x="130" y="256"/>
                      <a:pt x="130" y="256"/>
                      <a:pt x="130" y="256"/>
                    </a:cubicBezTo>
                    <a:cubicBezTo>
                      <a:pt x="130" y="255"/>
                      <a:pt x="130" y="255"/>
                      <a:pt x="130" y="255"/>
                    </a:cubicBezTo>
                    <a:lnTo>
                      <a:pt x="129" y="255"/>
                    </a:lnTo>
                    <a:close/>
                    <a:moveTo>
                      <a:pt x="83" y="271"/>
                    </a:moveTo>
                    <a:cubicBezTo>
                      <a:pt x="83" y="271"/>
                      <a:pt x="83" y="271"/>
                      <a:pt x="83" y="271"/>
                    </a:cubicBezTo>
                    <a:cubicBezTo>
                      <a:pt x="83" y="271"/>
                      <a:pt x="83" y="271"/>
                      <a:pt x="83" y="271"/>
                    </a:cubicBezTo>
                    <a:cubicBezTo>
                      <a:pt x="83" y="271"/>
                      <a:pt x="83" y="271"/>
                      <a:pt x="83" y="271"/>
                    </a:cubicBezTo>
                    <a:cubicBezTo>
                      <a:pt x="82" y="272"/>
                      <a:pt x="82" y="272"/>
                      <a:pt x="82" y="272"/>
                    </a:cubicBezTo>
                    <a:cubicBezTo>
                      <a:pt x="82" y="272"/>
                      <a:pt x="82" y="272"/>
                      <a:pt x="82" y="272"/>
                    </a:cubicBezTo>
                    <a:cubicBezTo>
                      <a:pt x="82" y="272"/>
                      <a:pt x="82" y="272"/>
                      <a:pt x="82" y="272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4"/>
                      <a:pt x="82" y="274"/>
                      <a:pt x="82" y="274"/>
                    </a:cubicBezTo>
                    <a:cubicBezTo>
                      <a:pt x="82" y="274"/>
                      <a:pt x="82" y="274"/>
                      <a:pt x="82" y="274"/>
                    </a:cubicBezTo>
                    <a:cubicBezTo>
                      <a:pt x="82" y="274"/>
                      <a:pt x="82" y="274"/>
                      <a:pt x="82" y="274"/>
                    </a:cubicBezTo>
                    <a:cubicBezTo>
                      <a:pt x="81" y="274"/>
                      <a:pt x="81" y="274"/>
                      <a:pt x="81" y="274"/>
                    </a:cubicBezTo>
                    <a:cubicBezTo>
                      <a:pt x="81" y="274"/>
                      <a:pt x="81" y="274"/>
                      <a:pt x="81" y="274"/>
                    </a:cubicBezTo>
                    <a:cubicBezTo>
                      <a:pt x="81" y="274"/>
                      <a:pt x="81" y="274"/>
                      <a:pt x="81" y="274"/>
                    </a:cubicBezTo>
                    <a:cubicBezTo>
                      <a:pt x="81" y="274"/>
                      <a:pt x="81" y="274"/>
                      <a:pt x="81" y="274"/>
                    </a:cubicBezTo>
                    <a:cubicBezTo>
                      <a:pt x="80" y="274"/>
                      <a:pt x="80" y="274"/>
                      <a:pt x="80" y="274"/>
                    </a:cubicBezTo>
                    <a:cubicBezTo>
                      <a:pt x="80" y="274"/>
                      <a:pt x="80" y="274"/>
                      <a:pt x="80" y="274"/>
                    </a:cubicBezTo>
                    <a:cubicBezTo>
                      <a:pt x="80" y="273"/>
                      <a:pt x="80" y="273"/>
                      <a:pt x="80" y="273"/>
                    </a:cubicBezTo>
                    <a:cubicBezTo>
                      <a:pt x="80" y="273"/>
                      <a:pt x="80" y="273"/>
                      <a:pt x="80" y="273"/>
                    </a:cubicBezTo>
                    <a:cubicBezTo>
                      <a:pt x="80" y="273"/>
                      <a:pt x="80" y="273"/>
                      <a:pt x="80" y="273"/>
                    </a:cubicBezTo>
                    <a:cubicBezTo>
                      <a:pt x="80" y="273"/>
                      <a:pt x="80" y="273"/>
                      <a:pt x="80" y="273"/>
                    </a:cubicBezTo>
                    <a:cubicBezTo>
                      <a:pt x="80" y="273"/>
                      <a:pt x="80" y="273"/>
                      <a:pt x="80" y="273"/>
                    </a:cubicBezTo>
                    <a:cubicBezTo>
                      <a:pt x="80" y="272"/>
                      <a:pt x="80" y="272"/>
                      <a:pt x="80" y="272"/>
                    </a:cubicBezTo>
                    <a:cubicBezTo>
                      <a:pt x="80" y="272"/>
                      <a:pt x="80" y="272"/>
                      <a:pt x="80" y="272"/>
                    </a:cubicBezTo>
                    <a:cubicBezTo>
                      <a:pt x="80" y="272"/>
                      <a:pt x="80" y="272"/>
                      <a:pt x="80" y="272"/>
                    </a:cubicBezTo>
                    <a:cubicBezTo>
                      <a:pt x="80" y="272"/>
                      <a:pt x="80" y="272"/>
                      <a:pt x="80" y="272"/>
                    </a:cubicBezTo>
                    <a:cubicBezTo>
                      <a:pt x="80" y="271"/>
                      <a:pt x="80" y="271"/>
                      <a:pt x="80" y="271"/>
                    </a:cubicBezTo>
                    <a:cubicBezTo>
                      <a:pt x="80" y="271"/>
                      <a:pt x="80" y="271"/>
                      <a:pt x="80" y="271"/>
                    </a:cubicBezTo>
                    <a:cubicBezTo>
                      <a:pt x="80" y="271"/>
                      <a:pt x="80" y="271"/>
                      <a:pt x="80" y="271"/>
                    </a:cubicBezTo>
                    <a:cubicBezTo>
                      <a:pt x="81" y="271"/>
                      <a:pt x="81" y="271"/>
                      <a:pt x="81" y="271"/>
                    </a:cubicBezTo>
                    <a:cubicBezTo>
                      <a:pt x="81" y="271"/>
                      <a:pt x="81" y="271"/>
                      <a:pt x="81" y="271"/>
                    </a:cubicBezTo>
                    <a:cubicBezTo>
                      <a:pt x="81" y="271"/>
                      <a:pt x="81" y="271"/>
                      <a:pt x="81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3" y="271"/>
                      <a:pt x="83" y="271"/>
                      <a:pt x="83" y="271"/>
                    </a:cubicBezTo>
                    <a:cubicBezTo>
                      <a:pt x="83" y="271"/>
                      <a:pt x="83" y="271"/>
                      <a:pt x="83" y="271"/>
                    </a:cubicBezTo>
                    <a:cubicBezTo>
                      <a:pt x="83" y="271"/>
                      <a:pt x="83" y="271"/>
                      <a:pt x="83" y="271"/>
                    </a:cubicBezTo>
                    <a:close/>
                    <a:moveTo>
                      <a:pt x="127" y="222"/>
                    </a:moveTo>
                    <a:cubicBezTo>
                      <a:pt x="126" y="223"/>
                      <a:pt x="126" y="223"/>
                      <a:pt x="126" y="223"/>
                    </a:cubicBezTo>
                    <a:cubicBezTo>
                      <a:pt x="126" y="223"/>
                      <a:pt x="126" y="223"/>
                      <a:pt x="126" y="223"/>
                    </a:cubicBezTo>
                    <a:cubicBezTo>
                      <a:pt x="126" y="224"/>
                      <a:pt x="126" y="224"/>
                      <a:pt x="126" y="224"/>
                    </a:cubicBezTo>
                    <a:cubicBezTo>
                      <a:pt x="127" y="224"/>
                      <a:pt x="127" y="224"/>
                      <a:pt x="127" y="224"/>
                    </a:cubicBezTo>
                    <a:cubicBezTo>
                      <a:pt x="127" y="225"/>
                      <a:pt x="127" y="225"/>
                      <a:pt x="127" y="225"/>
                    </a:cubicBezTo>
                    <a:cubicBezTo>
                      <a:pt x="127" y="225"/>
                      <a:pt x="127" y="225"/>
                      <a:pt x="127" y="225"/>
                    </a:cubicBezTo>
                    <a:cubicBezTo>
                      <a:pt x="127" y="225"/>
                      <a:pt x="127" y="225"/>
                      <a:pt x="127" y="225"/>
                    </a:cubicBezTo>
                    <a:cubicBezTo>
                      <a:pt x="127" y="225"/>
                      <a:pt x="127" y="225"/>
                      <a:pt x="127" y="225"/>
                    </a:cubicBezTo>
                    <a:cubicBezTo>
                      <a:pt x="127" y="225"/>
                      <a:pt x="128" y="225"/>
                      <a:pt x="128" y="225"/>
                    </a:cubicBezTo>
                    <a:cubicBezTo>
                      <a:pt x="128" y="225"/>
                      <a:pt x="128" y="225"/>
                      <a:pt x="129" y="224"/>
                    </a:cubicBezTo>
                    <a:cubicBezTo>
                      <a:pt x="129" y="224"/>
                      <a:pt x="129" y="223"/>
                      <a:pt x="129" y="223"/>
                    </a:cubicBezTo>
                    <a:cubicBezTo>
                      <a:pt x="128" y="222"/>
                      <a:pt x="128" y="222"/>
                      <a:pt x="128" y="222"/>
                    </a:cubicBezTo>
                    <a:cubicBezTo>
                      <a:pt x="128" y="222"/>
                      <a:pt x="128" y="222"/>
                      <a:pt x="127" y="222"/>
                    </a:cubicBezTo>
                    <a:cubicBezTo>
                      <a:pt x="127" y="222"/>
                      <a:pt x="127" y="222"/>
                      <a:pt x="127" y="222"/>
                    </a:cubicBezTo>
                    <a:moveTo>
                      <a:pt x="121" y="117"/>
                    </a:moveTo>
                    <a:cubicBezTo>
                      <a:pt x="120" y="119"/>
                      <a:pt x="123" y="122"/>
                      <a:pt x="122" y="125"/>
                    </a:cubicBezTo>
                    <a:cubicBezTo>
                      <a:pt x="122" y="127"/>
                      <a:pt x="124" y="125"/>
                      <a:pt x="124" y="126"/>
                    </a:cubicBezTo>
                    <a:cubicBezTo>
                      <a:pt x="123" y="127"/>
                      <a:pt x="121" y="131"/>
                      <a:pt x="120" y="131"/>
                    </a:cubicBezTo>
                    <a:cubicBezTo>
                      <a:pt x="120" y="134"/>
                      <a:pt x="122" y="136"/>
                      <a:pt x="120" y="137"/>
                    </a:cubicBezTo>
                    <a:cubicBezTo>
                      <a:pt x="125" y="151"/>
                      <a:pt x="118" y="162"/>
                      <a:pt x="119" y="173"/>
                    </a:cubicBezTo>
                    <a:cubicBezTo>
                      <a:pt x="120" y="183"/>
                      <a:pt x="122" y="184"/>
                      <a:pt x="125" y="189"/>
                    </a:cubicBezTo>
                    <a:cubicBezTo>
                      <a:pt x="126" y="193"/>
                      <a:pt x="125" y="196"/>
                      <a:pt x="128" y="201"/>
                    </a:cubicBezTo>
                    <a:cubicBezTo>
                      <a:pt x="129" y="201"/>
                      <a:pt x="129" y="203"/>
                      <a:pt x="129" y="204"/>
                    </a:cubicBezTo>
                    <a:cubicBezTo>
                      <a:pt x="129" y="205"/>
                      <a:pt x="129" y="206"/>
                      <a:pt x="130" y="206"/>
                    </a:cubicBezTo>
                    <a:cubicBezTo>
                      <a:pt x="131" y="207"/>
                      <a:pt x="132" y="209"/>
                      <a:pt x="132" y="210"/>
                    </a:cubicBezTo>
                    <a:cubicBezTo>
                      <a:pt x="133" y="211"/>
                      <a:pt x="135" y="212"/>
                      <a:pt x="135" y="214"/>
                    </a:cubicBezTo>
                    <a:cubicBezTo>
                      <a:pt x="136" y="214"/>
                      <a:pt x="137" y="215"/>
                      <a:pt x="138" y="215"/>
                    </a:cubicBezTo>
                    <a:cubicBezTo>
                      <a:pt x="137" y="213"/>
                      <a:pt x="139" y="210"/>
                      <a:pt x="139" y="207"/>
                    </a:cubicBezTo>
                    <a:cubicBezTo>
                      <a:pt x="140" y="208"/>
                      <a:pt x="140" y="210"/>
                      <a:pt x="141" y="212"/>
                    </a:cubicBezTo>
                    <a:cubicBezTo>
                      <a:pt x="140" y="212"/>
                      <a:pt x="140" y="214"/>
                      <a:pt x="140" y="214"/>
                    </a:cubicBezTo>
                    <a:cubicBezTo>
                      <a:pt x="140" y="214"/>
                      <a:pt x="140" y="215"/>
                      <a:pt x="141" y="215"/>
                    </a:cubicBezTo>
                    <a:cubicBezTo>
                      <a:pt x="141" y="215"/>
                      <a:pt x="142" y="214"/>
                      <a:pt x="142" y="213"/>
                    </a:cubicBezTo>
                    <a:cubicBezTo>
                      <a:pt x="143" y="213"/>
                      <a:pt x="143" y="213"/>
                      <a:pt x="143" y="213"/>
                    </a:cubicBezTo>
                    <a:cubicBezTo>
                      <a:pt x="144" y="213"/>
                      <a:pt x="145" y="215"/>
                      <a:pt x="144" y="215"/>
                    </a:cubicBezTo>
                    <a:cubicBezTo>
                      <a:pt x="143" y="215"/>
                      <a:pt x="143" y="214"/>
                      <a:pt x="143" y="214"/>
                    </a:cubicBezTo>
                    <a:cubicBezTo>
                      <a:pt x="143" y="214"/>
                      <a:pt x="142" y="214"/>
                      <a:pt x="142" y="215"/>
                    </a:cubicBezTo>
                    <a:cubicBezTo>
                      <a:pt x="142" y="215"/>
                      <a:pt x="144" y="216"/>
                      <a:pt x="145" y="215"/>
                    </a:cubicBezTo>
                    <a:cubicBezTo>
                      <a:pt x="145" y="215"/>
                      <a:pt x="146" y="215"/>
                      <a:pt x="146" y="214"/>
                    </a:cubicBezTo>
                    <a:cubicBezTo>
                      <a:pt x="146" y="213"/>
                      <a:pt x="146" y="212"/>
                      <a:pt x="144" y="212"/>
                    </a:cubicBezTo>
                    <a:cubicBezTo>
                      <a:pt x="140" y="209"/>
                      <a:pt x="142" y="206"/>
                      <a:pt x="140" y="204"/>
                    </a:cubicBezTo>
                    <a:cubicBezTo>
                      <a:pt x="137" y="204"/>
                      <a:pt x="134" y="202"/>
                      <a:pt x="133" y="198"/>
                    </a:cubicBezTo>
                    <a:cubicBezTo>
                      <a:pt x="133" y="190"/>
                      <a:pt x="133" y="190"/>
                      <a:pt x="133" y="190"/>
                    </a:cubicBezTo>
                    <a:cubicBezTo>
                      <a:pt x="134" y="195"/>
                      <a:pt x="136" y="200"/>
                      <a:pt x="139" y="202"/>
                    </a:cubicBezTo>
                    <a:cubicBezTo>
                      <a:pt x="142" y="203"/>
                      <a:pt x="141" y="202"/>
                      <a:pt x="139" y="201"/>
                    </a:cubicBezTo>
                    <a:cubicBezTo>
                      <a:pt x="138" y="200"/>
                      <a:pt x="137" y="198"/>
                      <a:pt x="137" y="196"/>
                    </a:cubicBezTo>
                    <a:cubicBezTo>
                      <a:pt x="138" y="197"/>
                      <a:pt x="139" y="199"/>
                      <a:pt x="140" y="199"/>
                    </a:cubicBezTo>
                    <a:cubicBezTo>
                      <a:pt x="141" y="200"/>
                      <a:pt x="141" y="200"/>
                      <a:pt x="141" y="200"/>
                    </a:cubicBezTo>
                    <a:cubicBezTo>
                      <a:pt x="140" y="197"/>
                      <a:pt x="138" y="193"/>
                      <a:pt x="138" y="190"/>
                    </a:cubicBezTo>
                    <a:cubicBezTo>
                      <a:pt x="138" y="188"/>
                      <a:pt x="137" y="186"/>
                      <a:pt x="136" y="184"/>
                    </a:cubicBezTo>
                    <a:cubicBezTo>
                      <a:pt x="135" y="181"/>
                      <a:pt x="136" y="179"/>
                      <a:pt x="136" y="175"/>
                    </a:cubicBezTo>
                    <a:cubicBezTo>
                      <a:pt x="138" y="171"/>
                      <a:pt x="139" y="165"/>
                      <a:pt x="139" y="158"/>
                    </a:cubicBezTo>
                    <a:cubicBezTo>
                      <a:pt x="139" y="154"/>
                      <a:pt x="136" y="145"/>
                      <a:pt x="135" y="149"/>
                    </a:cubicBezTo>
                    <a:cubicBezTo>
                      <a:pt x="135" y="153"/>
                      <a:pt x="135" y="157"/>
                      <a:pt x="135" y="162"/>
                    </a:cubicBezTo>
                    <a:cubicBezTo>
                      <a:pt x="135" y="169"/>
                      <a:pt x="134" y="177"/>
                      <a:pt x="132" y="183"/>
                    </a:cubicBezTo>
                    <a:cubicBezTo>
                      <a:pt x="132" y="176"/>
                      <a:pt x="133" y="169"/>
                      <a:pt x="133" y="161"/>
                    </a:cubicBezTo>
                    <a:cubicBezTo>
                      <a:pt x="133" y="156"/>
                      <a:pt x="132" y="151"/>
                      <a:pt x="130" y="146"/>
                    </a:cubicBezTo>
                    <a:cubicBezTo>
                      <a:pt x="127" y="145"/>
                      <a:pt x="127" y="144"/>
                      <a:pt x="126" y="142"/>
                    </a:cubicBezTo>
                    <a:cubicBezTo>
                      <a:pt x="125" y="141"/>
                      <a:pt x="126" y="140"/>
                      <a:pt x="124" y="140"/>
                    </a:cubicBezTo>
                    <a:cubicBezTo>
                      <a:pt x="122" y="139"/>
                      <a:pt x="121" y="137"/>
                      <a:pt x="122" y="135"/>
                    </a:cubicBezTo>
                    <a:cubicBezTo>
                      <a:pt x="123" y="131"/>
                      <a:pt x="125" y="133"/>
                      <a:pt x="126" y="131"/>
                    </a:cubicBezTo>
                    <a:cubicBezTo>
                      <a:pt x="125" y="129"/>
                      <a:pt x="126" y="127"/>
                      <a:pt x="128" y="125"/>
                    </a:cubicBezTo>
                    <a:cubicBezTo>
                      <a:pt x="129" y="124"/>
                      <a:pt x="124" y="122"/>
                      <a:pt x="121" y="117"/>
                    </a:cubicBezTo>
                    <a:close/>
                    <a:moveTo>
                      <a:pt x="53" y="129"/>
                    </a:moveTo>
                    <a:cubicBezTo>
                      <a:pt x="53" y="134"/>
                      <a:pt x="51" y="136"/>
                      <a:pt x="48" y="137"/>
                    </a:cubicBezTo>
                    <a:cubicBezTo>
                      <a:pt x="47" y="138"/>
                      <a:pt x="48" y="139"/>
                      <a:pt x="46" y="141"/>
                    </a:cubicBezTo>
                    <a:cubicBezTo>
                      <a:pt x="45" y="142"/>
                      <a:pt x="42" y="141"/>
                      <a:pt x="42" y="143"/>
                    </a:cubicBezTo>
                    <a:cubicBezTo>
                      <a:pt x="43" y="149"/>
                      <a:pt x="43" y="151"/>
                      <a:pt x="44" y="155"/>
                    </a:cubicBezTo>
                    <a:cubicBezTo>
                      <a:pt x="44" y="159"/>
                      <a:pt x="44" y="164"/>
                      <a:pt x="43" y="168"/>
                    </a:cubicBezTo>
                    <a:cubicBezTo>
                      <a:pt x="41" y="177"/>
                      <a:pt x="38" y="184"/>
                      <a:pt x="38" y="194"/>
                    </a:cubicBezTo>
                    <a:cubicBezTo>
                      <a:pt x="39" y="195"/>
                      <a:pt x="39" y="190"/>
                      <a:pt x="40" y="188"/>
                    </a:cubicBezTo>
                    <a:cubicBezTo>
                      <a:pt x="40" y="188"/>
                      <a:pt x="40" y="188"/>
                      <a:pt x="40" y="188"/>
                    </a:cubicBezTo>
                    <a:cubicBezTo>
                      <a:pt x="40" y="192"/>
                      <a:pt x="40" y="195"/>
                      <a:pt x="39" y="198"/>
                    </a:cubicBezTo>
                    <a:cubicBezTo>
                      <a:pt x="39" y="201"/>
                      <a:pt x="41" y="196"/>
                      <a:pt x="42" y="194"/>
                    </a:cubicBezTo>
                    <a:cubicBezTo>
                      <a:pt x="42" y="193"/>
                      <a:pt x="41" y="190"/>
                      <a:pt x="42" y="191"/>
                    </a:cubicBezTo>
                    <a:cubicBezTo>
                      <a:pt x="43" y="192"/>
                      <a:pt x="43" y="194"/>
                      <a:pt x="42" y="195"/>
                    </a:cubicBezTo>
                    <a:cubicBezTo>
                      <a:pt x="42" y="198"/>
                      <a:pt x="42" y="198"/>
                      <a:pt x="41" y="199"/>
                    </a:cubicBezTo>
                    <a:cubicBezTo>
                      <a:pt x="42" y="199"/>
                      <a:pt x="44" y="198"/>
                      <a:pt x="44" y="197"/>
                    </a:cubicBezTo>
                    <a:cubicBezTo>
                      <a:pt x="45" y="195"/>
                      <a:pt x="45" y="194"/>
                      <a:pt x="45" y="193"/>
                    </a:cubicBezTo>
                    <a:cubicBezTo>
                      <a:pt x="46" y="193"/>
                      <a:pt x="46" y="193"/>
                      <a:pt x="46" y="194"/>
                    </a:cubicBezTo>
                    <a:cubicBezTo>
                      <a:pt x="46" y="196"/>
                      <a:pt x="45" y="198"/>
                      <a:pt x="44" y="200"/>
                    </a:cubicBezTo>
                    <a:cubicBezTo>
                      <a:pt x="43" y="202"/>
                      <a:pt x="42" y="203"/>
                      <a:pt x="41" y="203"/>
                    </a:cubicBezTo>
                    <a:cubicBezTo>
                      <a:pt x="38" y="204"/>
                      <a:pt x="37" y="202"/>
                      <a:pt x="35" y="202"/>
                    </a:cubicBezTo>
                    <a:cubicBezTo>
                      <a:pt x="35" y="203"/>
                      <a:pt x="35" y="204"/>
                      <a:pt x="35" y="205"/>
                    </a:cubicBezTo>
                    <a:cubicBezTo>
                      <a:pt x="35" y="207"/>
                      <a:pt x="37" y="207"/>
                      <a:pt x="36" y="208"/>
                    </a:cubicBezTo>
                    <a:cubicBezTo>
                      <a:pt x="36" y="208"/>
                      <a:pt x="35" y="207"/>
                      <a:pt x="34" y="208"/>
                    </a:cubicBezTo>
                    <a:cubicBezTo>
                      <a:pt x="32" y="208"/>
                      <a:pt x="32" y="210"/>
                      <a:pt x="32" y="212"/>
                    </a:cubicBezTo>
                    <a:cubicBezTo>
                      <a:pt x="33" y="213"/>
                      <a:pt x="34" y="213"/>
                      <a:pt x="34" y="212"/>
                    </a:cubicBezTo>
                    <a:cubicBezTo>
                      <a:pt x="34" y="211"/>
                      <a:pt x="34" y="210"/>
                      <a:pt x="34" y="209"/>
                    </a:cubicBezTo>
                    <a:cubicBezTo>
                      <a:pt x="34" y="209"/>
                      <a:pt x="35" y="209"/>
                      <a:pt x="35" y="209"/>
                    </a:cubicBezTo>
                    <a:cubicBezTo>
                      <a:pt x="36" y="210"/>
                      <a:pt x="35" y="212"/>
                      <a:pt x="34" y="214"/>
                    </a:cubicBezTo>
                    <a:cubicBezTo>
                      <a:pt x="35" y="214"/>
                      <a:pt x="37" y="213"/>
                      <a:pt x="37" y="212"/>
                    </a:cubicBezTo>
                    <a:cubicBezTo>
                      <a:pt x="38" y="213"/>
                      <a:pt x="38" y="213"/>
                      <a:pt x="40" y="211"/>
                    </a:cubicBezTo>
                    <a:cubicBezTo>
                      <a:pt x="41" y="210"/>
                      <a:pt x="42" y="210"/>
                      <a:pt x="45" y="210"/>
                    </a:cubicBezTo>
                    <a:cubicBezTo>
                      <a:pt x="46" y="209"/>
                      <a:pt x="47" y="207"/>
                      <a:pt x="47" y="206"/>
                    </a:cubicBezTo>
                    <a:cubicBezTo>
                      <a:pt x="46" y="206"/>
                      <a:pt x="46" y="208"/>
                      <a:pt x="45" y="208"/>
                    </a:cubicBezTo>
                    <a:cubicBezTo>
                      <a:pt x="44" y="208"/>
                      <a:pt x="44" y="208"/>
                      <a:pt x="43" y="208"/>
                    </a:cubicBezTo>
                    <a:cubicBezTo>
                      <a:pt x="43" y="207"/>
                      <a:pt x="44" y="207"/>
                      <a:pt x="44" y="206"/>
                    </a:cubicBezTo>
                    <a:cubicBezTo>
                      <a:pt x="48" y="204"/>
                      <a:pt x="47" y="199"/>
                      <a:pt x="50" y="197"/>
                    </a:cubicBezTo>
                    <a:cubicBezTo>
                      <a:pt x="51" y="192"/>
                      <a:pt x="51" y="187"/>
                      <a:pt x="53" y="183"/>
                    </a:cubicBezTo>
                    <a:cubicBezTo>
                      <a:pt x="53" y="184"/>
                      <a:pt x="52" y="186"/>
                      <a:pt x="53" y="187"/>
                    </a:cubicBezTo>
                    <a:cubicBezTo>
                      <a:pt x="53" y="187"/>
                      <a:pt x="53" y="187"/>
                      <a:pt x="54" y="187"/>
                    </a:cubicBezTo>
                    <a:cubicBezTo>
                      <a:pt x="55" y="182"/>
                      <a:pt x="57" y="178"/>
                      <a:pt x="59" y="174"/>
                    </a:cubicBezTo>
                    <a:cubicBezTo>
                      <a:pt x="59" y="172"/>
                      <a:pt x="59" y="168"/>
                      <a:pt x="60" y="166"/>
                    </a:cubicBezTo>
                    <a:cubicBezTo>
                      <a:pt x="59" y="162"/>
                      <a:pt x="58" y="157"/>
                      <a:pt x="57" y="152"/>
                    </a:cubicBezTo>
                    <a:cubicBezTo>
                      <a:pt x="56" y="148"/>
                      <a:pt x="56" y="142"/>
                      <a:pt x="57" y="138"/>
                    </a:cubicBezTo>
                    <a:cubicBezTo>
                      <a:pt x="55" y="136"/>
                      <a:pt x="54" y="134"/>
                      <a:pt x="55" y="131"/>
                    </a:cubicBezTo>
                    <a:cubicBezTo>
                      <a:pt x="54" y="130"/>
                      <a:pt x="53" y="130"/>
                      <a:pt x="53" y="129"/>
                    </a:cubicBezTo>
                    <a:close/>
                    <a:moveTo>
                      <a:pt x="112" y="137"/>
                    </a:moveTo>
                    <a:cubicBezTo>
                      <a:pt x="110" y="139"/>
                      <a:pt x="107" y="143"/>
                      <a:pt x="105" y="142"/>
                    </a:cubicBezTo>
                    <a:cubicBezTo>
                      <a:pt x="102" y="143"/>
                      <a:pt x="102" y="142"/>
                      <a:pt x="103" y="146"/>
                    </a:cubicBezTo>
                    <a:cubicBezTo>
                      <a:pt x="104" y="151"/>
                      <a:pt x="104" y="158"/>
                      <a:pt x="103" y="163"/>
                    </a:cubicBezTo>
                    <a:cubicBezTo>
                      <a:pt x="104" y="170"/>
                      <a:pt x="101" y="178"/>
                      <a:pt x="99" y="185"/>
                    </a:cubicBezTo>
                    <a:cubicBezTo>
                      <a:pt x="99" y="188"/>
                      <a:pt x="98" y="190"/>
                      <a:pt x="99" y="192"/>
                    </a:cubicBezTo>
                    <a:cubicBezTo>
                      <a:pt x="99" y="193"/>
                      <a:pt x="99" y="195"/>
                      <a:pt x="100" y="197"/>
                    </a:cubicBezTo>
                    <a:cubicBezTo>
                      <a:pt x="101" y="185"/>
                      <a:pt x="101" y="185"/>
                      <a:pt x="101" y="185"/>
                    </a:cubicBezTo>
                    <a:cubicBezTo>
                      <a:pt x="102" y="181"/>
                      <a:pt x="103" y="176"/>
                      <a:pt x="104" y="172"/>
                    </a:cubicBezTo>
                    <a:cubicBezTo>
                      <a:pt x="106" y="173"/>
                      <a:pt x="104" y="177"/>
                      <a:pt x="105" y="180"/>
                    </a:cubicBezTo>
                    <a:cubicBezTo>
                      <a:pt x="104" y="182"/>
                      <a:pt x="103" y="184"/>
                      <a:pt x="103" y="187"/>
                    </a:cubicBezTo>
                    <a:cubicBezTo>
                      <a:pt x="101" y="190"/>
                      <a:pt x="104" y="194"/>
                      <a:pt x="102" y="198"/>
                    </a:cubicBezTo>
                    <a:cubicBezTo>
                      <a:pt x="102" y="201"/>
                      <a:pt x="103" y="201"/>
                      <a:pt x="103" y="203"/>
                    </a:cubicBezTo>
                    <a:cubicBezTo>
                      <a:pt x="103" y="204"/>
                      <a:pt x="103" y="204"/>
                      <a:pt x="102" y="204"/>
                    </a:cubicBezTo>
                    <a:cubicBezTo>
                      <a:pt x="102" y="203"/>
                      <a:pt x="101" y="202"/>
                      <a:pt x="101" y="203"/>
                    </a:cubicBezTo>
                    <a:cubicBezTo>
                      <a:pt x="101" y="203"/>
                      <a:pt x="100" y="204"/>
                      <a:pt x="100" y="205"/>
                    </a:cubicBezTo>
                    <a:cubicBezTo>
                      <a:pt x="101" y="205"/>
                      <a:pt x="101" y="204"/>
                      <a:pt x="102" y="205"/>
                    </a:cubicBezTo>
                    <a:cubicBezTo>
                      <a:pt x="101" y="207"/>
                      <a:pt x="100" y="208"/>
                      <a:pt x="100" y="209"/>
                    </a:cubicBezTo>
                    <a:cubicBezTo>
                      <a:pt x="100" y="210"/>
                      <a:pt x="100" y="211"/>
                      <a:pt x="100" y="211"/>
                    </a:cubicBezTo>
                    <a:cubicBezTo>
                      <a:pt x="100" y="212"/>
                      <a:pt x="100" y="212"/>
                      <a:pt x="100" y="213"/>
                    </a:cubicBezTo>
                    <a:cubicBezTo>
                      <a:pt x="101" y="213"/>
                      <a:pt x="101" y="213"/>
                      <a:pt x="102" y="213"/>
                    </a:cubicBezTo>
                    <a:cubicBezTo>
                      <a:pt x="102" y="212"/>
                      <a:pt x="102" y="211"/>
                      <a:pt x="101" y="210"/>
                    </a:cubicBezTo>
                    <a:cubicBezTo>
                      <a:pt x="100" y="208"/>
                      <a:pt x="103" y="207"/>
                      <a:pt x="104" y="208"/>
                    </a:cubicBezTo>
                    <a:cubicBezTo>
                      <a:pt x="104" y="209"/>
                      <a:pt x="104" y="211"/>
                      <a:pt x="103" y="213"/>
                    </a:cubicBezTo>
                    <a:cubicBezTo>
                      <a:pt x="104" y="213"/>
                      <a:pt x="104" y="213"/>
                      <a:pt x="104" y="213"/>
                    </a:cubicBezTo>
                    <a:cubicBezTo>
                      <a:pt x="105" y="212"/>
                      <a:pt x="105" y="210"/>
                      <a:pt x="105" y="208"/>
                    </a:cubicBezTo>
                    <a:cubicBezTo>
                      <a:pt x="104" y="207"/>
                      <a:pt x="103" y="206"/>
                      <a:pt x="105" y="207"/>
                    </a:cubicBezTo>
                    <a:cubicBezTo>
                      <a:pt x="106" y="208"/>
                      <a:pt x="108" y="209"/>
                      <a:pt x="108" y="211"/>
                    </a:cubicBezTo>
                    <a:cubicBezTo>
                      <a:pt x="107" y="213"/>
                      <a:pt x="109" y="213"/>
                      <a:pt x="109" y="213"/>
                    </a:cubicBezTo>
                    <a:cubicBezTo>
                      <a:pt x="110" y="211"/>
                      <a:pt x="107" y="210"/>
                      <a:pt x="109" y="208"/>
                    </a:cubicBezTo>
                    <a:cubicBezTo>
                      <a:pt x="109" y="207"/>
                      <a:pt x="111" y="207"/>
                      <a:pt x="111" y="208"/>
                    </a:cubicBezTo>
                    <a:cubicBezTo>
                      <a:pt x="113" y="209"/>
                      <a:pt x="111" y="210"/>
                      <a:pt x="111" y="212"/>
                    </a:cubicBezTo>
                    <a:cubicBezTo>
                      <a:pt x="111" y="213"/>
                      <a:pt x="111" y="213"/>
                      <a:pt x="112" y="213"/>
                    </a:cubicBezTo>
                    <a:cubicBezTo>
                      <a:pt x="112" y="212"/>
                      <a:pt x="113" y="209"/>
                      <a:pt x="112" y="208"/>
                    </a:cubicBezTo>
                    <a:cubicBezTo>
                      <a:pt x="111" y="206"/>
                      <a:pt x="110" y="206"/>
                      <a:pt x="108" y="207"/>
                    </a:cubicBezTo>
                    <a:cubicBezTo>
                      <a:pt x="107" y="206"/>
                      <a:pt x="110" y="205"/>
                      <a:pt x="110" y="204"/>
                    </a:cubicBezTo>
                    <a:cubicBezTo>
                      <a:pt x="111" y="203"/>
                      <a:pt x="110" y="201"/>
                      <a:pt x="108" y="202"/>
                    </a:cubicBezTo>
                    <a:cubicBezTo>
                      <a:pt x="107" y="203"/>
                      <a:pt x="107" y="205"/>
                      <a:pt x="106" y="206"/>
                    </a:cubicBezTo>
                    <a:cubicBezTo>
                      <a:pt x="105" y="206"/>
                      <a:pt x="104" y="203"/>
                      <a:pt x="105" y="201"/>
                    </a:cubicBezTo>
                    <a:cubicBezTo>
                      <a:pt x="106" y="195"/>
                      <a:pt x="105" y="191"/>
                      <a:pt x="104" y="186"/>
                    </a:cubicBezTo>
                    <a:cubicBezTo>
                      <a:pt x="104" y="183"/>
                      <a:pt x="104" y="183"/>
                      <a:pt x="104" y="183"/>
                    </a:cubicBezTo>
                    <a:cubicBezTo>
                      <a:pt x="104" y="183"/>
                      <a:pt x="105" y="183"/>
                      <a:pt x="105" y="183"/>
                    </a:cubicBezTo>
                    <a:cubicBezTo>
                      <a:pt x="106" y="186"/>
                      <a:pt x="106" y="188"/>
                      <a:pt x="108" y="194"/>
                    </a:cubicBezTo>
                    <a:cubicBezTo>
                      <a:pt x="108" y="196"/>
                      <a:pt x="108" y="198"/>
                      <a:pt x="108" y="200"/>
                    </a:cubicBezTo>
                    <a:cubicBezTo>
                      <a:pt x="112" y="199"/>
                      <a:pt x="112" y="204"/>
                      <a:pt x="114" y="207"/>
                    </a:cubicBezTo>
                    <a:cubicBezTo>
                      <a:pt x="115" y="209"/>
                      <a:pt x="114" y="210"/>
                      <a:pt x="114" y="212"/>
                    </a:cubicBezTo>
                    <a:cubicBezTo>
                      <a:pt x="115" y="210"/>
                      <a:pt x="115" y="210"/>
                      <a:pt x="115" y="210"/>
                    </a:cubicBezTo>
                    <a:cubicBezTo>
                      <a:pt x="116" y="210"/>
                      <a:pt x="115" y="211"/>
                      <a:pt x="116" y="212"/>
                    </a:cubicBezTo>
                    <a:cubicBezTo>
                      <a:pt x="116" y="213"/>
                      <a:pt x="117" y="213"/>
                      <a:pt x="117" y="212"/>
                    </a:cubicBezTo>
                    <a:cubicBezTo>
                      <a:pt x="116" y="210"/>
                      <a:pt x="116" y="209"/>
                      <a:pt x="118" y="209"/>
                    </a:cubicBezTo>
                    <a:cubicBezTo>
                      <a:pt x="119" y="209"/>
                      <a:pt x="119" y="209"/>
                      <a:pt x="119" y="211"/>
                    </a:cubicBezTo>
                    <a:cubicBezTo>
                      <a:pt x="118" y="213"/>
                      <a:pt x="120" y="214"/>
                      <a:pt x="120" y="211"/>
                    </a:cubicBezTo>
                    <a:cubicBezTo>
                      <a:pt x="120" y="210"/>
                      <a:pt x="119" y="208"/>
                      <a:pt x="119" y="208"/>
                    </a:cubicBezTo>
                    <a:cubicBezTo>
                      <a:pt x="118" y="207"/>
                      <a:pt x="116" y="207"/>
                      <a:pt x="116" y="208"/>
                    </a:cubicBezTo>
                    <a:cubicBezTo>
                      <a:pt x="116" y="209"/>
                      <a:pt x="115" y="209"/>
                      <a:pt x="115" y="207"/>
                    </a:cubicBezTo>
                    <a:cubicBezTo>
                      <a:pt x="116" y="206"/>
                      <a:pt x="117" y="202"/>
                      <a:pt x="114" y="201"/>
                    </a:cubicBezTo>
                    <a:cubicBezTo>
                      <a:pt x="111" y="201"/>
                      <a:pt x="110" y="197"/>
                      <a:pt x="112" y="196"/>
                    </a:cubicBezTo>
                    <a:cubicBezTo>
                      <a:pt x="112" y="197"/>
                      <a:pt x="113" y="196"/>
                      <a:pt x="113" y="195"/>
                    </a:cubicBezTo>
                    <a:cubicBezTo>
                      <a:pt x="113" y="189"/>
                      <a:pt x="110" y="181"/>
                      <a:pt x="109" y="174"/>
                    </a:cubicBezTo>
                    <a:cubicBezTo>
                      <a:pt x="110" y="170"/>
                      <a:pt x="111" y="166"/>
                      <a:pt x="112" y="163"/>
                    </a:cubicBezTo>
                    <a:cubicBezTo>
                      <a:pt x="112" y="159"/>
                      <a:pt x="115" y="156"/>
                      <a:pt x="114" y="151"/>
                    </a:cubicBezTo>
                    <a:cubicBezTo>
                      <a:pt x="114" y="149"/>
                      <a:pt x="114" y="147"/>
                      <a:pt x="114" y="146"/>
                    </a:cubicBezTo>
                    <a:cubicBezTo>
                      <a:pt x="114" y="142"/>
                      <a:pt x="114" y="140"/>
                      <a:pt x="112" y="137"/>
                    </a:cubicBezTo>
                    <a:close/>
                    <a:moveTo>
                      <a:pt x="61" y="139"/>
                    </a:moveTo>
                    <a:cubicBezTo>
                      <a:pt x="60" y="139"/>
                      <a:pt x="60" y="141"/>
                      <a:pt x="59" y="142"/>
                    </a:cubicBezTo>
                    <a:cubicBezTo>
                      <a:pt x="58" y="148"/>
                      <a:pt x="60" y="155"/>
                      <a:pt x="61" y="159"/>
                    </a:cubicBezTo>
                    <a:cubicBezTo>
                      <a:pt x="61" y="156"/>
                      <a:pt x="61" y="152"/>
                      <a:pt x="62" y="149"/>
                    </a:cubicBezTo>
                    <a:cubicBezTo>
                      <a:pt x="62" y="146"/>
                      <a:pt x="62" y="139"/>
                      <a:pt x="61" y="139"/>
                    </a:cubicBezTo>
                    <a:moveTo>
                      <a:pt x="90" y="139"/>
                    </a:moveTo>
                    <a:cubicBezTo>
                      <a:pt x="89" y="142"/>
                      <a:pt x="88" y="145"/>
                      <a:pt x="87" y="146"/>
                    </a:cubicBezTo>
                    <a:cubicBezTo>
                      <a:pt x="85" y="149"/>
                      <a:pt x="84" y="151"/>
                      <a:pt x="84" y="152"/>
                    </a:cubicBezTo>
                    <a:cubicBezTo>
                      <a:pt x="84" y="156"/>
                      <a:pt x="84" y="157"/>
                      <a:pt x="85" y="158"/>
                    </a:cubicBezTo>
                    <a:cubicBezTo>
                      <a:pt x="86" y="168"/>
                      <a:pt x="85" y="177"/>
                      <a:pt x="82" y="186"/>
                    </a:cubicBezTo>
                    <a:cubicBezTo>
                      <a:pt x="82" y="190"/>
                      <a:pt x="84" y="192"/>
                      <a:pt x="83" y="195"/>
                    </a:cubicBezTo>
                    <a:cubicBezTo>
                      <a:pt x="82" y="201"/>
                      <a:pt x="84" y="200"/>
                      <a:pt x="84" y="205"/>
                    </a:cubicBezTo>
                    <a:cubicBezTo>
                      <a:pt x="83" y="209"/>
                      <a:pt x="85" y="208"/>
                      <a:pt x="85" y="212"/>
                    </a:cubicBezTo>
                    <a:cubicBezTo>
                      <a:pt x="96" y="212"/>
                      <a:pt x="96" y="212"/>
                      <a:pt x="96" y="212"/>
                    </a:cubicBezTo>
                    <a:cubicBezTo>
                      <a:pt x="97" y="210"/>
                      <a:pt x="96" y="208"/>
                      <a:pt x="95" y="206"/>
                    </a:cubicBezTo>
                    <a:cubicBezTo>
                      <a:pt x="93" y="202"/>
                      <a:pt x="94" y="201"/>
                      <a:pt x="96" y="195"/>
                    </a:cubicBezTo>
                    <a:cubicBezTo>
                      <a:pt x="97" y="192"/>
                      <a:pt x="97" y="188"/>
                      <a:pt x="97" y="184"/>
                    </a:cubicBezTo>
                    <a:cubicBezTo>
                      <a:pt x="96" y="179"/>
                      <a:pt x="95" y="175"/>
                      <a:pt x="94" y="170"/>
                    </a:cubicBezTo>
                    <a:cubicBezTo>
                      <a:pt x="94" y="165"/>
                      <a:pt x="94" y="160"/>
                      <a:pt x="94" y="155"/>
                    </a:cubicBezTo>
                    <a:cubicBezTo>
                      <a:pt x="94" y="152"/>
                      <a:pt x="92" y="151"/>
                      <a:pt x="91" y="149"/>
                    </a:cubicBezTo>
                    <a:cubicBezTo>
                      <a:pt x="89" y="149"/>
                      <a:pt x="90" y="145"/>
                      <a:pt x="90" y="144"/>
                    </a:cubicBezTo>
                    <a:cubicBezTo>
                      <a:pt x="90" y="143"/>
                      <a:pt x="93" y="142"/>
                      <a:pt x="90" y="139"/>
                    </a:cubicBezTo>
                    <a:close/>
                    <a:moveTo>
                      <a:pt x="65" y="139"/>
                    </a:moveTo>
                    <a:cubicBezTo>
                      <a:pt x="63" y="140"/>
                      <a:pt x="63" y="147"/>
                      <a:pt x="63" y="148"/>
                    </a:cubicBezTo>
                    <a:cubicBezTo>
                      <a:pt x="64" y="156"/>
                      <a:pt x="65" y="164"/>
                      <a:pt x="66" y="170"/>
                    </a:cubicBezTo>
                    <a:cubicBezTo>
                      <a:pt x="66" y="179"/>
                      <a:pt x="66" y="187"/>
                      <a:pt x="66" y="195"/>
                    </a:cubicBezTo>
                    <a:cubicBezTo>
                      <a:pt x="65" y="196"/>
                      <a:pt x="65" y="195"/>
                      <a:pt x="65" y="194"/>
                    </a:cubicBezTo>
                    <a:cubicBezTo>
                      <a:pt x="65" y="194"/>
                      <a:pt x="63" y="198"/>
                      <a:pt x="63" y="198"/>
                    </a:cubicBezTo>
                    <a:cubicBezTo>
                      <a:pt x="63" y="199"/>
                      <a:pt x="64" y="198"/>
                      <a:pt x="65" y="198"/>
                    </a:cubicBezTo>
                    <a:cubicBezTo>
                      <a:pt x="68" y="196"/>
                      <a:pt x="68" y="189"/>
                      <a:pt x="69" y="190"/>
                    </a:cubicBezTo>
                    <a:cubicBezTo>
                      <a:pt x="69" y="194"/>
                      <a:pt x="69" y="196"/>
                      <a:pt x="67" y="199"/>
                    </a:cubicBezTo>
                    <a:cubicBezTo>
                      <a:pt x="66" y="201"/>
                      <a:pt x="65" y="200"/>
                      <a:pt x="64" y="200"/>
                    </a:cubicBezTo>
                    <a:cubicBezTo>
                      <a:pt x="64" y="200"/>
                      <a:pt x="63" y="200"/>
                      <a:pt x="63" y="201"/>
                    </a:cubicBezTo>
                    <a:cubicBezTo>
                      <a:pt x="63" y="201"/>
                      <a:pt x="62" y="203"/>
                      <a:pt x="63" y="204"/>
                    </a:cubicBezTo>
                    <a:cubicBezTo>
                      <a:pt x="64" y="204"/>
                      <a:pt x="64" y="203"/>
                      <a:pt x="65" y="204"/>
                    </a:cubicBezTo>
                    <a:cubicBezTo>
                      <a:pt x="65" y="210"/>
                      <a:pt x="65" y="210"/>
                      <a:pt x="65" y="210"/>
                    </a:cubicBezTo>
                    <a:cubicBezTo>
                      <a:pt x="64" y="210"/>
                      <a:pt x="64" y="206"/>
                      <a:pt x="62" y="206"/>
                    </a:cubicBezTo>
                    <a:cubicBezTo>
                      <a:pt x="61" y="205"/>
                      <a:pt x="60" y="206"/>
                      <a:pt x="60" y="206"/>
                    </a:cubicBezTo>
                    <a:cubicBezTo>
                      <a:pt x="58" y="208"/>
                      <a:pt x="59" y="210"/>
                      <a:pt x="59" y="212"/>
                    </a:cubicBezTo>
                    <a:cubicBezTo>
                      <a:pt x="59" y="212"/>
                      <a:pt x="60" y="212"/>
                      <a:pt x="61" y="212"/>
                    </a:cubicBezTo>
                    <a:cubicBezTo>
                      <a:pt x="61" y="211"/>
                      <a:pt x="59" y="210"/>
                      <a:pt x="60" y="208"/>
                    </a:cubicBezTo>
                    <a:cubicBezTo>
                      <a:pt x="61" y="207"/>
                      <a:pt x="63" y="207"/>
                      <a:pt x="63" y="208"/>
                    </a:cubicBezTo>
                    <a:cubicBezTo>
                      <a:pt x="63" y="212"/>
                      <a:pt x="63" y="212"/>
                      <a:pt x="63" y="212"/>
                    </a:cubicBezTo>
                    <a:cubicBezTo>
                      <a:pt x="63" y="212"/>
                      <a:pt x="64" y="212"/>
                      <a:pt x="65" y="212"/>
                    </a:cubicBezTo>
                    <a:cubicBezTo>
                      <a:pt x="65" y="209"/>
                      <a:pt x="67" y="209"/>
                      <a:pt x="66" y="206"/>
                    </a:cubicBezTo>
                    <a:cubicBezTo>
                      <a:pt x="67" y="204"/>
                      <a:pt x="67" y="202"/>
                      <a:pt x="69" y="199"/>
                    </a:cubicBezTo>
                    <a:cubicBezTo>
                      <a:pt x="71" y="198"/>
                      <a:pt x="71" y="195"/>
                      <a:pt x="71" y="191"/>
                    </a:cubicBezTo>
                    <a:cubicBezTo>
                      <a:pt x="71" y="190"/>
                      <a:pt x="71" y="189"/>
                      <a:pt x="72" y="188"/>
                    </a:cubicBezTo>
                    <a:cubicBezTo>
                      <a:pt x="72" y="188"/>
                      <a:pt x="72" y="193"/>
                      <a:pt x="73" y="196"/>
                    </a:cubicBezTo>
                    <a:cubicBezTo>
                      <a:pt x="74" y="195"/>
                      <a:pt x="74" y="193"/>
                      <a:pt x="74" y="191"/>
                    </a:cubicBezTo>
                    <a:cubicBezTo>
                      <a:pt x="74" y="190"/>
                      <a:pt x="75" y="189"/>
                      <a:pt x="75" y="188"/>
                    </a:cubicBezTo>
                    <a:cubicBezTo>
                      <a:pt x="77" y="194"/>
                      <a:pt x="77" y="194"/>
                      <a:pt x="77" y="194"/>
                    </a:cubicBezTo>
                    <a:cubicBezTo>
                      <a:pt x="78" y="193"/>
                      <a:pt x="78" y="191"/>
                      <a:pt x="78" y="190"/>
                    </a:cubicBezTo>
                    <a:cubicBezTo>
                      <a:pt x="78" y="188"/>
                      <a:pt x="77" y="184"/>
                      <a:pt x="77" y="181"/>
                    </a:cubicBezTo>
                    <a:cubicBezTo>
                      <a:pt x="78" y="181"/>
                      <a:pt x="77" y="183"/>
                      <a:pt x="78" y="183"/>
                    </a:cubicBezTo>
                    <a:cubicBezTo>
                      <a:pt x="79" y="178"/>
                      <a:pt x="75" y="173"/>
                      <a:pt x="75" y="164"/>
                    </a:cubicBezTo>
                    <a:cubicBezTo>
                      <a:pt x="75" y="160"/>
                      <a:pt x="75" y="157"/>
                      <a:pt x="77" y="153"/>
                    </a:cubicBezTo>
                    <a:cubicBezTo>
                      <a:pt x="78" y="159"/>
                      <a:pt x="79" y="163"/>
                      <a:pt x="79" y="169"/>
                    </a:cubicBezTo>
                    <a:cubicBezTo>
                      <a:pt x="79" y="171"/>
                      <a:pt x="79" y="175"/>
                      <a:pt x="80" y="177"/>
                    </a:cubicBezTo>
                    <a:cubicBezTo>
                      <a:pt x="80" y="177"/>
                      <a:pt x="81" y="172"/>
                      <a:pt x="82" y="169"/>
                    </a:cubicBezTo>
                    <a:cubicBezTo>
                      <a:pt x="83" y="162"/>
                      <a:pt x="82" y="152"/>
                      <a:pt x="84" y="145"/>
                    </a:cubicBezTo>
                    <a:cubicBezTo>
                      <a:pt x="81" y="145"/>
                      <a:pt x="81" y="142"/>
                      <a:pt x="80" y="142"/>
                    </a:cubicBezTo>
                    <a:cubicBezTo>
                      <a:pt x="80" y="143"/>
                      <a:pt x="79" y="143"/>
                      <a:pt x="79" y="143"/>
                    </a:cubicBezTo>
                    <a:cubicBezTo>
                      <a:pt x="77" y="144"/>
                      <a:pt x="78" y="149"/>
                      <a:pt x="77" y="150"/>
                    </a:cubicBezTo>
                    <a:cubicBezTo>
                      <a:pt x="76" y="148"/>
                      <a:pt x="76" y="147"/>
                      <a:pt x="75" y="145"/>
                    </a:cubicBezTo>
                    <a:cubicBezTo>
                      <a:pt x="74" y="142"/>
                      <a:pt x="72" y="143"/>
                      <a:pt x="71" y="140"/>
                    </a:cubicBezTo>
                    <a:cubicBezTo>
                      <a:pt x="68" y="140"/>
                      <a:pt x="67" y="140"/>
                      <a:pt x="65" y="140"/>
                    </a:cubicBezTo>
                    <a:lnTo>
                      <a:pt x="65" y="139"/>
                    </a:lnTo>
                    <a:close/>
                    <a:moveTo>
                      <a:pt x="117" y="140"/>
                    </a:moveTo>
                    <a:cubicBezTo>
                      <a:pt x="116" y="145"/>
                      <a:pt x="116" y="150"/>
                      <a:pt x="115" y="155"/>
                    </a:cubicBezTo>
                    <a:cubicBezTo>
                      <a:pt x="114" y="163"/>
                      <a:pt x="112" y="171"/>
                      <a:pt x="113" y="179"/>
                    </a:cubicBezTo>
                    <a:cubicBezTo>
                      <a:pt x="115" y="173"/>
                      <a:pt x="116" y="166"/>
                      <a:pt x="117" y="160"/>
                    </a:cubicBezTo>
                    <a:cubicBezTo>
                      <a:pt x="118" y="151"/>
                      <a:pt x="118" y="145"/>
                      <a:pt x="117" y="140"/>
                    </a:cubicBezTo>
                    <a:close/>
                    <a:moveTo>
                      <a:pt x="38" y="143"/>
                    </a:moveTo>
                    <a:cubicBezTo>
                      <a:pt x="38" y="145"/>
                      <a:pt x="38" y="147"/>
                      <a:pt x="38" y="149"/>
                    </a:cubicBezTo>
                    <a:cubicBezTo>
                      <a:pt x="38" y="155"/>
                      <a:pt x="39" y="163"/>
                      <a:pt x="41" y="168"/>
                    </a:cubicBezTo>
                    <a:cubicBezTo>
                      <a:pt x="41" y="164"/>
                      <a:pt x="41" y="160"/>
                      <a:pt x="42" y="156"/>
                    </a:cubicBezTo>
                    <a:cubicBezTo>
                      <a:pt x="42" y="150"/>
                      <a:pt x="41" y="147"/>
                      <a:pt x="39" y="143"/>
                    </a:cubicBezTo>
                    <a:cubicBezTo>
                      <a:pt x="38" y="143"/>
                      <a:pt x="38" y="143"/>
                      <a:pt x="38" y="143"/>
                    </a:cubicBezTo>
                    <a:close/>
                    <a:moveTo>
                      <a:pt x="100" y="146"/>
                    </a:moveTo>
                    <a:cubicBezTo>
                      <a:pt x="99" y="147"/>
                      <a:pt x="97" y="148"/>
                      <a:pt x="96" y="147"/>
                    </a:cubicBezTo>
                    <a:cubicBezTo>
                      <a:pt x="96" y="153"/>
                      <a:pt x="96" y="160"/>
                      <a:pt x="97" y="166"/>
                    </a:cubicBezTo>
                    <a:cubicBezTo>
                      <a:pt x="98" y="168"/>
                      <a:pt x="98" y="170"/>
                      <a:pt x="99" y="172"/>
                    </a:cubicBezTo>
                    <a:cubicBezTo>
                      <a:pt x="100" y="170"/>
                      <a:pt x="104" y="160"/>
                      <a:pt x="101" y="155"/>
                    </a:cubicBezTo>
                    <a:cubicBezTo>
                      <a:pt x="101" y="152"/>
                      <a:pt x="100" y="149"/>
                      <a:pt x="100" y="146"/>
                    </a:cubicBezTo>
                    <a:close/>
                    <a:moveTo>
                      <a:pt x="55" y="153"/>
                    </a:moveTo>
                    <a:cubicBezTo>
                      <a:pt x="54" y="157"/>
                      <a:pt x="54" y="157"/>
                      <a:pt x="54" y="157"/>
                    </a:cubicBezTo>
                    <a:cubicBezTo>
                      <a:pt x="54" y="161"/>
                      <a:pt x="54" y="161"/>
                      <a:pt x="54" y="161"/>
                    </a:cubicBezTo>
                    <a:cubicBezTo>
                      <a:pt x="53" y="165"/>
                      <a:pt x="53" y="165"/>
                      <a:pt x="53" y="165"/>
                    </a:cubicBezTo>
                    <a:cubicBezTo>
                      <a:pt x="53" y="169"/>
                      <a:pt x="53" y="169"/>
                      <a:pt x="53" y="169"/>
                    </a:cubicBezTo>
                    <a:cubicBezTo>
                      <a:pt x="52" y="173"/>
                      <a:pt x="52" y="173"/>
                      <a:pt x="52" y="173"/>
                    </a:cubicBezTo>
                    <a:cubicBezTo>
                      <a:pt x="51" y="178"/>
                      <a:pt x="51" y="178"/>
                      <a:pt x="51" y="178"/>
                    </a:cubicBezTo>
                    <a:cubicBezTo>
                      <a:pt x="50" y="182"/>
                      <a:pt x="50" y="182"/>
                      <a:pt x="50" y="182"/>
                    </a:cubicBezTo>
                    <a:cubicBezTo>
                      <a:pt x="49" y="186"/>
                      <a:pt x="49" y="186"/>
                      <a:pt x="49" y="186"/>
                    </a:cubicBezTo>
                    <a:cubicBezTo>
                      <a:pt x="50" y="184"/>
                      <a:pt x="50" y="184"/>
                      <a:pt x="50" y="184"/>
                    </a:cubicBezTo>
                    <a:cubicBezTo>
                      <a:pt x="51" y="182"/>
                      <a:pt x="51" y="182"/>
                      <a:pt x="51" y="182"/>
                    </a:cubicBezTo>
                    <a:cubicBezTo>
                      <a:pt x="52" y="180"/>
                      <a:pt x="52" y="180"/>
                      <a:pt x="52" y="180"/>
                    </a:cubicBezTo>
                    <a:cubicBezTo>
                      <a:pt x="53" y="177"/>
                      <a:pt x="53" y="177"/>
                      <a:pt x="53" y="177"/>
                    </a:cubicBezTo>
                    <a:cubicBezTo>
                      <a:pt x="53" y="175"/>
                      <a:pt x="53" y="175"/>
                      <a:pt x="53" y="175"/>
                    </a:cubicBezTo>
                    <a:cubicBezTo>
                      <a:pt x="54" y="173"/>
                      <a:pt x="54" y="173"/>
                      <a:pt x="54" y="173"/>
                    </a:cubicBezTo>
                    <a:cubicBezTo>
                      <a:pt x="55" y="170"/>
                      <a:pt x="55" y="170"/>
                      <a:pt x="55" y="170"/>
                    </a:cubicBezTo>
                    <a:cubicBezTo>
                      <a:pt x="55" y="168"/>
                      <a:pt x="55" y="168"/>
                      <a:pt x="55" y="168"/>
                    </a:cubicBezTo>
                    <a:cubicBezTo>
                      <a:pt x="55" y="153"/>
                      <a:pt x="55" y="153"/>
                      <a:pt x="55" y="153"/>
                    </a:cubicBezTo>
                    <a:close/>
                    <a:moveTo>
                      <a:pt x="62" y="170"/>
                    </a:moveTo>
                    <a:cubicBezTo>
                      <a:pt x="61" y="174"/>
                      <a:pt x="62" y="180"/>
                      <a:pt x="60" y="184"/>
                    </a:cubicBezTo>
                    <a:cubicBezTo>
                      <a:pt x="59" y="187"/>
                      <a:pt x="59" y="193"/>
                      <a:pt x="57" y="195"/>
                    </a:cubicBezTo>
                    <a:cubicBezTo>
                      <a:pt x="56" y="197"/>
                      <a:pt x="56" y="205"/>
                      <a:pt x="52" y="203"/>
                    </a:cubicBezTo>
                    <a:cubicBezTo>
                      <a:pt x="50" y="202"/>
                      <a:pt x="51" y="203"/>
                      <a:pt x="51" y="204"/>
                    </a:cubicBezTo>
                    <a:cubicBezTo>
                      <a:pt x="51" y="206"/>
                      <a:pt x="50" y="208"/>
                      <a:pt x="51" y="210"/>
                    </a:cubicBezTo>
                    <a:cubicBezTo>
                      <a:pt x="51" y="207"/>
                      <a:pt x="53" y="205"/>
                      <a:pt x="56" y="204"/>
                    </a:cubicBezTo>
                    <a:cubicBezTo>
                      <a:pt x="56" y="201"/>
                      <a:pt x="56" y="198"/>
                      <a:pt x="58" y="197"/>
                    </a:cubicBezTo>
                    <a:cubicBezTo>
                      <a:pt x="60" y="197"/>
                      <a:pt x="61" y="197"/>
                      <a:pt x="62" y="196"/>
                    </a:cubicBezTo>
                    <a:cubicBezTo>
                      <a:pt x="65" y="193"/>
                      <a:pt x="63" y="187"/>
                      <a:pt x="63" y="183"/>
                    </a:cubicBezTo>
                    <a:cubicBezTo>
                      <a:pt x="62" y="181"/>
                      <a:pt x="62" y="179"/>
                      <a:pt x="62" y="177"/>
                    </a:cubicBezTo>
                    <a:cubicBezTo>
                      <a:pt x="62" y="175"/>
                      <a:pt x="63" y="174"/>
                      <a:pt x="63" y="173"/>
                    </a:cubicBezTo>
                    <a:cubicBezTo>
                      <a:pt x="62" y="171"/>
                      <a:pt x="62" y="171"/>
                      <a:pt x="62" y="171"/>
                    </a:cubicBezTo>
                    <a:lnTo>
                      <a:pt x="62" y="170"/>
                    </a:lnTo>
                    <a:close/>
                    <a:moveTo>
                      <a:pt x="117" y="179"/>
                    </a:moveTo>
                    <a:cubicBezTo>
                      <a:pt x="116" y="183"/>
                      <a:pt x="115" y="185"/>
                      <a:pt x="115" y="188"/>
                    </a:cubicBezTo>
                    <a:cubicBezTo>
                      <a:pt x="116" y="192"/>
                      <a:pt x="116" y="195"/>
                      <a:pt x="116" y="198"/>
                    </a:cubicBezTo>
                    <a:cubicBezTo>
                      <a:pt x="117" y="199"/>
                      <a:pt x="118" y="199"/>
                      <a:pt x="120" y="199"/>
                    </a:cubicBezTo>
                    <a:cubicBezTo>
                      <a:pt x="120" y="197"/>
                      <a:pt x="120" y="194"/>
                      <a:pt x="119" y="192"/>
                    </a:cubicBezTo>
                    <a:cubicBezTo>
                      <a:pt x="119" y="187"/>
                      <a:pt x="118" y="183"/>
                      <a:pt x="117" y="179"/>
                    </a:cubicBezTo>
                    <a:close/>
                    <a:moveTo>
                      <a:pt x="75" y="195"/>
                    </a:moveTo>
                    <a:cubicBezTo>
                      <a:pt x="74" y="196"/>
                      <a:pt x="74" y="198"/>
                      <a:pt x="74" y="200"/>
                    </a:cubicBezTo>
                    <a:cubicBezTo>
                      <a:pt x="73" y="201"/>
                      <a:pt x="73" y="200"/>
                      <a:pt x="72" y="199"/>
                    </a:cubicBezTo>
                    <a:cubicBezTo>
                      <a:pt x="71" y="199"/>
                      <a:pt x="70" y="200"/>
                      <a:pt x="69" y="200"/>
                    </a:cubicBezTo>
                    <a:cubicBezTo>
                      <a:pt x="69" y="202"/>
                      <a:pt x="69" y="204"/>
                      <a:pt x="68" y="205"/>
                    </a:cubicBezTo>
                    <a:cubicBezTo>
                      <a:pt x="68" y="206"/>
                      <a:pt x="67" y="208"/>
                      <a:pt x="67" y="210"/>
                    </a:cubicBezTo>
                    <a:cubicBezTo>
                      <a:pt x="68" y="212"/>
                      <a:pt x="68" y="212"/>
                      <a:pt x="69" y="212"/>
                    </a:cubicBezTo>
                    <a:cubicBezTo>
                      <a:pt x="69" y="211"/>
                      <a:pt x="68" y="210"/>
                      <a:pt x="69" y="209"/>
                    </a:cubicBezTo>
                    <a:cubicBezTo>
                      <a:pt x="69" y="207"/>
                      <a:pt x="72" y="207"/>
                      <a:pt x="72" y="209"/>
                    </a:cubicBezTo>
                    <a:cubicBezTo>
                      <a:pt x="72" y="210"/>
                      <a:pt x="72" y="211"/>
                      <a:pt x="72" y="211"/>
                    </a:cubicBezTo>
                    <a:cubicBezTo>
                      <a:pt x="72" y="212"/>
                      <a:pt x="72" y="212"/>
                      <a:pt x="73" y="212"/>
                    </a:cubicBezTo>
                    <a:cubicBezTo>
                      <a:pt x="73" y="210"/>
                      <a:pt x="73" y="208"/>
                      <a:pt x="72" y="207"/>
                    </a:cubicBezTo>
                    <a:cubicBezTo>
                      <a:pt x="72" y="207"/>
                      <a:pt x="71" y="206"/>
                      <a:pt x="70" y="206"/>
                    </a:cubicBezTo>
                    <a:cubicBezTo>
                      <a:pt x="69" y="205"/>
                      <a:pt x="73" y="205"/>
                      <a:pt x="73" y="202"/>
                    </a:cubicBezTo>
                    <a:cubicBezTo>
                      <a:pt x="73" y="202"/>
                      <a:pt x="74" y="202"/>
                      <a:pt x="74" y="202"/>
                    </a:cubicBezTo>
                    <a:cubicBezTo>
                      <a:pt x="74" y="203"/>
                      <a:pt x="74" y="205"/>
                      <a:pt x="74" y="206"/>
                    </a:cubicBezTo>
                    <a:cubicBezTo>
                      <a:pt x="75" y="206"/>
                      <a:pt x="76" y="210"/>
                      <a:pt x="75" y="211"/>
                    </a:cubicBezTo>
                    <a:cubicBezTo>
                      <a:pt x="75" y="212"/>
                      <a:pt x="75" y="212"/>
                      <a:pt x="75" y="212"/>
                    </a:cubicBezTo>
                    <a:cubicBezTo>
                      <a:pt x="76" y="210"/>
                      <a:pt x="77" y="209"/>
                      <a:pt x="77" y="207"/>
                    </a:cubicBezTo>
                    <a:cubicBezTo>
                      <a:pt x="78" y="205"/>
                      <a:pt x="78" y="205"/>
                      <a:pt x="80" y="205"/>
                    </a:cubicBezTo>
                    <a:cubicBezTo>
                      <a:pt x="81" y="206"/>
                      <a:pt x="80" y="205"/>
                      <a:pt x="80" y="204"/>
                    </a:cubicBezTo>
                    <a:cubicBezTo>
                      <a:pt x="80" y="204"/>
                      <a:pt x="79" y="203"/>
                      <a:pt x="79" y="204"/>
                    </a:cubicBezTo>
                    <a:cubicBezTo>
                      <a:pt x="78" y="204"/>
                      <a:pt x="78" y="205"/>
                      <a:pt x="77" y="205"/>
                    </a:cubicBezTo>
                    <a:cubicBezTo>
                      <a:pt x="77" y="203"/>
                      <a:pt x="78" y="202"/>
                      <a:pt x="78" y="201"/>
                    </a:cubicBezTo>
                    <a:cubicBezTo>
                      <a:pt x="77" y="200"/>
                      <a:pt x="77" y="201"/>
                      <a:pt x="76" y="201"/>
                    </a:cubicBezTo>
                    <a:cubicBezTo>
                      <a:pt x="76" y="202"/>
                      <a:pt x="75" y="202"/>
                      <a:pt x="76" y="200"/>
                    </a:cubicBezTo>
                    <a:cubicBezTo>
                      <a:pt x="76" y="200"/>
                      <a:pt x="77" y="198"/>
                      <a:pt x="77" y="197"/>
                    </a:cubicBezTo>
                    <a:cubicBezTo>
                      <a:pt x="75" y="197"/>
                      <a:pt x="76" y="195"/>
                      <a:pt x="75" y="195"/>
                    </a:cubicBezTo>
                    <a:moveTo>
                      <a:pt x="26" y="202"/>
                    </a:moveTo>
                    <a:cubicBezTo>
                      <a:pt x="27" y="204"/>
                      <a:pt x="24" y="205"/>
                      <a:pt x="24" y="208"/>
                    </a:cubicBezTo>
                    <a:cubicBezTo>
                      <a:pt x="24" y="208"/>
                      <a:pt x="23" y="207"/>
                      <a:pt x="22" y="208"/>
                    </a:cubicBezTo>
                    <a:cubicBezTo>
                      <a:pt x="22" y="208"/>
                      <a:pt x="22" y="209"/>
                      <a:pt x="22" y="209"/>
                    </a:cubicBezTo>
                    <a:cubicBezTo>
                      <a:pt x="22" y="210"/>
                      <a:pt x="21" y="209"/>
                      <a:pt x="21" y="210"/>
                    </a:cubicBezTo>
                    <a:cubicBezTo>
                      <a:pt x="21" y="211"/>
                      <a:pt x="21" y="213"/>
                      <a:pt x="22" y="213"/>
                    </a:cubicBezTo>
                    <a:cubicBezTo>
                      <a:pt x="22" y="212"/>
                      <a:pt x="22" y="211"/>
                      <a:pt x="22" y="210"/>
                    </a:cubicBezTo>
                    <a:cubicBezTo>
                      <a:pt x="22" y="209"/>
                      <a:pt x="23" y="209"/>
                      <a:pt x="24" y="210"/>
                    </a:cubicBezTo>
                    <a:cubicBezTo>
                      <a:pt x="24" y="210"/>
                      <a:pt x="24" y="210"/>
                      <a:pt x="24" y="211"/>
                    </a:cubicBezTo>
                    <a:cubicBezTo>
                      <a:pt x="23" y="212"/>
                      <a:pt x="23" y="213"/>
                      <a:pt x="23" y="214"/>
                    </a:cubicBezTo>
                    <a:cubicBezTo>
                      <a:pt x="23" y="215"/>
                      <a:pt x="22" y="214"/>
                      <a:pt x="21" y="213"/>
                    </a:cubicBezTo>
                    <a:cubicBezTo>
                      <a:pt x="21" y="213"/>
                      <a:pt x="21" y="212"/>
                      <a:pt x="20" y="211"/>
                    </a:cubicBezTo>
                    <a:cubicBezTo>
                      <a:pt x="20" y="211"/>
                      <a:pt x="20" y="211"/>
                      <a:pt x="20" y="212"/>
                    </a:cubicBezTo>
                    <a:cubicBezTo>
                      <a:pt x="20" y="213"/>
                      <a:pt x="21" y="216"/>
                      <a:pt x="23" y="216"/>
                    </a:cubicBezTo>
                    <a:cubicBezTo>
                      <a:pt x="24" y="216"/>
                      <a:pt x="25" y="215"/>
                      <a:pt x="25" y="213"/>
                    </a:cubicBezTo>
                    <a:cubicBezTo>
                      <a:pt x="24" y="207"/>
                      <a:pt x="27" y="207"/>
                      <a:pt x="28" y="205"/>
                    </a:cubicBezTo>
                    <a:cubicBezTo>
                      <a:pt x="28" y="204"/>
                      <a:pt x="28" y="203"/>
                      <a:pt x="28" y="202"/>
                    </a:cubicBezTo>
                    <a:cubicBezTo>
                      <a:pt x="28" y="201"/>
                      <a:pt x="28" y="200"/>
                      <a:pt x="29" y="199"/>
                    </a:cubicBezTo>
                    <a:cubicBezTo>
                      <a:pt x="28" y="198"/>
                      <a:pt x="26" y="200"/>
                      <a:pt x="26" y="202"/>
                    </a:cubicBezTo>
                    <a:moveTo>
                      <a:pt x="58" y="203"/>
                    </a:moveTo>
                    <a:cubicBezTo>
                      <a:pt x="58" y="204"/>
                      <a:pt x="57" y="206"/>
                      <a:pt x="55" y="206"/>
                    </a:cubicBezTo>
                    <a:cubicBezTo>
                      <a:pt x="54" y="206"/>
                      <a:pt x="54" y="206"/>
                      <a:pt x="53" y="208"/>
                    </a:cubicBezTo>
                    <a:cubicBezTo>
                      <a:pt x="52" y="209"/>
                      <a:pt x="53" y="211"/>
                      <a:pt x="54" y="212"/>
                    </a:cubicBezTo>
                    <a:cubicBezTo>
                      <a:pt x="54" y="211"/>
                      <a:pt x="53" y="210"/>
                      <a:pt x="53" y="209"/>
                    </a:cubicBezTo>
                    <a:cubicBezTo>
                      <a:pt x="54" y="208"/>
                      <a:pt x="55" y="206"/>
                      <a:pt x="56" y="207"/>
                    </a:cubicBezTo>
                    <a:cubicBezTo>
                      <a:pt x="57" y="208"/>
                      <a:pt x="57" y="209"/>
                      <a:pt x="57" y="210"/>
                    </a:cubicBezTo>
                    <a:cubicBezTo>
                      <a:pt x="57" y="211"/>
                      <a:pt x="56" y="211"/>
                      <a:pt x="56" y="212"/>
                    </a:cubicBezTo>
                    <a:cubicBezTo>
                      <a:pt x="57" y="212"/>
                      <a:pt x="57" y="212"/>
                      <a:pt x="58" y="212"/>
                    </a:cubicBezTo>
                    <a:cubicBezTo>
                      <a:pt x="58" y="210"/>
                      <a:pt x="57" y="208"/>
                      <a:pt x="58" y="206"/>
                    </a:cubicBezTo>
                    <a:cubicBezTo>
                      <a:pt x="59" y="204"/>
                      <a:pt x="59" y="205"/>
                      <a:pt x="60" y="203"/>
                    </a:cubicBezTo>
                    <a:cubicBezTo>
                      <a:pt x="60" y="201"/>
                      <a:pt x="62" y="201"/>
                      <a:pt x="62" y="199"/>
                    </a:cubicBezTo>
                    <a:cubicBezTo>
                      <a:pt x="59" y="199"/>
                      <a:pt x="58" y="199"/>
                      <a:pt x="58" y="203"/>
                    </a:cubicBezTo>
                    <a:moveTo>
                      <a:pt x="32" y="200"/>
                    </a:moveTo>
                    <a:cubicBezTo>
                      <a:pt x="31" y="201"/>
                      <a:pt x="30" y="202"/>
                      <a:pt x="30" y="204"/>
                    </a:cubicBezTo>
                    <a:cubicBezTo>
                      <a:pt x="29" y="205"/>
                      <a:pt x="30" y="206"/>
                      <a:pt x="30" y="207"/>
                    </a:cubicBezTo>
                    <a:cubicBezTo>
                      <a:pt x="30" y="208"/>
                      <a:pt x="30" y="208"/>
                      <a:pt x="30" y="208"/>
                    </a:cubicBezTo>
                    <a:cubicBezTo>
                      <a:pt x="30" y="211"/>
                      <a:pt x="29" y="208"/>
                      <a:pt x="27" y="208"/>
                    </a:cubicBezTo>
                    <a:cubicBezTo>
                      <a:pt x="26" y="208"/>
                      <a:pt x="26" y="208"/>
                      <a:pt x="27" y="210"/>
                    </a:cubicBezTo>
                    <a:cubicBezTo>
                      <a:pt x="27" y="210"/>
                      <a:pt x="26" y="212"/>
                      <a:pt x="26" y="212"/>
                    </a:cubicBezTo>
                    <a:cubicBezTo>
                      <a:pt x="27" y="212"/>
                      <a:pt x="27" y="211"/>
                      <a:pt x="27" y="210"/>
                    </a:cubicBezTo>
                    <a:cubicBezTo>
                      <a:pt x="28" y="209"/>
                      <a:pt x="28" y="210"/>
                      <a:pt x="29" y="211"/>
                    </a:cubicBezTo>
                    <a:cubicBezTo>
                      <a:pt x="28" y="212"/>
                      <a:pt x="27" y="214"/>
                      <a:pt x="28" y="215"/>
                    </a:cubicBezTo>
                    <a:cubicBezTo>
                      <a:pt x="29" y="216"/>
                      <a:pt x="30" y="213"/>
                      <a:pt x="30" y="212"/>
                    </a:cubicBezTo>
                    <a:cubicBezTo>
                      <a:pt x="30" y="210"/>
                      <a:pt x="30" y="209"/>
                      <a:pt x="32" y="208"/>
                    </a:cubicBezTo>
                    <a:cubicBezTo>
                      <a:pt x="33" y="207"/>
                      <a:pt x="33" y="207"/>
                      <a:pt x="33" y="206"/>
                    </a:cubicBezTo>
                    <a:cubicBezTo>
                      <a:pt x="33" y="204"/>
                      <a:pt x="33" y="202"/>
                      <a:pt x="35" y="201"/>
                    </a:cubicBezTo>
                    <a:cubicBezTo>
                      <a:pt x="34" y="201"/>
                      <a:pt x="33" y="200"/>
                      <a:pt x="32" y="200"/>
                    </a:cubicBezTo>
                    <a:moveTo>
                      <a:pt x="118" y="202"/>
                    </a:moveTo>
                    <a:cubicBezTo>
                      <a:pt x="119" y="206"/>
                      <a:pt x="122" y="206"/>
                      <a:pt x="121" y="213"/>
                    </a:cubicBezTo>
                    <a:cubicBezTo>
                      <a:pt x="122" y="213"/>
                      <a:pt x="123" y="214"/>
                      <a:pt x="123" y="213"/>
                    </a:cubicBezTo>
                    <a:cubicBezTo>
                      <a:pt x="123" y="212"/>
                      <a:pt x="123" y="212"/>
                      <a:pt x="122" y="211"/>
                    </a:cubicBezTo>
                    <a:cubicBezTo>
                      <a:pt x="122" y="211"/>
                      <a:pt x="122" y="209"/>
                      <a:pt x="123" y="209"/>
                    </a:cubicBezTo>
                    <a:cubicBezTo>
                      <a:pt x="123" y="209"/>
                      <a:pt x="124" y="208"/>
                      <a:pt x="124" y="209"/>
                    </a:cubicBezTo>
                    <a:cubicBezTo>
                      <a:pt x="124" y="211"/>
                      <a:pt x="124" y="212"/>
                      <a:pt x="124" y="213"/>
                    </a:cubicBezTo>
                    <a:cubicBezTo>
                      <a:pt x="124" y="213"/>
                      <a:pt x="125" y="213"/>
                      <a:pt x="125" y="213"/>
                    </a:cubicBezTo>
                    <a:cubicBezTo>
                      <a:pt x="125" y="213"/>
                      <a:pt x="125" y="213"/>
                      <a:pt x="125" y="213"/>
                    </a:cubicBezTo>
                    <a:cubicBezTo>
                      <a:pt x="124" y="211"/>
                      <a:pt x="126" y="210"/>
                      <a:pt x="124" y="208"/>
                    </a:cubicBezTo>
                    <a:cubicBezTo>
                      <a:pt x="124" y="208"/>
                      <a:pt x="123" y="209"/>
                      <a:pt x="122" y="208"/>
                    </a:cubicBezTo>
                    <a:cubicBezTo>
                      <a:pt x="122" y="207"/>
                      <a:pt x="122" y="207"/>
                      <a:pt x="122" y="207"/>
                    </a:cubicBezTo>
                    <a:cubicBezTo>
                      <a:pt x="122" y="206"/>
                      <a:pt x="121" y="206"/>
                      <a:pt x="121" y="205"/>
                    </a:cubicBezTo>
                    <a:cubicBezTo>
                      <a:pt x="121" y="204"/>
                      <a:pt x="121" y="202"/>
                      <a:pt x="120" y="202"/>
                    </a:cubicBezTo>
                    <a:cubicBezTo>
                      <a:pt x="119" y="202"/>
                      <a:pt x="119" y="202"/>
                      <a:pt x="118" y="202"/>
                    </a:cubicBezTo>
                    <a:moveTo>
                      <a:pt x="146" y="202"/>
                    </a:moveTo>
                    <a:cubicBezTo>
                      <a:pt x="149" y="203"/>
                      <a:pt x="150" y="205"/>
                      <a:pt x="150" y="207"/>
                    </a:cubicBezTo>
                    <a:cubicBezTo>
                      <a:pt x="150" y="208"/>
                      <a:pt x="151" y="209"/>
                      <a:pt x="152" y="210"/>
                    </a:cubicBezTo>
                    <a:cubicBezTo>
                      <a:pt x="153" y="211"/>
                      <a:pt x="155" y="214"/>
                      <a:pt x="153" y="215"/>
                    </a:cubicBezTo>
                    <a:cubicBezTo>
                      <a:pt x="153" y="217"/>
                      <a:pt x="154" y="218"/>
                      <a:pt x="155" y="216"/>
                    </a:cubicBezTo>
                    <a:cubicBezTo>
                      <a:pt x="154" y="215"/>
                      <a:pt x="154" y="214"/>
                      <a:pt x="154" y="213"/>
                    </a:cubicBezTo>
                    <a:cubicBezTo>
                      <a:pt x="154" y="212"/>
                      <a:pt x="155" y="211"/>
                      <a:pt x="157" y="212"/>
                    </a:cubicBezTo>
                    <a:cubicBezTo>
                      <a:pt x="156" y="216"/>
                      <a:pt x="156" y="216"/>
                      <a:pt x="156" y="216"/>
                    </a:cubicBezTo>
                    <a:cubicBezTo>
                      <a:pt x="158" y="216"/>
                      <a:pt x="158" y="213"/>
                      <a:pt x="158" y="213"/>
                    </a:cubicBezTo>
                    <a:cubicBezTo>
                      <a:pt x="158" y="210"/>
                      <a:pt x="154" y="211"/>
                      <a:pt x="153" y="209"/>
                    </a:cubicBezTo>
                    <a:cubicBezTo>
                      <a:pt x="151" y="207"/>
                      <a:pt x="153" y="203"/>
                      <a:pt x="151" y="202"/>
                    </a:cubicBezTo>
                    <a:cubicBezTo>
                      <a:pt x="150" y="201"/>
                      <a:pt x="147" y="202"/>
                      <a:pt x="146" y="202"/>
                    </a:cubicBezTo>
                    <a:moveTo>
                      <a:pt x="147" y="210"/>
                    </a:moveTo>
                    <a:cubicBezTo>
                      <a:pt x="148" y="212"/>
                      <a:pt x="148" y="214"/>
                      <a:pt x="148" y="215"/>
                    </a:cubicBezTo>
                    <a:cubicBezTo>
                      <a:pt x="148" y="216"/>
                      <a:pt x="149" y="216"/>
                      <a:pt x="149" y="216"/>
                    </a:cubicBezTo>
                    <a:cubicBezTo>
                      <a:pt x="149" y="214"/>
                      <a:pt x="148" y="212"/>
                      <a:pt x="149" y="211"/>
                    </a:cubicBezTo>
                    <a:cubicBezTo>
                      <a:pt x="148" y="210"/>
                      <a:pt x="148" y="207"/>
                      <a:pt x="148" y="205"/>
                    </a:cubicBezTo>
                    <a:cubicBezTo>
                      <a:pt x="147" y="204"/>
                      <a:pt x="145" y="203"/>
                      <a:pt x="143" y="203"/>
                    </a:cubicBezTo>
                    <a:cubicBezTo>
                      <a:pt x="143" y="206"/>
                      <a:pt x="143" y="209"/>
                      <a:pt x="147" y="210"/>
                    </a:cubicBezTo>
                    <a:moveTo>
                      <a:pt x="107" y="259"/>
                    </a:moveTo>
                    <a:cubicBezTo>
                      <a:pt x="105" y="260"/>
                      <a:pt x="104" y="262"/>
                      <a:pt x="103" y="261"/>
                    </a:cubicBezTo>
                    <a:cubicBezTo>
                      <a:pt x="102" y="260"/>
                      <a:pt x="102" y="259"/>
                      <a:pt x="98" y="252"/>
                    </a:cubicBezTo>
                    <a:cubicBezTo>
                      <a:pt x="95" y="248"/>
                      <a:pt x="95" y="248"/>
                      <a:pt x="95" y="248"/>
                    </a:cubicBezTo>
                    <a:cubicBezTo>
                      <a:pt x="95" y="246"/>
                      <a:pt x="95" y="246"/>
                      <a:pt x="95" y="246"/>
                    </a:cubicBezTo>
                    <a:cubicBezTo>
                      <a:pt x="97" y="248"/>
                      <a:pt x="107" y="258"/>
                      <a:pt x="107" y="259"/>
                    </a:cubicBezTo>
                    <a:moveTo>
                      <a:pt x="109" y="257"/>
                    </a:moveTo>
                    <a:cubicBezTo>
                      <a:pt x="107" y="255"/>
                      <a:pt x="93" y="245"/>
                      <a:pt x="97" y="246"/>
                    </a:cubicBezTo>
                    <a:cubicBezTo>
                      <a:pt x="102" y="248"/>
                      <a:pt x="106" y="251"/>
                      <a:pt x="111" y="254"/>
                    </a:cubicBezTo>
                    <a:cubicBezTo>
                      <a:pt x="111" y="254"/>
                      <a:pt x="111" y="254"/>
                      <a:pt x="111" y="254"/>
                    </a:cubicBezTo>
                    <a:lnTo>
                      <a:pt x="109" y="257"/>
                    </a:lnTo>
                    <a:close/>
                    <a:moveTo>
                      <a:pt x="109" y="258"/>
                    </a:moveTo>
                    <a:cubicBezTo>
                      <a:pt x="112" y="253"/>
                      <a:pt x="112" y="253"/>
                      <a:pt x="112" y="253"/>
                    </a:cubicBezTo>
                    <a:cubicBezTo>
                      <a:pt x="113" y="251"/>
                      <a:pt x="113" y="251"/>
                      <a:pt x="113" y="251"/>
                    </a:cubicBezTo>
                    <a:cubicBezTo>
                      <a:pt x="114" y="249"/>
                      <a:pt x="114" y="249"/>
                      <a:pt x="114" y="249"/>
                    </a:cubicBezTo>
                    <a:cubicBezTo>
                      <a:pt x="114" y="247"/>
                      <a:pt x="114" y="247"/>
                      <a:pt x="114" y="247"/>
                    </a:cubicBezTo>
                    <a:cubicBezTo>
                      <a:pt x="114" y="245"/>
                      <a:pt x="114" y="245"/>
                      <a:pt x="114" y="245"/>
                    </a:cubicBezTo>
                    <a:cubicBezTo>
                      <a:pt x="115" y="243"/>
                      <a:pt x="115" y="243"/>
                      <a:pt x="115" y="243"/>
                    </a:cubicBezTo>
                    <a:cubicBezTo>
                      <a:pt x="115" y="241"/>
                      <a:pt x="115" y="241"/>
                      <a:pt x="115" y="241"/>
                    </a:cubicBezTo>
                    <a:cubicBezTo>
                      <a:pt x="115" y="239"/>
                      <a:pt x="115" y="239"/>
                      <a:pt x="115" y="239"/>
                    </a:cubicBezTo>
                    <a:cubicBezTo>
                      <a:pt x="114" y="235"/>
                      <a:pt x="114" y="235"/>
                      <a:pt x="114" y="235"/>
                    </a:cubicBezTo>
                    <a:cubicBezTo>
                      <a:pt x="113" y="232"/>
                      <a:pt x="113" y="232"/>
                      <a:pt x="113" y="232"/>
                    </a:cubicBezTo>
                    <a:cubicBezTo>
                      <a:pt x="111" y="229"/>
                      <a:pt x="111" y="229"/>
                      <a:pt x="111" y="229"/>
                    </a:cubicBezTo>
                    <a:cubicBezTo>
                      <a:pt x="109" y="226"/>
                      <a:pt x="109" y="226"/>
                      <a:pt x="109" y="226"/>
                    </a:cubicBezTo>
                    <a:cubicBezTo>
                      <a:pt x="107" y="223"/>
                      <a:pt x="107" y="223"/>
                      <a:pt x="107" y="223"/>
                    </a:cubicBezTo>
                    <a:cubicBezTo>
                      <a:pt x="104" y="221"/>
                      <a:pt x="104" y="221"/>
                      <a:pt x="104" y="221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98" y="218"/>
                      <a:pt x="98" y="218"/>
                      <a:pt x="98" y="218"/>
                    </a:cubicBezTo>
                    <a:cubicBezTo>
                      <a:pt x="93" y="217"/>
                      <a:pt x="93" y="217"/>
                      <a:pt x="93" y="217"/>
                    </a:cubicBezTo>
                    <a:cubicBezTo>
                      <a:pt x="92" y="217"/>
                      <a:pt x="92" y="217"/>
                      <a:pt x="92" y="217"/>
                    </a:cubicBezTo>
                    <a:cubicBezTo>
                      <a:pt x="92" y="217"/>
                      <a:pt x="92" y="217"/>
                      <a:pt x="92" y="217"/>
                    </a:cubicBezTo>
                    <a:cubicBezTo>
                      <a:pt x="91" y="217"/>
                      <a:pt x="91" y="217"/>
                      <a:pt x="91" y="217"/>
                    </a:cubicBezTo>
                    <a:cubicBezTo>
                      <a:pt x="91" y="217"/>
                      <a:pt x="91" y="217"/>
                      <a:pt x="91" y="217"/>
                    </a:cubicBezTo>
                    <a:cubicBezTo>
                      <a:pt x="91" y="217"/>
                      <a:pt x="91" y="217"/>
                      <a:pt x="91" y="217"/>
                    </a:cubicBezTo>
                    <a:cubicBezTo>
                      <a:pt x="90" y="217"/>
                      <a:pt x="90" y="217"/>
                      <a:pt x="90" y="217"/>
                    </a:cubicBezTo>
                    <a:cubicBezTo>
                      <a:pt x="90" y="217"/>
                      <a:pt x="90" y="217"/>
                      <a:pt x="90" y="217"/>
                    </a:cubicBezTo>
                    <a:cubicBezTo>
                      <a:pt x="89" y="217"/>
                      <a:pt x="89" y="217"/>
                      <a:pt x="89" y="217"/>
                    </a:cubicBezTo>
                    <a:cubicBezTo>
                      <a:pt x="86" y="217"/>
                      <a:pt x="86" y="217"/>
                      <a:pt x="86" y="217"/>
                    </a:cubicBezTo>
                    <a:cubicBezTo>
                      <a:pt x="83" y="218"/>
                      <a:pt x="83" y="218"/>
                      <a:pt x="83" y="218"/>
                    </a:cubicBezTo>
                    <a:cubicBezTo>
                      <a:pt x="80" y="219"/>
                      <a:pt x="80" y="219"/>
                      <a:pt x="80" y="219"/>
                    </a:cubicBezTo>
                    <a:cubicBezTo>
                      <a:pt x="77" y="221"/>
                      <a:pt x="77" y="221"/>
                      <a:pt x="77" y="221"/>
                    </a:cubicBezTo>
                    <a:cubicBezTo>
                      <a:pt x="75" y="223"/>
                      <a:pt x="75" y="223"/>
                      <a:pt x="75" y="223"/>
                    </a:cubicBezTo>
                    <a:cubicBezTo>
                      <a:pt x="73" y="225"/>
                      <a:pt x="73" y="225"/>
                      <a:pt x="73" y="225"/>
                    </a:cubicBezTo>
                    <a:cubicBezTo>
                      <a:pt x="71" y="227"/>
                      <a:pt x="71" y="227"/>
                      <a:pt x="71" y="227"/>
                    </a:cubicBezTo>
                    <a:cubicBezTo>
                      <a:pt x="69" y="230"/>
                      <a:pt x="69" y="230"/>
                      <a:pt x="69" y="230"/>
                    </a:cubicBezTo>
                    <a:cubicBezTo>
                      <a:pt x="68" y="233"/>
                      <a:pt x="68" y="233"/>
                      <a:pt x="68" y="233"/>
                    </a:cubicBezTo>
                    <a:cubicBezTo>
                      <a:pt x="67" y="236"/>
                      <a:pt x="67" y="236"/>
                      <a:pt x="67" y="236"/>
                    </a:cubicBezTo>
                    <a:cubicBezTo>
                      <a:pt x="66" y="240"/>
                      <a:pt x="66" y="240"/>
                      <a:pt x="66" y="240"/>
                    </a:cubicBezTo>
                    <a:cubicBezTo>
                      <a:pt x="66" y="243"/>
                      <a:pt x="66" y="243"/>
                      <a:pt x="66" y="243"/>
                    </a:cubicBezTo>
                    <a:cubicBezTo>
                      <a:pt x="67" y="247"/>
                      <a:pt x="67" y="247"/>
                      <a:pt x="67" y="247"/>
                    </a:cubicBezTo>
                    <a:cubicBezTo>
                      <a:pt x="68" y="250"/>
                      <a:pt x="68" y="250"/>
                      <a:pt x="68" y="250"/>
                    </a:cubicBezTo>
                    <a:cubicBezTo>
                      <a:pt x="69" y="253"/>
                      <a:pt x="69" y="253"/>
                      <a:pt x="69" y="253"/>
                    </a:cubicBezTo>
                    <a:cubicBezTo>
                      <a:pt x="71" y="257"/>
                      <a:pt x="71" y="257"/>
                      <a:pt x="71" y="257"/>
                    </a:cubicBezTo>
                    <a:cubicBezTo>
                      <a:pt x="73" y="259"/>
                      <a:pt x="73" y="259"/>
                      <a:pt x="73" y="259"/>
                    </a:cubicBezTo>
                    <a:cubicBezTo>
                      <a:pt x="75" y="261"/>
                      <a:pt x="75" y="261"/>
                      <a:pt x="75" y="261"/>
                    </a:cubicBezTo>
                    <a:cubicBezTo>
                      <a:pt x="77" y="263"/>
                      <a:pt x="77" y="263"/>
                      <a:pt x="77" y="263"/>
                    </a:cubicBezTo>
                    <a:cubicBezTo>
                      <a:pt x="80" y="264"/>
                      <a:pt x="80" y="264"/>
                      <a:pt x="80" y="264"/>
                    </a:cubicBezTo>
                    <a:cubicBezTo>
                      <a:pt x="83" y="265"/>
                      <a:pt x="83" y="265"/>
                      <a:pt x="83" y="265"/>
                    </a:cubicBezTo>
                    <a:cubicBezTo>
                      <a:pt x="91" y="267"/>
                      <a:pt x="91" y="267"/>
                      <a:pt x="91" y="267"/>
                    </a:cubicBezTo>
                    <a:cubicBezTo>
                      <a:pt x="95" y="266"/>
                      <a:pt x="97" y="266"/>
                      <a:pt x="100" y="264"/>
                    </a:cubicBezTo>
                    <a:cubicBezTo>
                      <a:pt x="103" y="263"/>
                      <a:pt x="103" y="263"/>
                      <a:pt x="103" y="263"/>
                    </a:cubicBezTo>
                    <a:cubicBezTo>
                      <a:pt x="104" y="262"/>
                      <a:pt x="107" y="260"/>
                      <a:pt x="108" y="259"/>
                    </a:cubicBezTo>
                    <a:lnTo>
                      <a:pt x="109" y="258"/>
                    </a:lnTo>
                    <a:close/>
                    <a:moveTo>
                      <a:pt x="90" y="218"/>
                    </a:moveTo>
                    <a:cubicBezTo>
                      <a:pt x="90" y="218"/>
                      <a:pt x="90" y="218"/>
                      <a:pt x="90" y="218"/>
                    </a:cubicBezTo>
                    <a:cubicBezTo>
                      <a:pt x="90" y="219"/>
                      <a:pt x="90" y="219"/>
                      <a:pt x="90" y="219"/>
                    </a:cubicBezTo>
                    <a:cubicBezTo>
                      <a:pt x="89" y="219"/>
                      <a:pt x="89" y="219"/>
                      <a:pt x="89" y="219"/>
                    </a:cubicBezTo>
                    <a:cubicBezTo>
                      <a:pt x="89" y="219"/>
                      <a:pt x="89" y="219"/>
                      <a:pt x="89" y="219"/>
                    </a:cubicBezTo>
                    <a:cubicBezTo>
                      <a:pt x="89" y="219"/>
                      <a:pt x="89" y="219"/>
                      <a:pt x="89" y="219"/>
                    </a:cubicBezTo>
                    <a:cubicBezTo>
                      <a:pt x="89" y="219"/>
                      <a:pt x="89" y="219"/>
                      <a:pt x="89" y="219"/>
                    </a:cubicBezTo>
                    <a:cubicBezTo>
                      <a:pt x="89" y="219"/>
                      <a:pt x="89" y="219"/>
                      <a:pt x="89" y="219"/>
                    </a:cubicBezTo>
                    <a:cubicBezTo>
                      <a:pt x="89" y="219"/>
                      <a:pt x="89" y="219"/>
                      <a:pt x="89" y="219"/>
                    </a:cubicBezTo>
                    <a:cubicBezTo>
                      <a:pt x="88" y="219"/>
                      <a:pt x="88" y="219"/>
                      <a:pt x="88" y="219"/>
                    </a:cubicBezTo>
                    <a:cubicBezTo>
                      <a:pt x="88" y="219"/>
                      <a:pt x="88" y="219"/>
                      <a:pt x="88" y="219"/>
                    </a:cubicBezTo>
                    <a:cubicBezTo>
                      <a:pt x="88" y="219"/>
                      <a:pt x="88" y="219"/>
                      <a:pt x="88" y="219"/>
                    </a:cubicBezTo>
                    <a:cubicBezTo>
                      <a:pt x="87" y="219"/>
                      <a:pt x="87" y="219"/>
                      <a:pt x="87" y="219"/>
                    </a:cubicBezTo>
                    <a:cubicBezTo>
                      <a:pt x="87" y="219"/>
                      <a:pt x="87" y="219"/>
                      <a:pt x="87" y="219"/>
                    </a:cubicBezTo>
                    <a:cubicBezTo>
                      <a:pt x="87" y="219"/>
                      <a:pt x="87" y="219"/>
                      <a:pt x="87" y="219"/>
                    </a:cubicBezTo>
                    <a:cubicBezTo>
                      <a:pt x="86" y="219"/>
                      <a:pt x="86" y="219"/>
                      <a:pt x="86" y="219"/>
                    </a:cubicBezTo>
                    <a:cubicBezTo>
                      <a:pt x="86" y="219"/>
                      <a:pt x="86" y="219"/>
                      <a:pt x="86" y="219"/>
                    </a:cubicBezTo>
                    <a:cubicBezTo>
                      <a:pt x="90" y="235"/>
                      <a:pt x="90" y="235"/>
                      <a:pt x="90" y="235"/>
                    </a:cubicBezTo>
                    <a:cubicBezTo>
                      <a:pt x="91" y="219"/>
                      <a:pt x="91" y="219"/>
                      <a:pt x="91" y="219"/>
                    </a:cubicBezTo>
                    <a:lnTo>
                      <a:pt x="90" y="218"/>
                    </a:lnTo>
                    <a:close/>
                    <a:moveTo>
                      <a:pt x="92" y="218"/>
                    </a:moveTo>
                    <a:cubicBezTo>
                      <a:pt x="92" y="220"/>
                      <a:pt x="92" y="220"/>
                      <a:pt x="92" y="220"/>
                    </a:cubicBezTo>
                    <a:cubicBezTo>
                      <a:pt x="92" y="222"/>
                      <a:pt x="92" y="222"/>
                      <a:pt x="92" y="222"/>
                    </a:cubicBezTo>
                    <a:cubicBezTo>
                      <a:pt x="91" y="224"/>
                      <a:pt x="91" y="224"/>
                      <a:pt x="91" y="224"/>
                    </a:cubicBezTo>
                    <a:cubicBezTo>
                      <a:pt x="91" y="227"/>
                      <a:pt x="91" y="227"/>
                      <a:pt x="91" y="227"/>
                    </a:cubicBezTo>
                    <a:cubicBezTo>
                      <a:pt x="91" y="229"/>
                      <a:pt x="91" y="229"/>
                      <a:pt x="91" y="229"/>
                    </a:cubicBezTo>
                    <a:cubicBezTo>
                      <a:pt x="91" y="231"/>
                      <a:pt x="91" y="231"/>
                      <a:pt x="91" y="231"/>
                    </a:cubicBezTo>
                    <a:cubicBezTo>
                      <a:pt x="91" y="233"/>
                      <a:pt x="91" y="233"/>
                      <a:pt x="91" y="233"/>
                    </a:cubicBezTo>
                    <a:cubicBezTo>
                      <a:pt x="91" y="235"/>
                      <a:pt x="91" y="235"/>
                      <a:pt x="91" y="235"/>
                    </a:cubicBezTo>
                    <a:cubicBezTo>
                      <a:pt x="92" y="235"/>
                      <a:pt x="92" y="235"/>
                      <a:pt x="92" y="235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96" y="219"/>
                      <a:pt x="96" y="219"/>
                      <a:pt x="96" y="219"/>
                    </a:cubicBezTo>
                    <a:cubicBezTo>
                      <a:pt x="95" y="219"/>
                      <a:pt x="95" y="219"/>
                      <a:pt x="95" y="219"/>
                    </a:cubicBezTo>
                    <a:cubicBezTo>
                      <a:pt x="95" y="219"/>
                      <a:pt x="95" y="219"/>
                      <a:pt x="95" y="219"/>
                    </a:cubicBezTo>
                    <a:cubicBezTo>
                      <a:pt x="95" y="219"/>
                      <a:pt x="95" y="219"/>
                      <a:pt x="95" y="219"/>
                    </a:cubicBezTo>
                    <a:cubicBezTo>
                      <a:pt x="95" y="219"/>
                      <a:pt x="95" y="219"/>
                      <a:pt x="95" y="219"/>
                    </a:cubicBezTo>
                    <a:cubicBezTo>
                      <a:pt x="95" y="219"/>
                      <a:pt x="95" y="219"/>
                      <a:pt x="95" y="219"/>
                    </a:cubicBezTo>
                    <a:cubicBezTo>
                      <a:pt x="95" y="219"/>
                      <a:pt x="95" y="219"/>
                      <a:pt x="95" y="219"/>
                    </a:cubicBezTo>
                    <a:cubicBezTo>
                      <a:pt x="94" y="219"/>
                      <a:pt x="94" y="219"/>
                      <a:pt x="94" y="219"/>
                    </a:cubicBezTo>
                    <a:cubicBezTo>
                      <a:pt x="94" y="219"/>
                      <a:pt x="94" y="219"/>
                      <a:pt x="94" y="219"/>
                    </a:cubicBezTo>
                    <a:cubicBezTo>
                      <a:pt x="94" y="219"/>
                      <a:pt x="94" y="219"/>
                      <a:pt x="94" y="219"/>
                    </a:cubicBezTo>
                    <a:cubicBezTo>
                      <a:pt x="94" y="219"/>
                      <a:pt x="94" y="219"/>
                      <a:pt x="94" y="219"/>
                    </a:cubicBezTo>
                    <a:cubicBezTo>
                      <a:pt x="94" y="219"/>
                      <a:pt x="94" y="219"/>
                      <a:pt x="94" y="219"/>
                    </a:cubicBezTo>
                    <a:cubicBezTo>
                      <a:pt x="94" y="219"/>
                      <a:pt x="94" y="219"/>
                      <a:pt x="94" y="219"/>
                    </a:cubicBezTo>
                    <a:cubicBezTo>
                      <a:pt x="94" y="220"/>
                      <a:pt x="94" y="220"/>
                      <a:pt x="94" y="220"/>
                    </a:cubicBezTo>
                    <a:cubicBezTo>
                      <a:pt x="93" y="219"/>
                      <a:pt x="93" y="219"/>
                      <a:pt x="93" y="219"/>
                    </a:cubicBezTo>
                    <a:cubicBezTo>
                      <a:pt x="93" y="219"/>
                      <a:pt x="93" y="219"/>
                      <a:pt x="93" y="219"/>
                    </a:cubicBezTo>
                    <a:cubicBezTo>
                      <a:pt x="93" y="219"/>
                      <a:pt x="93" y="219"/>
                      <a:pt x="93" y="219"/>
                    </a:cubicBezTo>
                    <a:cubicBezTo>
                      <a:pt x="93" y="219"/>
                      <a:pt x="93" y="219"/>
                      <a:pt x="93" y="219"/>
                    </a:cubicBezTo>
                    <a:cubicBezTo>
                      <a:pt x="93" y="219"/>
                      <a:pt x="93" y="219"/>
                      <a:pt x="93" y="219"/>
                    </a:cubicBezTo>
                    <a:cubicBezTo>
                      <a:pt x="93" y="219"/>
                      <a:pt x="93" y="219"/>
                      <a:pt x="93" y="219"/>
                    </a:cubicBezTo>
                    <a:cubicBezTo>
                      <a:pt x="93" y="219"/>
                      <a:pt x="93" y="219"/>
                      <a:pt x="93" y="219"/>
                    </a:cubicBezTo>
                    <a:cubicBezTo>
                      <a:pt x="92" y="218"/>
                      <a:pt x="92" y="218"/>
                      <a:pt x="92" y="218"/>
                    </a:cubicBezTo>
                    <a:cubicBezTo>
                      <a:pt x="92" y="218"/>
                      <a:pt x="92" y="218"/>
                      <a:pt x="92" y="218"/>
                    </a:cubicBezTo>
                    <a:close/>
                    <a:moveTo>
                      <a:pt x="84" y="219"/>
                    </a:moveTo>
                    <a:cubicBezTo>
                      <a:pt x="84" y="219"/>
                      <a:pt x="84" y="219"/>
                      <a:pt x="84" y="219"/>
                    </a:cubicBezTo>
                    <a:cubicBezTo>
                      <a:pt x="84" y="219"/>
                      <a:pt x="84" y="219"/>
                      <a:pt x="84" y="219"/>
                    </a:cubicBezTo>
                    <a:cubicBezTo>
                      <a:pt x="84" y="219"/>
                      <a:pt x="84" y="219"/>
                      <a:pt x="84" y="219"/>
                    </a:cubicBezTo>
                    <a:cubicBezTo>
                      <a:pt x="84" y="219"/>
                      <a:pt x="84" y="219"/>
                      <a:pt x="84" y="219"/>
                    </a:cubicBezTo>
                    <a:cubicBezTo>
                      <a:pt x="84" y="219"/>
                      <a:pt x="84" y="219"/>
                      <a:pt x="84" y="219"/>
                    </a:cubicBezTo>
                    <a:cubicBezTo>
                      <a:pt x="84" y="219"/>
                      <a:pt x="84" y="219"/>
                      <a:pt x="84" y="219"/>
                    </a:cubicBezTo>
                    <a:cubicBezTo>
                      <a:pt x="84" y="219"/>
                      <a:pt x="84" y="219"/>
                      <a:pt x="84" y="219"/>
                    </a:cubicBezTo>
                    <a:cubicBezTo>
                      <a:pt x="84" y="220"/>
                      <a:pt x="84" y="220"/>
                      <a:pt x="84" y="220"/>
                    </a:cubicBezTo>
                    <a:cubicBezTo>
                      <a:pt x="84" y="220"/>
                      <a:pt x="84" y="220"/>
                      <a:pt x="84" y="220"/>
                    </a:cubicBezTo>
                    <a:cubicBezTo>
                      <a:pt x="84" y="220"/>
                      <a:pt x="84" y="220"/>
                      <a:pt x="84" y="220"/>
                    </a:cubicBezTo>
                    <a:cubicBezTo>
                      <a:pt x="84" y="220"/>
                      <a:pt x="84" y="220"/>
                      <a:pt x="84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83" y="221"/>
                      <a:pt x="83" y="221"/>
                      <a:pt x="83" y="221"/>
                    </a:cubicBezTo>
                    <a:cubicBezTo>
                      <a:pt x="83" y="221"/>
                      <a:pt x="83" y="221"/>
                      <a:pt x="83" y="221"/>
                    </a:cubicBezTo>
                    <a:cubicBezTo>
                      <a:pt x="83" y="221"/>
                      <a:pt x="83" y="221"/>
                      <a:pt x="83" y="221"/>
                    </a:cubicBezTo>
                    <a:cubicBezTo>
                      <a:pt x="83" y="221"/>
                      <a:pt x="83" y="221"/>
                      <a:pt x="83" y="221"/>
                    </a:cubicBezTo>
                    <a:cubicBezTo>
                      <a:pt x="82" y="221"/>
                      <a:pt x="82" y="221"/>
                      <a:pt x="82" y="221"/>
                    </a:cubicBezTo>
                    <a:cubicBezTo>
                      <a:pt x="82" y="221"/>
                      <a:pt x="82" y="221"/>
                      <a:pt x="82" y="221"/>
                    </a:cubicBezTo>
                    <a:cubicBezTo>
                      <a:pt x="82" y="221"/>
                      <a:pt x="82" y="221"/>
                      <a:pt x="82" y="221"/>
                    </a:cubicBezTo>
                    <a:cubicBezTo>
                      <a:pt x="82" y="220"/>
                      <a:pt x="82" y="220"/>
                      <a:pt x="82" y="220"/>
                    </a:cubicBezTo>
                    <a:cubicBezTo>
                      <a:pt x="82" y="220"/>
                      <a:pt x="82" y="220"/>
                      <a:pt x="82" y="220"/>
                    </a:cubicBezTo>
                    <a:cubicBezTo>
                      <a:pt x="82" y="220"/>
                      <a:pt x="82" y="220"/>
                      <a:pt x="82" y="220"/>
                    </a:cubicBezTo>
                    <a:cubicBezTo>
                      <a:pt x="81" y="220"/>
                      <a:pt x="81" y="220"/>
                      <a:pt x="81" y="220"/>
                    </a:cubicBezTo>
                    <a:cubicBezTo>
                      <a:pt x="81" y="220"/>
                      <a:pt x="81" y="220"/>
                      <a:pt x="81" y="220"/>
                    </a:cubicBezTo>
                    <a:cubicBezTo>
                      <a:pt x="81" y="220"/>
                      <a:pt x="81" y="220"/>
                      <a:pt x="81" y="220"/>
                    </a:cubicBezTo>
                    <a:cubicBezTo>
                      <a:pt x="81" y="220"/>
                      <a:pt x="81" y="220"/>
                      <a:pt x="81" y="220"/>
                    </a:cubicBezTo>
                    <a:cubicBezTo>
                      <a:pt x="81" y="220"/>
                      <a:pt x="81" y="220"/>
                      <a:pt x="81" y="220"/>
                    </a:cubicBezTo>
                    <a:cubicBezTo>
                      <a:pt x="81" y="220"/>
                      <a:pt x="81" y="220"/>
                      <a:pt x="81" y="220"/>
                    </a:cubicBezTo>
                    <a:cubicBezTo>
                      <a:pt x="81" y="220"/>
                      <a:pt x="81" y="220"/>
                      <a:pt x="81" y="220"/>
                    </a:cubicBezTo>
                    <a:cubicBezTo>
                      <a:pt x="81" y="221"/>
                      <a:pt x="81" y="221"/>
                      <a:pt x="81" y="221"/>
                    </a:cubicBezTo>
                    <a:cubicBezTo>
                      <a:pt x="84" y="227"/>
                      <a:pt x="84" y="227"/>
                      <a:pt x="84" y="227"/>
                    </a:cubicBezTo>
                    <a:cubicBezTo>
                      <a:pt x="88" y="236"/>
                      <a:pt x="88" y="236"/>
                      <a:pt x="88" y="236"/>
                    </a:cubicBezTo>
                    <a:cubicBezTo>
                      <a:pt x="88" y="235"/>
                      <a:pt x="88" y="235"/>
                      <a:pt x="88" y="235"/>
                    </a:cubicBezTo>
                    <a:cubicBezTo>
                      <a:pt x="88" y="233"/>
                      <a:pt x="88" y="233"/>
                      <a:pt x="88" y="233"/>
                    </a:cubicBezTo>
                    <a:cubicBezTo>
                      <a:pt x="87" y="231"/>
                      <a:pt x="87" y="231"/>
                      <a:pt x="87" y="231"/>
                    </a:cubicBezTo>
                    <a:cubicBezTo>
                      <a:pt x="87" y="229"/>
                      <a:pt x="87" y="229"/>
                      <a:pt x="87" y="229"/>
                    </a:cubicBezTo>
                    <a:cubicBezTo>
                      <a:pt x="86" y="227"/>
                      <a:pt x="86" y="227"/>
                      <a:pt x="86" y="227"/>
                    </a:cubicBezTo>
                    <a:cubicBezTo>
                      <a:pt x="86" y="225"/>
                      <a:pt x="86" y="225"/>
                      <a:pt x="86" y="225"/>
                    </a:cubicBezTo>
                    <a:cubicBezTo>
                      <a:pt x="86" y="223"/>
                      <a:pt x="86" y="223"/>
                      <a:pt x="86" y="223"/>
                    </a:cubicBezTo>
                    <a:cubicBezTo>
                      <a:pt x="85" y="221"/>
                      <a:pt x="85" y="221"/>
                      <a:pt x="85" y="221"/>
                    </a:cubicBezTo>
                    <a:cubicBezTo>
                      <a:pt x="85" y="219"/>
                      <a:pt x="85" y="219"/>
                      <a:pt x="85" y="219"/>
                    </a:cubicBezTo>
                    <a:cubicBezTo>
                      <a:pt x="84" y="219"/>
                      <a:pt x="84" y="219"/>
                      <a:pt x="84" y="219"/>
                    </a:cubicBezTo>
                    <a:close/>
                    <a:moveTo>
                      <a:pt x="97" y="219"/>
                    </a:moveTo>
                    <a:cubicBezTo>
                      <a:pt x="96" y="224"/>
                      <a:pt x="96" y="224"/>
                      <a:pt x="96" y="224"/>
                    </a:cubicBezTo>
                    <a:cubicBezTo>
                      <a:pt x="93" y="235"/>
                      <a:pt x="93" y="235"/>
                      <a:pt x="93" y="235"/>
                    </a:cubicBezTo>
                    <a:cubicBezTo>
                      <a:pt x="93" y="235"/>
                      <a:pt x="93" y="235"/>
                      <a:pt x="93" y="235"/>
                    </a:cubicBezTo>
                    <a:cubicBezTo>
                      <a:pt x="99" y="226"/>
                      <a:pt x="99" y="226"/>
                      <a:pt x="99" y="226"/>
                    </a:cubicBezTo>
                    <a:cubicBezTo>
                      <a:pt x="102" y="221"/>
                      <a:pt x="102" y="221"/>
                      <a:pt x="102" y="221"/>
                    </a:cubicBezTo>
                    <a:cubicBezTo>
                      <a:pt x="102" y="221"/>
                      <a:pt x="102" y="221"/>
                      <a:pt x="102" y="221"/>
                    </a:cubicBezTo>
                    <a:cubicBezTo>
                      <a:pt x="101" y="221"/>
                      <a:pt x="101" y="221"/>
                      <a:pt x="101" y="221"/>
                    </a:cubicBezTo>
                    <a:cubicBezTo>
                      <a:pt x="101" y="221"/>
                      <a:pt x="101" y="221"/>
                      <a:pt x="101" y="221"/>
                    </a:cubicBezTo>
                    <a:cubicBezTo>
                      <a:pt x="101" y="221"/>
                      <a:pt x="101" y="221"/>
                      <a:pt x="101" y="221"/>
                    </a:cubicBezTo>
                    <a:cubicBezTo>
                      <a:pt x="101" y="221"/>
                      <a:pt x="101" y="221"/>
                      <a:pt x="101" y="221"/>
                    </a:cubicBezTo>
                    <a:cubicBezTo>
                      <a:pt x="101" y="221"/>
                      <a:pt x="101" y="221"/>
                      <a:pt x="101" y="221"/>
                    </a:cubicBezTo>
                    <a:cubicBezTo>
                      <a:pt x="101" y="221"/>
                      <a:pt x="101" y="221"/>
                      <a:pt x="101" y="221"/>
                    </a:cubicBezTo>
                    <a:cubicBezTo>
                      <a:pt x="101" y="221"/>
                      <a:pt x="101" y="221"/>
                      <a:pt x="101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8" y="221"/>
                      <a:pt x="98" y="221"/>
                      <a:pt x="98" y="221"/>
                    </a:cubicBezTo>
                    <a:cubicBezTo>
                      <a:pt x="98" y="221"/>
                      <a:pt x="98" y="221"/>
                      <a:pt x="98" y="221"/>
                    </a:cubicBezTo>
                    <a:cubicBezTo>
                      <a:pt x="98" y="221"/>
                      <a:pt x="98" y="221"/>
                      <a:pt x="98" y="221"/>
                    </a:cubicBezTo>
                    <a:cubicBezTo>
                      <a:pt x="98" y="220"/>
                      <a:pt x="98" y="220"/>
                      <a:pt x="98" y="220"/>
                    </a:cubicBezTo>
                    <a:cubicBezTo>
                      <a:pt x="98" y="220"/>
                      <a:pt x="98" y="220"/>
                      <a:pt x="98" y="220"/>
                    </a:cubicBezTo>
                    <a:cubicBezTo>
                      <a:pt x="98" y="220"/>
                      <a:pt x="98" y="220"/>
                      <a:pt x="98" y="220"/>
                    </a:cubicBezTo>
                    <a:cubicBezTo>
                      <a:pt x="98" y="220"/>
                      <a:pt x="98" y="220"/>
                      <a:pt x="98" y="220"/>
                    </a:cubicBezTo>
                    <a:cubicBezTo>
                      <a:pt x="98" y="220"/>
                      <a:pt x="98" y="220"/>
                      <a:pt x="98" y="220"/>
                    </a:cubicBezTo>
                    <a:cubicBezTo>
                      <a:pt x="98" y="220"/>
                      <a:pt x="98" y="220"/>
                      <a:pt x="98" y="220"/>
                    </a:cubicBezTo>
                    <a:cubicBezTo>
                      <a:pt x="98" y="219"/>
                      <a:pt x="98" y="219"/>
                      <a:pt x="98" y="219"/>
                    </a:cubicBezTo>
                    <a:cubicBezTo>
                      <a:pt x="98" y="219"/>
                      <a:pt x="98" y="219"/>
                      <a:pt x="98" y="219"/>
                    </a:cubicBezTo>
                    <a:cubicBezTo>
                      <a:pt x="98" y="219"/>
                      <a:pt x="98" y="219"/>
                      <a:pt x="98" y="219"/>
                    </a:cubicBezTo>
                    <a:cubicBezTo>
                      <a:pt x="97" y="219"/>
                      <a:pt x="97" y="219"/>
                      <a:pt x="97" y="219"/>
                    </a:cubicBezTo>
                    <a:cubicBezTo>
                      <a:pt x="97" y="219"/>
                      <a:pt x="97" y="219"/>
                      <a:pt x="97" y="219"/>
                    </a:cubicBezTo>
                    <a:cubicBezTo>
                      <a:pt x="97" y="219"/>
                      <a:pt x="97" y="219"/>
                      <a:pt x="97" y="219"/>
                    </a:cubicBezTo>
                    <a:close/>
                    <a:moveTo>
                      <a:pt x="79" y="221"/>
                    </a:moveTo>
                    <a:cubicBezTo>
                      <a:pt x="79" y="221"/>
                      <a:pt x="79" y="221"/>
                      <a:pt x="79" y="221"/>
                    </a:cubicBezTo>
                    <a:cubicBezTo>
                      <a:pt x="79" y="221"/>
                      <a:pt x="79" y="221"/>
                      <a:pt x="79" y="221"/>
                    </a:cubicBezTo>
                    <a:cubicBezTo>
                      <a:pt x="79" y="221"/>
                      <a:pt x="79" y="221"/>
                      <a:pt x="79" y="221"/>
                    </a:cubicBezTo>
                    <a:cubicBezTo>
                      <a:pt x="79" y="221"/>
                      <a:pt x="79" y="221"/>
                      <a:pt x="79" y="221"/>
                    </a:cubicBezTo>
                    <a:cubicBezTo>
                      <a:pt x="79" y="221"/>
                      <a:pt x="79" y="221"/>
                      <a:pt x="79" y="221"/>
                    </a:cubicBezTo>
                    <a:cubicBezTo>
                      <a:pt x="78" y="222"/>
                      <a:pt x="78" y="222"/>
                      <a:pt x="78" y="222"/>
                    </a:cubicBezTo>
                    <a:cubicBezTo>
                      <a:pt x="78" y="222"/>
                      <a:pt x="78" y="222"/>
                      <a:pt x="78" y="222"/>
                    </a:cubicBezTo>
                    <a:cubicBezTo>
                      <a:pt x="78" y="222"/>
                      <a:pt x="78" y="222"/>
                      <a:pt x="78" y="222"/>
                    </a:cubicBezTo>
                    <a:cubicBezTo>
                      <a:pt x="78" y="222"/>
                      <a:pt x="78" y="222"/>
                      <a:pt x="78" y="222"/>
                    </a:cubicBezTo>
                    <a:cubicBezTo>
                      <a:pt x="78" y="222"/>
                      <a:pt x="78" y="222"/>
                      <a:pt x="78" y="222"/>
                    </a:cubicBezTo>
                    <a:cubicBezTo>
                      <a:pt x="78" y="223"/>
                      <a:pt x="78" y="223"/>
                      <a:pt x="78" y="223"/>
                    </a:cubicBezTo>
                    <a:cubicBezTo>
                      <a:pt x="78" y="223"/>
                      <a:pt x="78" y="223"/>
                      <a:pt x="78" y="223"/>
                    </a:cubicBezTo>
                    <a:cubicBezTo>
                      <a:pt x="78" y="223"/>
                      <a:pt x="78" y="223"/>
                      <a:pt x="78" y="223"/>
                    </a:cubicBezTo>
                    <a:cubicBezTo>
                      <a:pt x="78" y="223"/>
                      <a:pt x="78" y="223"/>
                      <a:pt x="78" y="223"/>
                    </a:cubicBezTo>
                    <a:cubicBezTo>
                      <a:pt x="78" y="223"/>
                      <a:pt x="78" y="223"/>
                      <a:pt x="78" y="223"/>
                    </a:cubicBezTo>
                    <a:cubicBezTo>
                      <a:pt x="78" y="223"/>
                      <a:pt x="78" y="223"/>
                      <a:pt x="78" y="223"/>
                    </a:cubicBezTo>
                    <a:cubicBezTo>
                      <a:pt x="77" y="223"/>
                      <a:pt x="77" y="223"/>
                      <a:pt x="77" y="223"/>
                    </a:cubicBezTo>
                    <a:cubicBezTo>
                      <a:pt x="77" y="223"/>
                      <a:pt x="77" y="223"/>
                      <a:pt x="77" y="223"/>
                    </a:cubicBezTo>
                    <a:cubicBezTo>
                      <a:pt x="76" y="223"/>
                      <a:pt x="76" y="223"/>
                      <a:pt x="76" y="223"/>
                    </a:cubicBezTo>
                    <a:cubicBezTo>
                      <a:pt x="76" y="223"/>
                      <a:pt x="76" y="223"/>
                      <a:pt x="76" y="223"/>
                    </a:cubicBezTo>
                    <a:cubicBezTo>
                      <a:pt x="76" y="224"/>
                      <a:pt x="76" y="224"/>
                      <a:pt x="76" y="224"/>
                    </a:cubicBezTo>
                    <a:cubicBezTo>
                      <a:pt x="75" y="224"/>
                      <a:pt x="75" y="224"/>
                      <a:pt x="75" y="224"/>
                    </a:cubicBezTo>
                    <a:cubicBezTo>
                      <a:pt x="77" y="226"/>
                      <a:pt x="77" y="226"/>
                      <a:pt x="77" y="226"/>
                    </a:cubicBezTo>
                    <a:cubicBezTo>
                      <a:pt x="78" y="227"/>
                      <a:pt x="78" y="227"/>
                      <a:pt x="78" y="227"/>
                    </a:cubicBezTo>
                    <a:cubicBezTo>
                      <a:pt x="80" y="229"/>
                      <a:pt x="80" y="229"/>
                      <a:pt x="80" y="229"/>
                    </a:cubicBezTo>
                    <a:cubicBezTo>
                      <a:pt x="81" y="230"/>
                      <a:pt x="81" y="230"/>
                      <a:pt x="81" y="230"/>
                    </a:cubicBezTo>
                    <a:cubicBezTo>
                      <a:pt x="82" y="232"/>
                      <a:pt x="82" y="232"/>
                      <a:pt x="82" y="232"/>
                    </a:cubicBezTo>
                    <a:cubicBezTo>
                      <a:pt x="84" y="233"/>
                      <a:pt x="84" y="233"/>
                      <a:pt x="84" y="233"/>
                    </a:cubicBezTo>
                    <a:cubicBezTo>
                      <a:pt x="85" y="235"/>
                      <a:pt x="85" y="235"/>
                      <a:pt x="85" y="235"/>
                    </a:cubicBezTo>
                    <a:cubicBezTo>
                      <a:pt x="86" y="237"/>
                      <a:pt x="86" y="237"/>
                      <a:pt x="86" y="237"/>
                    </a:cubicBezTo>
                    <a:cubicBezTo>
                      <a:pt x="87" y="237"/>
                      <a:pt x="87" y="237"/>
                      <a:pt x="87" y="237"/>
                    </a:cubicBezTo>
                    <a:cubicBezTo>
                      <a:pt x="86" y="235"/>
                      <a:pt x="86" y="235"/>
                      <a:pt x="86" y="235"/>
                    </a:cubicBezTo>
                    <a:cubicBezTo>
                      <a:pt x="85" y="233"/>
                      <a:pt x="85" y="233"/>
                      <a:pt x="85" y="233"/>
                    </a:cubicBezTo>
                    <a:cubicBezTo>
                      <a:pt x="84" y="231"/>
                      <a:pt x="84" y="231"/>
                      <a:pt x="84" y="231"/>
                    </a:cubicBezTo>
                    <a:cubicBezTo>
                      <a:pt x="83" y="229"/>
                      <a:pt x="83" y="229"/>
                      <a:pt x="83" y="229"/>
                    </a:cubicBezTo>
                    <a:cubicBezTo>
                      <a:pt x="82" y="227"/>
                      <a:pt x="82" y="227"/>
                      <a:pt x="82" y="227"/>
                    </a:cubicBezTo>
                    <a:cubicBezTo>
                      <a:pt x="81" y="225"/>
                      <a:pt x="81" y="225"/>
                      <a:pt x="81" y="225"/>
                    </a:cubicBezTo>
                    <a:cubicBezTo>
                      <a:pt x="80" y="223"/>
                      <a:pt x="80" y="223"/>
                      <a:pt x="80" y="223"/>
                    </a:cubicBezTo>
                    <a:cubicBezTo>
                      <a:pt x="79" y="221"/>
                      <a:pt x="79" y="221"/>
                      <a:pt x="79" y="221"/>
                    </a:cubicBezTo>
                    <a:close/>
                    <a:moveTo>
                      <a:pt x="112" y="221"/>
                    </a:moveTo>
                    <a:cubicBezTo>
                      <a:pt x="111" y="221"/>
                      <a:pt x="111" y="222"/>
                      <a:pt x="112" y="222"/>
                    </a:cubicBezTo>
                    <a:cubicBezTo>
                      <a:pt x="113" y="223"/>
                      <a:pt x="114" y="221"/>
                      <a:pt x="113" y="224"/>
                    </a:cubicBezTo>
                    <a:cubicBezTo>
                      <a:pt x="113" y="225"/>
                      <a:pt x="115" y="227"/>
                      <a:pt x="117" y="229"/>
                    </a:cubicBezTo>
                    <a:cubicBezTo>
                      <a:pt x="116" y="231"/>
                      <a:pt x="118" y="233"/>
                      <a:pt x="118" y="236"/>
                    </a:cubicBezTo>
                    <a:cubicBezTo>
                      <a:pt x="119" y="236"/>
                      <a:pt x="119" y="235"/>
                      <a:pt x="120" y="234"/>
                    </a:cubicBezTo>
                    <a:cubicBezTo>
                      <a:pt x="120" y="234"/>
                      <a:pt x="121" y="233"/>
                      <a:pt x="121" y="233"/>
                    </a:cubicBezTo>
                    <a:cubicBezTo>
                      <a:pt x="120" y="231"/>
                      <a:pt x="121" y="229"/>
                      <a:pt x="122" y="227"/>
                    </a:cubicBezTo>
                    <a:cubicBezTo>
                      <a:pt x="122" y="226"/>
                      <a:pt x="121" y="226"/>
                      <a:pt x="121" y="227"/>
                    </a:cubicBezTo>
                    <a:cubicBezTo>
                      <a:pt x="121" y="227"/>
                      <a:pt x="120" y="226"/>
                      <a:pt x="121" y="226"/>
                    </a:cubicBezTo>
                    <a:cubicBezTo>
                      <a:pt x="121" y="226"/>
                      <a:pt x="121" y="226"/>
                      <a:pt x="122" y="226"/>
                    </a:cubicBezTo>
                    <a:cubicBezTo>
                      <a:pt x="122" y="223"/>
                      <a:pt x="122" y="223"/>
                      <a:pt x="122" y="223"/>
                    </a:cubicBezTo>
                    <a:cubicBezTo>
                      <a:pt x="121" y="224"/>
                      <a:pt x="121" y="224"/>
                      <a:pt x="120" y="223"/>
                    </a:cubicBezTo>
                    <a:cubicBezTo>
                      <a:pt x="120" y="223"/>
                      <a:pt x="120" y="223"/>
                      <a:pt x="121" y="223"/>
                    </a:cubicBezTo>
                    <a:cubicBezTo>
                      <a:pt x="123" y="223"/>
                      <a:pt x="121" y="222"/>
                      <a:pt x="122" y="222"/>
                    </a:cubicBezTo>
                    <a:cubicBezTo>
                      <a:pt x="112" y="221"/>
                      <a:pt x="112" y="221"/>
                      <a:pt x="112" y="221"/>
                    </a:cubicBezTo>
                    <a:close/>
                    <a:moveTo>
                      <a:pt x="103" y="222"/>
                    </a:moveTo>
                    <a:cubicBezTo>
                      <a:pt x="102" y="224"/>
                      <a:pt x="102" y="224"/>
                      <a:pt x="102" y="224"/>
                    </a:cubicBezTo>
                    <a:cubicBezTo>
                      <a:pt x="101" y="226"/>
                      <a:pt x="101" y="226"/>
                      <a:pt x="101" y="226"/>
                    </a:cubicBezTo>
                    <a:cubicBezTo>
                      <a:pt x="99" y="227"/>
                      <a:pt x="99" y="227"/>
                      <a:pt x="99" y="227"/>
                    </a:cubicBezTo>
                    <a:cubicBezTo>
                      <a:pt x="98" y="229"/>
                      <a:pt x="98" y="229"/>
                      <a:pt x="98" y="229"/>
                    </a:cubicBezTo>
                    <a:cubicBezTo>
                      <a:pt x="97" y="231"/>
                      <a:pt x="97" y="231"/>
                      <a:pt x="97" y="231"/>
                    </a:cubicBezTo>
                    <a:cubicBezTo>
                      <a:pt x="96" y="233"/>
                      <a:pt x="96" y="233"/>
                      <a:pt x="96" y="233"/>
                    </a:cubicBezTo>
                    <a:cubicBezTo>
                      <a:pt x="95" y="235"/>
                      <a:pt x="95" y="235"/>
                      <a:pt x="95" y="235"/>
                    </a:cubicBezTo>
                    <a:cubicBezTo>
                      <a:pt x="94" y="236"/>
                      <a:pt x="94" y="236"/>
                      <a:pt x="94" y="236"/>
                    </a:cubicBezTo>
                    <a:cubicBezTo>
                      <a:pt x="94" y="236"/>
                      <a:pt x="94" y="236"/>
                      <a:pt x="94" y="236"/>
                    </a:cubicBezTo>
                    <a:cubicBezTo>
                      <a:pt x="96" y="235"/>
                      <a:pt x="96" y="235"/>
                      <a:pt x="96" y="235"/>
                    </a:cubicBezTo>
                    <a:cubicBezTo>
                      <a:pt x="97" y="233"/>
                      <a:pt x="97" y="233"/>
                      <a:pt x="97" y="233"/>
                    </a:cubicBezTo>
                    <a:cubicBezTo>
                      <a:pt x="99" y="232"/>
                      <a:pt x="99" y="232"/>
                      <a:pt x="99" y="232"/>
                    </a:cubicBezTo>
                    <a:cubicBezTo>
                      <a:pt x="100" y="230"/>
                      <a:pt x="100" y="230"/>
                      <a:pt x="100" y="230"/>
                    </a:cubicBezTo>
                    <a:cubicBezTo>
                      <a:pt x="102" y="229"/>
                      <a:pt x="102" y="229"/>
                      <a:pt x="102" y="229"/>
                    </a:cubicBezTo>
                    <a:cubicBezTo>
                      <a:pt x="103" y="228"/>
                      <a:pt x="103" y="228"/>
                      <a:pt x="103" y="228"/>
                    </a:cubicBezTo>
                    <a:cubicBezTo>
                      <a:pt x="105" y="226"/>
                      <a:pt x="105" y="226"/>
                      <a:pt x="105" y="226"/>
                    </a:cubicBezTo>
                    <a:cubicBezTo>
                      <a:pt x="107" y="225"/>
                      <a:pt x="107" y="225"/>
                      <a:pt x="107" y="225"/>
                    </a:cubicBezTo>
                    <a:cubicBezTo>
                      <a:pt x="107" y="225"/>
                      <a:pt x="107" y="225"/>
                      <a:pt x="107" y="225"/>
                    </a:cubicBezTo>
                    <a:cubicBezTo>
                      <a:pt x="106" y="225"/>
                      <a:pt x="106" y="225"/>
                      <a:pt x="106" y="225"/>
                    </a:cubicBezTo>
                    <a:cubicBezTo>
                      <a:pt x="106" y="225"/>
                      <a:pt x="106" y="225"/>
                      <a:pt x="106" y="225"/>
                    </a:cubicBezTo>
                    <a:cubicBezTo>
                      <a:pt x="106" y="224"/>
                      <a:pt x="106" y="224"/>
                      <a:pt x="106" y="224"/>
                    </a:cubicBezTo>
                    <a:cubicBezTo>
                      <a:pt x="106" y="224"/>
                      <a:pt x="106" y="224"/>
                      <a:pt x="106" y="224"/>
                    </a:cubicBezTo>
                    <a:cubicBezTo>
                      <a:pt x="106" y="224"/>
                      <a:pt x="106" y="224"/>
                      <a:pt x="106" y="224"/>
                    </a:cubicBezTo>
                    <a:cubicBezTo>
                      <a:pt x="105" y="224"/>
                      <a:pt x="105" y="224"/>
                      <a:pt x="105" y="224"/>
                    </a:cubicBezTo>
                    <a:cubicBezTo>
                      <a:pt x="105" y="224"/>
                      <a:pt x="105" y="224"/>
                      <a:pt x="105" y="224"/>
                    </a:cubicBezTo>
                    <a:cubicBezTo>
                      <a:pt x="105" y="224"/>
                      <a:pt x="105" y="224"/>
                      <a:pt x="105" y="224"/>
                    </a:cubicBezTo>
                    <a:cubicBezTo>
                      <a:pt x="105" y="224"/>
                      <a:pt x="105" y="224"/>
                      <a:pt x="105" y="224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104" y="223"/>
                      <a:pt x="104" y="223"/>
                      <a:pt x="104" y="223"/>
                    </a:cubicBezTo>
                    <a:cubicBezTo>
                      <a:pt x="104" y="223"/>
                      <a:pt x="104" y="223"/>
                      <a:pt x="104" y="223"/>
                    </a:cubicBezTo>
                    <a:cubicBezTo>
                      <a:pt x="104" y="223"/>
                      <a:pt x="104" y="223"/>
                      <a:pt x="104" y="223"/>
                    </a:cubicBezTo>
                    <a:cubicBezTo>
                      <a:pt x="104" y="223"/>
                      <a:pt x="104" y="223"/>
                      <a:pt x="104" y="223"/>
                    </a:cubicBezTo>
                    <a:cubicBezTo>
                      <a:pt x="104" y="223"/>
                      <a:pt x="104" y="223"/>
                      <a:pt x="104" y="223"/>
                    </a:cubicBezTo>
                    <a:cubicBezTo>
                      <a:pt x="104" y="222"/>
                      <a:pt x="104" y="222"/>
                      <a:pt x="104" y="222"/>
                    </a:cubicBezTo>
                    <a:cubicBezTo>
                      <a:pt x="104" y="222"/>
                      <a:pt x="104" y="222"/>
                      <a:pt x="104" y="222"/>
                    </a:cubicBezTo>
                    <a:cubicBezTo>
                      <a:pt x="104" y="222"/>
                      <a:pt x="104" y="222"/>
                      <a:pt x="104" y="222"/>
                    </a:cubicBezTo>
                    <a:cubicBezTo>
                      <a:pt x="103" y="222"/>
                      <a:pt x="103" y="222"/>
                      <a:pt x="103" y="222"/>
                    </a:cubicBezTo>
                    <a:cubicBezTo>
                      <a:pt x="103" y="222"/>
                      <a:pt x="103" y="222"/>
                      <a:pt x="103" y="222"/>
                    </a:cubicBezTo>
                    <a:cubicBezTo>
                      <a:pt x="103" y="222"/>
                      <a:pt x="103" y="222"/>
                      <a:pt x="103" y="222"/>
                    </a:cubicBezTo>
                    <a:cubicBezTo>
                      <a:pt x="103" y="222"/>
                      <a:pt x="103" y="222"/>
                      <a:pt x="103" y="222"/>
                    </a:cubicBezTo>
                    <a:cubicBezTo>
                      <a:pt x="103" y="222"/>
                      <a:pt x="103" y="222"/>
                      <a:pt x="103" y="222"/>
                    </a:cubicBezTo>
                    <a:close/>
                    <a:moveTo>
                      <a:pt x="74" y="225"/>
                    </a:moveTo>
                    <a:cubicBezTo>
                      <a:pt x="74" y="225"/>
                      <a:pt x="74" y="225"/>
                      <a:pt x="74" y="225"/>
                    </a:cubicBezTo>
                    <a:cubicBezTo>
                      <a:pt x="74" y="225"/>
                      <a:pt x="74" y="225"/>
                      <a:pt x="74" y="225"/>
                    </a:cubicBezTo>
                    <a:cubicBezTo>
                      <a:pt x="74" y="226"/>
                      <a:pt x="74" y="226"/>
                      <a:pt x="74" y="226"/>
                    </a:cubicBezTo>
                    <a:cubicBezTo>
                      <a:pt x="74" y="226"/>
                      <a:pt x="74" y="226"/>
                      <a:pt x="74" y="226"/>
                    </a:cubicBezTo>
                    <a:cubicBezTo>
                      <a:pt x="74" y="226"/>
                      <a:pt x="74" y="226"/>
                      <a:pt x="74" y="226"/>
                    </a:cubicBezTo>
                    <a:cubicBezTo>
                      <a:pt x="74" y="226"/>
                      <a:pt x="74" y="226"/>
                      <a:pt x="74" y="226"/>
                    </a:cubicBezTo>
                    <a:cubicBezTo>
                      <a:pt x="74" y="227"/>
                      <a:pt x="74" y="227"/>
                      <a:pt x="74" y="227"/>
                    </a:cubicBezTo>
                    <a:cubicBezTo>
                      <a:pt x="74" y="227"/>
                      <a:pt x="74" y="227"/>
                      <a:pt x="74" y="227"/>
                    </a:cubicBezTo>
                    <a:cubicBezTo>
                      <a:pt x="73" y="227"/>
                      <a:pt x="73" y="227"/>
                      <a:pt x="73" y="227"/>
                    </a:cubicBezTo>
                    <a:cubicBezTo>
                      <a:pt x="73" y="227"/>
                      <a:pt x="73" y="227"/>
                      <a:pt x="73" y="227"/>
                    </a:cubicBezTo>
                    <a:cubicBezTo>
                      <a:pt x="73" y="227"/>
                      <a:pt x="73" y="227"/>
                      <a:pt x="73" y="227"/>
                    </a:cubicBezTo>
                    <a:cubicBezTo>
                      <a:pt x="73" y="228"/>
                      <a:pt x="73" y="228"/>
                      <a:pt x="73" y="228"/>
                    </a:cubicBezTo>
                    <a:cubicBezTo>
                      <a:pt x="72" y="228"/>
                      <a:pt x="72" y="228"/>
                      <a:pt x="72" y="228"/>
                    </a:cubicBezTo>
                    <a:cubicBezTo>
                      <a:pt x="72" y="228"/>
                      <a:pt x="72" y="228"/>
                      <a:pt x="72" y="228"/>
                    </a:cubicBezTo>
                    <a:cubicBezTo>
                      <a:pt x="72" y="228"/>
                      <a:pt x="72" y="228"/>
                      <a:pt x="72" y="228"/>
                    </a:cubicBezTo>
                    <a:cubicBezTo>
                      <a:pt x="72" y="228"/>
                      <a:pt x="72" y="228"/>
                      <a:pt x="72" y="228"/>
                    </a:cubicBezTo>
                    <a:cubicBezTo>
                      <a:pt x="72" y="229"/>
                      <a:pt x="72" y="229"/>
                      <a:pt x="72" y="229"/>
                    </a:cubicBezTo>
                    <a:cubicBezTo>
                      <a:pt x="72" y="229"/>
                      <a:pt x="72" y="229"/>
                      <a:pt x="72" y="229"/>
                    </a:cubicBezTo>
                    <a:cubicBezTo>
                      <a:pt x="72" y="229"/>
                      <a:pt x="72" y="229"/>
                      <a:pt x="72" y="229"/>
                    </a:cubicBezTo>
                    <a:cubicBezTo>
                      <a:pt x="72" y="229"/>
                      <a:pt x="72" y="229"/>
                      <a:pt x="72" y="229"/>
                    </a:cubicBezTo>
                    <a:cubicBezTo>
                      <a:pt x="72" y="229"/>
                      <a:pt x="72" y="229"/>
                      <a:pt x="72" y="229"/>
                    </a:cubicBezTo>
                    <a:cubicBezTo>
                      <a:pt x="72" y="230"/>
                      <a:pt x="72" y="230"/>
                      <a:pt x="72" y="230"/>
                    </a:cubicBezTo>
                    <a:cubicBezTo>
                      <a:pt x="72" y="229"/>
                      <a:pt x="72" y="229"/>
                      <a:pt x="72" y="229"/>
                    </a:cubicBezTo>
                    <a:cubicBezTo>
                      <a:pt x="71" y="229"/>
                      <a:pt x="71" y="229"/>
                      <a:pt x="71" y="229"/>
                    </a:cubicBezTo>
                    <a:cubicBezTo>
                      <a:pt x="71" y="229"/>
                      <a:pt x="71" y="229"/>
                      <a:pt x="71" y="229"/>
                    </a:cubicBezTo>
                    <a:cubicBezTo>
                      <a:pt x="71" y="229"/>
                      <a:pt x="71" y="229"/>
                      <a:pt x="71" y="229"/>
                    </a:cubicBezTo>
                    <a:cubicBezTo>
                      <a:pt x="71" y="229"/>
                      <a:pt x="71" y="229"/>
                      <a:pt x="71" y="229"/>
                    </a:cubicBezTo>
                    <a:cubicBezTo>
                      <a:pt x="71" y="230"/>
                      <a:pt x="71" y="230"/>
                      <a:pt x="71" y="230"/>
                    </a:cubicBezTo>
                    <a:cubicBezTo>
                      <a:pt x="71" y="230"/>
                      <a:pt x="71" y="230"/>
                      <a:pt x="71" y="230"/>
                    </a:cubicBezTo>
                    <a:cubicBezTo>
                      <a:pt x="71" y="230"/>
                      <a:pt x="71" y="230"/>
                      <a:pt x="71" y="230"/>
                    </a:cubicBezTo>
                    <a:cubicBezTo>
                      <a:pt x="70" y="230"/>
                      <a:pt x="70" y="230"/>
                      <a:pt x="70" y="230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0" y="232"/>
                      <a:pt x="70" y="232"/>
                      <a:pt x="70" y="232"/>
                    </a:cubicBezTo>
                    <a:cubicBezTo>
                      <a:pt x="70" y="232"/>
                      <a:pt x="70" y="232"/>
                      <a:pt x="70" y="232"/>
                    </a:cubicBezTo>
                    <a:cubicBezTo>
                      <a:pt x="70" y="233"/>
                      <a:pt x="70" y="233"/>
                      <a:pt x="70" y="233"/>
                    </a:cubicBezTo>
                    <a:cubicBezTo>
                      <a:pt x="70" y="233"/>
                      <a:pt x="70" y="233"/>
                      <a:pt x="70" y="233"/>
                    </a:cubicBezTo>
                    <a:cubicBezTo>
                      <a:pt x="69" y="233"/>
                      <a:pt x="69" y="233"/>
                      <a:pt x="69" y="233"/>
                    </a:cubicBezTo>
                    <a:cubicBezTo>
                      <a:pt x="69" y="233"/>
                      <a:pt x="69" y="233"/>
                      <a:pt x="69" y="233"/>
                    </a:cubicBezTo>
                    <a:cubicBezTo>
                      <a:pt x="69" y="233"/>
                      <a:pt x="69" y="233"/>
                      <a:pt x="69" y="233"/>
                    </a:cubicBezTo>
                    <a:cubicBezTo>
                      <a:pt x="69" y="234"/>
                      <a:pt x="69" y="234"/>
                      <a:pt x="69" y="234"/>
                    </a:cubicBezTo>
                    <a:cubicBezTo>
                      <a:pt x="69" y="234"/>
                      <a:pt x="69" y="234"/>
                      <a:pt x="69" y="234"/>
                    </a:cubicBezTo>
                    <a:cubicBezTo>
                      <a:pt x="69" y="234"/>
                      <a:pt x="69" y="234"/>
                      <a:pt x="69" y="234"/>
                    </a:cubicBezTo>
                    <a:cubicBezTo>
                      <a:pt x="69" y="234"/>
                      <a:pt x="69" y="234"/>
                      <a:pt x="69" y="234"/>
                    </a:cubicBezTo>
                    <a:cubicBezTo>
                      <a:pt x="69" y="234"/>
                      <a:pt x="69" y="234"/>
                      <a:pt x="69" y="234"/>
                    </a:cubicBezTo>
                    <a:cubicBezTo>
                      <a:pt x="71" y="235"/>
                      <a:pt x="71" y="235"/>
                      <a:pt x="71" y="235"/>
                    </a:cubicBezTo>
                    <a:cubicBezTo>
                      <a:pt x="72" y="235"/>
                      <a:pt x="72" y="235"/>
                      <a:pt x="72" y="235"/>
                    </a:cubicBezTo>
                    <a:cubicBezTo>
                      <a:pt x="74" y="236"/>
                      <a:pt x="74" y="236"/>
                      <a:pt x="74" y="236"/>
                    </a:cubicBezTo>
                    <a:cubicBezTo>
                      <a:pt x="76" y="237"/>
                      <a:pt x="76" y="237"/>
                      <a:pt x="76" y="237"/>
                    </a:cubicBezTo>
                    <a:cubicBezTo>
                      <a:pt x="78" y="237"/>
                      <a:pt x="78" y="237"/>
                      <a:pt x="78" y="237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82" y="239"/>
                      <a:pt x="82" y="239"/>
                      <a:pt x="82" y="239"/>
                    </a:cubicBezTo>
                    <a:cubicBezTo>
                      <a:pt x="84" y="239"/>
                      <a:pt x="84" y="239"/>
                      <a:pt x="84" y="239"/>
                    </a:cubicBezTo>
                    <a:cubicBezTo>
                      <a:pt x="83" y="238"/>
                      <a:pt x="83" y="238"/>
                      <a:pt x="83" y="238"/>
                    </a:cubicBezTo>
                    <a:cubicBezTo>
                      <a:pt x="81" y="237"/>
                      <a:pt x="81" y="237"/>
                      <a:pt x="81" y="237"/>
                    </a:cubicBezTo>
                    <a:cubicBezTo>
                      <a:pt x="80" y="236"/>
                      <a:pt x="80" y="236"/>
                      <a:pt x="80" y="236"/>
                    </a:cubicBezTo>
                    <a:cubicBezTo>
                      <a:pt x="78" y="235"/>
                      <a:pt x="78" y="235"/>
                      <a:pt x="78" y="235"/>
                    </a:cubicBezTo>
                    <a:cubicBezTo>
                      <a:pt x="76" y="234"/>
                      <a:pt x="76" y="234"/>
                      <a:pt x="76" y="234"/>
                    </a:cubicBezTo>
                    <a:cubicBezTo>
                      <a:pt x="75" y="232"/>
                      <a:pt x="75" y="232"/>
                      <a:pt x="75" y="232"/>
                    </a:cubicBezTo>
                    <a:cubicBezTo>
                      <a:pt x="73" y="231"/>
                      <a:pt x="73" y="231"/>
                      <a:pt x="73" y="231"/>
                    </a:cubicBezTo>
                    <a:cubicBezTo>
                      <a:pt x="72" y="230"/>
                      <a:pt x="72" y="230"/>
                      <a:pt x="72" y="230"/>
                    </a:cubicBezTo>
                    <a:cubicBezTo>
                      <a:pt x="73" y="230"/>
                      <a:pt x="73" y="230"/>
                      <a:pt x="73" y="230"/>
                    </a:cubicBezTo>
                    <a:cubicBezTo>
                      <a:pt x="74" y="230"/>
                      <a:pt x="74" y="230"/>
                      <a:pt x="74" y="230"/>
                    </a:cubicBezTo>
                    <a:cubicBezTo>
                      <a:pt x="75" y="231"/>
                      <a:pt x="75" y="231"/>
                      <a:pt x="75" y="231"/>
                    </a:cubicBezTo>
                    <a:cubicBezTo>
                      <a:pt x="77" y="231"/>
                      <a:pt x="77" y="231"/>
                      <a:pt x="77" y="231"/>
                    </a:cubicBezTo>
                    <a:cubicBezTo>
                      <a:pt x="78" y="232"/>
                      <a:pt x="78" y="232"/>
                      <a:pt x="78" y="232"/>
                    </a:cubicBezTo>
                    <a:cubicBezTo>
                      <a:pt x="79" y="233"/>
                      <a:pt x="79" y="233"/>
                      <a:pt x="79" y="233"/>
                    </a:cubicBezTo>
                    <a:cubicBezTo>
                      <a:pt x="80" y="234"/>
                      <a:pt x="80" y="234"/>
                      <a:pt x="80" y="234"/>
                    </a:cubicBezTo>
                    <a:cubicBezTo>
                      <a:pt x="81" y="235"/>
                      <a:pt x="81" y="235"/>
                      <a:pt x="81" y="235"/>
                    </a:cubicBezTo>
                    <a:cubicBezTo>
                      <a:pt x="83" y="236"/>
                      <a:pt x="83" y="236"/>
                      <a:pt x="83" y="236"/>
                    </a:cubicBezTo>
                    <a:cubicBezTo>
                      <a:pt x="85" y="238"/>
                      <a:pt x="85" y="238"/>
                      <a:pt x="85" y="238"/>
                    </a:cubicBezTo>
                    <a:cubicBezTo>
                      <a:pt x="86" y="238"/>
                      <a:pt x="86" y="238"/>
                      <a:pt x="86" y="238"/>
                    </a:cubicBezTo>
                    <a:cubicBezTo>
                      <a:pt x="84" y="236"/>
                      <a:pt x="84" y="236"/>
                      <a:pt x="84" y="236"/>
                    </a:cubicBezTo>
                    <a:cubicBezTo>
                      <a:pt x="83" y="235"/>
                      <a:pt x="83" y="235"/>
                      <a:pt x="83" y="235"/>
                    </a:cubicBezTo>
                    <a:cubicBezTo>
                      <a:pt x="81" y="233"/>
                      <a:pt x="81" y="233"/>
                      <a:pt x="81" y="233"/>
                    </a:cubicBezTo>
                    <a:cubicBezTo>
                      <a:pt x="80" y="231"/>
                      <a:pt x="80" y="231"/>
                      <a:pt x="80" y="231"/>
                    </a:cubicBezTo>
                    <a:cubicBezTo>
                      <a:pt x="78" y="230"/>
                      <a:pt x="78" y="230"/>
                      <a:pt x="78" y="230"/>
                    </a:cubicBezTo>
                    <a:cubicBezTo>
                      <a:pt x="77" y="228"/>
                      <a:pt x="77" y="228"/>
                      <a:pt x="77" y="228"/>
                    </a:cubicBezTo>
                    <a:cubicBezTo>
                      <a:pt x="76" y="227"/>
                      <a:pt x="76" y="227"/>
                      <a:pt x="76" y="227"/>
                    </a:cubicBezTo>
                    <a:cubicBezTo>
                      <a:pt x="75" y="225"/>
                      <a:pt x="75" y="225"/>
                      <a:pt x="75" y="225"/>
                    </a:cubicBezTo>
                    <a:lnTo>
                      <a:pt x="74" y="225"/>
                    </a:lnTo>
                    <a:close/>
                    <a:moveTo>
                      <a:pt x="107" y="226"/>
                    </a:moveTo>
                    <a:cubicBezTo>
                      <a:pt x="104" y="229"/>
                      <a:pt x="104" y="229"/>
                      <a:pt x="104" y="229"/>
                    </a:cubicBezTo>
                    <a:cubicBezTo>
                      <a:pt x="96" y="236"/>
                      <a:pt x="96" y="236"/>
                      <a:pt x="96" y="236"/>
                    </a:cubicBezTo>
                    <a:cubicBezTo>
                      <a:pt x="95" y="237"/>
                      <a:pt x="95" y="237"/>
                      <a:pt x="95" y="237"/>
                    </a:cubicBezTo>
                    <a:cubicBezTo>
                      <a:pt x="95" y="237"/>
                      <a:pt x="95" y="237"/>
                      <a:pt x="95" y="237"/>
                    </a:cubicBezTo>
                    <a:cubicBezTo>
                      <a:pt x="95" y="237"/>
                      <a:pt x="95" y="237"/>
                      <a:pt x="95" y="237"/>
                    </a:cubicBezTo>
                    <a:cubicBezTo>
                      <a:pt x="95" y="237"/>
                      <a:pt x="95" y="237"/>
                      <a:pt x="95" y="237"/>
                    </a:cubicBezTo>
                    <a:cubicBezTo>
                      <a:pt x="95" y="237"/>
                      <a:pt x="95" y="237"/>
                      <a:pt x="95" y="237"/>
                    </a:cubicBezTo>
                    <a:cubicBezTo>
                      <a:pt x="95" y="237"/>
                      <a:pt x="95" y="237"/>
                      <a:pt x="95" y="237"/>
                    </a:cubicBezTo>
                    <a:cubicBezTo>
                      <a:pt x="95" y="237"/>
                      <a:pt x="95" y="237"/>
                      <a:pt x="95" y="237"/>
                    </a:cubicBezTo>
                    <a:cubicBezTo>
                      <a:pt x="95" y="237"/>
                      <a:pt x="95" y="237"/>
                      <a:pt x="95" y="237"/>
                    </a:cubicBezTo>
                    <a:cubicBezTo>
                      <a:pt x="95" y="237"/>
                      <a:pt x="95" y="237"/>
                      <a:pt x="95" y="237"/>
                    </a:cubicBezTo>
                    <a:cubicBezTo>
                      <a:pt x="96" y="237"/>
                      <a:pt x="96" y="237"/>
                      <a:pt x="96" y="237"/>
                    </a:cubicBezTo>
                    <a:cubicBezTo>
                      <a:pt x="96" y="237"/>
                      <a:pt x="96" y="237"/>
                      <a:pt x="96" y="237"/>
                    </a:cubicBezTo>
                    <a:cubicBezTo>
                      <a:pt x="97" y="237"/>
                      <a:pt x="97" y="237"/>
                      <a:pt x="97" y="237"/>
                    </a:cubicBezTo>
                    <a:cubicBezTo>
                      <a:pt x="97" y="237"/>
                      <a:pt x="97" y="237"/>
                      <a:pt x="97" y="237"/>
                    </a:cubicBezTo>
                    <a:cubicBezTo>
                      <a:pt x="97" y="236"/>
                      <a:pt x="97" y="236"/>
                      <a:pt x="97" y="236"/>
                    </a:cubicBezTo>
                    <a:cubicBezTo>
                      <a:pt x="98" y="236"/>
                      <a:pt x="98" y="236"/>
                      <a:pt x="98" y="236"/>
                    </a:cubicBezTo>
                    <a:cubicBezTo>
                      <a:pt x="99" y="236"/>
                      <a:pt x="99" y="236"/>
                      <a:pt x="99" y="236"/>
                    </a:cubicBezTo>
                    <a:cubicBezTo>
                      <a:pt x="99" y="236"/>
                      <a:pt x="99" y="236"/>
                      <a:pt x="99" y="236"/>
                    </a:cubicBezTo>
                    <a:cubicBezTo>
                      <a:pt x="100" y="235"/>
                      <a:pt x="100" y="235"/>
                      <a:pt x="100" y="235"/>
                    </a:cubicBezTo>
                    <a:cubicBezTo>
                      <a:pt x="101" y="234"/>
                      <a:pt x="101" y="234"/>
                      <a:pt x="101" y="234"/>
                    </a:cubicBezTo>
                    <a:cubicBezTo>
                      <a:pt x="103" y="233"/>
                      <a:pt x="103" y="233"/>
                      <a:pt x="103" y="233"/>
                    </a:cubicBezTo>
                    <a:cubicBezTo>
                      <a:pt x="104" y="232"/>
                      <a:pt x="104" y="232"/>
                      <a:pt x="104" y="232"/>
                    </a:cubicBezTo>
                    <a:cubicBezTo>
                      <a:pt x="106" y="232"/>
                      <a:pt x="106" y="232"/>
                      <a:pt x="106" y="232"/>
                    </a:cubicBezTo>
                    <a:cubicBezTo>
                      <a:pt x="107" y="231"/>
                      <a:pt x="107" y="231"/>
                      <a:pt x="107" y="231"/>
                    </a:cubicBezTo>
                    <a:cubicBezTo>
                      <a:pt x="108" y="230"/>
                      <a:pt x="108" y="230"/>
                      <a:pt x="108" y="230"/>
                    </a:cubicBezTo>
                    <a:cubicBezTo>
                      <a:pt x="110" y="230"/>
                      <a:pt x="110" y="230"/>
                      <a:pt x="110" y="230"/>
                    </a:cubicBezTo>
                    <a:cubicBezTo>
                      <a:pt x="110" y="230"/>
                      <a:pt x="110" y="230"/>
                      <a:pt x="110" y="230"/>
                    </a:cubicBezTo>
                    <a:cubicBezTo>
                      <a:pt x="110" y="229"/>
                      <a:pt x="110" y="229"/>
                      <a:pt x="110" y="229"/>
                    </a:cubicBezTo>
                    <a:cubicBezTo>
                      <a:pt x="110" y="229"/>
                      <a:pt x="110" y="229"/>
                      <a:pt x="110" y="229"/>
                    </a:cubicBezTo>
                    <a:cubicBezTo>
                      <a:pt x="110" y="229"/>
                      <a:pt x="110" y="229"/>
                      <a:pt x="110" y="229"/>
                    </a:cubicBezTo>
                    <a:cubicBezTo>
                      <a:pt x="110" y="229"/>
                      <a:pt x="110" y="229"/>
                      <a:pt x="110" y="229"/>
                    </a:cubicBezTo>
                    <a:cubicBezTo>
                      <a:pt x="110" y="229"/>
                      <a:pt x="110" y="229"/>
                      <a:pt x="110" y="229"/>
                    </a:cubicBezTo>
                    <a:cubicBezTo>
                      <a:pt x="110" y="229"/>
                      <a:pt x="110" y="229"/>
                      <a:pt x="110" y="229"/>
                    </a:cubicBezTo>
                    <a:cubicBezTo>
                      <a:pt x="110" y="229"/>
                      <a:pt x="110" y="229"/>
                      <a:pt x="110" y="229"/>
                    </a:cubicBezTo>
                    <a:cubicBezTo>
                      <a:pt x="109" y="229"/>
                      <a:pt x="109" y="229"/>
                      <a:pt x="109" y="229"/>
                    </a:cubicBezTo>
                    <a:cubicBezTo>
                      <a:pt x="109" y="229"/>
                      <a:pt x="109" y="229"/>
                      <a:pt x="109" y="229"/>
                    </a:cubicBezTo>
                    <a:cubicBezTo>
                      <a:pt x="109" y="229"/>
                      <a:pt x="109" y="229"/>
                      <a:pt x="109" y="229"/>
                    </a:cubicBezTo>
                    <a:cubicBezTo>
                      <a:pt x="109" y="229"/>
                      <a:pt x="109" y="229"/>
                      <a:pt x="109" y="229"/>
                    </a:cubicBezTo>
                    <a:cubicBezTo>
                      <a:pt x="109" y="229"/>
                      <a:pt x="109" y="229"/>
                      <a:pt x="109" y="229"/>
                    </a:cubicBezTo>
                    <a:cubicBezTo>
                      <a:pt x="109" y="228"/>
                      <a:pt x="109" y="228"/>
                      <a:pt x="109" y="228"/>
                    </a:cubicBezTo>
                    <a:cubicBezTo>
                      <a:pt x="108" y="228"/>
                      <a:pt x="108" y="228"/>
                      <a:pt x="108" y="228"/>
                    </a:cubicBezTo>
                    <a:cubicBezTo>
                      <a:pt x="108" y="228"/>
                      <a:pt x="108" y="228"/>
                      <a:pt x="108" y="228"/>
                    </a:cubicBezTo>
                    <a:cubicBezTo>
                      <a:pt x="108" y="228"/>
                      <a:pt x="108" y="228"/>
                      <a:pt x="108" y="228"/>
                    </a:cubicBezTo>
                    <a:cubicBezTo>
                      <a:pt x="108" y="227"/>
                      <a:pt x="108" y="227"/>
                      <a:pt x="108" y="227"/>
                    </a:cubicBezTo>
                    <a:cubicBezTo>
                      <a:pt x="108" y="227"/>
                      <a:pt x="108" y="227"/>
                      <a:pt x="108" y="227"/>
                    </a:cubicBezTo>
                    <a:cubicBezTo>
                      <a:pt x="108" y="226"/>
                      <a:pt x="108" y="226"/>
                      <a:pt x="108" y="226"/>
                    </a:cubicBezTo>
                    <a:cubicBezTo>
                      <a:pt x="108" y="226"/>
                      <a:pt x="108" y="226"/>
                      <a:pt x="108" y="226"/>
                    </a:cubicBezTo>
                    <a:cubicBezTo>
                      <a:pt x="108" y="226"/>
                      <a:pt x="108" y="226"/>
                      <a:pt x="108" y="226"/>
                    </a:cubicBezTo>
                    <a:cubicBezTo>
                      <a:pt x="108" y="226"/>
                      <a:pt x="108" y="226"/>
                      <a:pt x="108" y="226"/>
                    </a:cubicBezTo>
                    <a:cubicBezTo>
                      <a:pt x="108" y="226"/>
                      <a:pt x="108" y="226"/>
                      <a:pt x="108" y="226"/>
                    </a:cubicBezTo>
                    <a:cubicBezTo>
                      <a:pt x="108" y="226"/>
                      <a:pt x="108" y="226"/>
                      <a:pt x="108" y="226"/>
                    </a:cubicBezTo>
                    <a:cubicBezTo>
                      <a:pt x="108" y="226"/>
                      <a:pt x="108" y="226"/>
                      <a:pt x="108" y="226"/>
                    </a:cubicBezTo>
                    <a:cubicBezTo>
                      <a:pt x="107" y="226"/>
                      <a:pt x="107" y="226"/>
                      <a:pt x="107" y="226"/>
                    </a:cubicBezTo>
                    <a:cubicBezTo>
                      <a:pt x="107" y="226"/>
                      <a:pt x="107" y="226"/>
                      <a:pt x="107" y="226"/>
                    </a:cubicBezTo>
                    <a:close/>
                    <a:moveTo>
                      <a:pt x="111" y="230"/>
                    </a:moveTo>
                    <a:cubicBezTo>
                      <a:pt x="109" y="232"/>
                      <a:pt x="109" y="232"/>
                      <a:pt x="109" y="232"/>
                    </a:cubicBezTo>
                    <a:cubicBezTo>
                      <a:pt x="107" y="233"/>
                      <a:pt x="107" y="233"/>
                      <a:pt x="107" y="233"/>
                    </a:cubicBezTo>
                    <a:cubicBezTo>
                      <a:pt x="105" y="234"/>
                      <a:pt x="105" y="234"/>
                      <a:pt x="105" y="234"/>
                    </a:cubicBezTo>
                    <a:cubicBezTo>
                      <a:pt x="104" y="235"/>
                      <a:pt x="104" y="235"/>
                      <a:pt x="104" y="235"/>
                    </a:cubicBezTo>
                    <a:cubicBezTo>
                      <a:pt x="102" y="235"/>
                      <a:pt x="102" y="235"/>
                      <a:pt x="102" y="235"/>
                    </a:cubicBezTo>
                    <a:cubicBezTo>
                      <a:pt x="100" y="236"/>
                      <a:pt x="100" y="236"/>
                      <a:pt x="100" y="236"/>
                    </a:cubicBezTo>
                    <a:cubicBezTo>
                      <a:pt x="98" y="237"/>
                      <a:pt x="98" y="237"/>
                      <a:pt x="98" y="237"/>
                    </a:cubicBezTo>
                    <a:cubicBezTo>
                      <a:pt x="96" y="239"/>
                      <a:pt x="96" y="239"/>
                      <a:pt x="96" y="239"/>
                    </a:cubicBezTo>
                    <a:cubicBezTo>
                      <a:pt x="96" y="239"/>
                      <a:pt x="96" y="239"/>
                      <a:pt x="96" y="239"/>
                    </a:cubicBezTo>
                    <a:cubicBezTo>
                      <a:pt x="113" y="235"/>
                      <a:pt x="113" y="235"/>
                      <a:pt x="113" y="235"/>
                    </a:cubicBezTo>
                    <a:cubicBezTo>
                      <a:pt x="113" y="234"/>
                      <a:pt x="113" y="234"/>
                      <a:pt x="113" y="234"/>
                    </a:cubicBezTo>
                    <a:cubicBezTo>
                      <a:pt x="112" y="234"/>
                      <a:pt x="112" y="234"/>
                      <a:pt x="112" y="234"/>
                    </a:cubicBezTo>
                    <a:cubicBezTo>
                      <a:pt x="112" y="234"/>
                      <a:pt x="112" y="234"/>
                      <a:pt x="112" y="234"/>
                    </a:cubicBezTo>
                    <a:cubicBezTo>
                      <a:pt x="112" y="234"/>
                      <a:pt x="112" y="234"/>
                      <a:pt x="112" y="234"/>
                    </a:cubicBezTo>
                    <a:cubicBezTo>
                      <a:pt x="112" y="234"/>
                      <a:pt x="112" y="234"/>
                      <a:pt x="112" y="234"/>
                    </a:cubicBezTo>
                    <a:cubicBezTo>
                      <a:pt x="111" y="234"/>
                      <a:pt x="111" y="234"/>
                      <a:pt x="111" y="234"/>
                    </a:cubicBezTo>
                    <a:cubicBezTo>
                      <a:pt x="111" y="234"/>
                      <a:pt x="111" y="234"/>
                      <a:pt x="111" y="234"/>
                    </a:cubicBezTo>
                    <a:cubicBezTo>
                      <a:pt x="111" y="234"/>
                      <a:pt x="111" y="234"/>
                      <a:pt x="111" y="234"/>
                    </a:cubicBezTo>
                    <a:cubicBezTo>
                      <a:pt x="111" y="233"/>
                      <a:pt x="111" y="233"/>
                      <a:pt x="111" y="233"/>
                    </a:cubicBezTo>
                    <a:cubicBezTo>
                      <a:pt x="111" y="233"/>
                      <a:pt x="111" y="233"/>
                      <a:pt x="111" y="233"/>
                    </a:cubicBezTo>
                    <a:cubicBezTo>
                      <a:pt x="111" y="233"/>
                      <a:pt x="111" y="233"/>
                      <a:pt x="111" y="233"/>
                    </a:cubicBezTo>
                    <a:cubicBezTo>
                      <a:pt x="111" y="233"/>
                      <a:pt x="111" y="233"/>
                      <a:pt x="111" y="233"/>
                    </a:cubicBezTo>
                    <a:cubicBezTo>
                      <a:pt x="111" y="232"/>
                      <a:pt x="111" y="232"/>
                      <a:pt x="111" y="232"/>
                    </a:cubicBezTo>
                    <a:cubicBezTo>
                      <a:pt x="111" y="232"/>
                      <a:pt x="111" y="232"/>
                      <a:pt x="111" y="232"/>
                    </a:cubicBezTo>
                    <a:cubicBezTo>
                      <a:pt x="111" y="232"/>
                      <a:pt x="111" y="232"/>
                      <a:pt x="111" y="232"/>
                    </a:cubicBezTo>
                    <a:cubicBezTo>
                      <a:pt x="111" y="232"/>
                      <a:pt x="111" y="232"/>
                      <a:pt x="111" y="232"/>
                    </a:cubicBezTo>
                    <a:cubicBezTo>
                      <a:pt x="111" y="231"/>
                      <a:pt x="111" y="231"/>
                      <a:pt x="111" y="231"/>
                    </a:cubicBezTo>
                    <a:cubicBezTo>
                      <a:pt x="111" y="231"/>
                      <a:pt x="111" y="231"/>
                      <a:pt x="111" y="231"/>
                    </a:cubicBezTo>
                    <a:cubicBezTo>
                      <a:pt x="111" y="231"/>
                      <a:pt x="111" y="231"/>
                      <a:pt x="111" y="231"/>
                    </a:cubicBezTo>
                    <a:cubicBezTo>
                      <a:pt x="111" y="231"/>
                      <a:pt x="111" y="231"/>
                      <a:pt x="111" y="231"/>
                    </a:cubicBezTo>
                    <a:cubicBezTo>
                      <a:pt x="111" y="231"/>
                      <a:pt x="111" y="231"/>
                      <a:pt x="111" y="231"/>
                    </a:cubicBezTo>
                    <a:cubicBezTo>
                      <a:pt x="111" y="231"/>
                      <a:pt x="111" y="231"/>
                      <a:pt x="111" y="231"/>
                    </a:cubicBezTo>
                    <a:cubicBezTo>
                      <a:pt x="111" y="230"/>
                      <a:pt x="111" y="230"/>
                      <a:pt x="111" y="230"/>
                    </a:cubicBezTo>
                    <a:close/>
                    <a:moveTo>
                      <a:pt x="68" y="235"/>
                    </a:moveTo>
                    <a:cubicBezTo>
                      <a:pt x="69" y="239"/>
                      <a:pt x="69" y="239"/>
                      <a:pt x="69" y="239"/>
                    </a:cubicBezTo>
                    <a:cubicBezTo>
                      <a:pt x="68" y="239"/>
                      <a:pt x="68" y="239"/>
                      <a:pt x="68" y="239"/>
                    </a:cubicBezTo>
                    <a:cubicBezTo>
                      <a:pt x="68" y="239"/>
                      <a:pt x="68" y="239"/>
                      <a:pt x="68" y="239"/>
                    </a:cubicBezTo>
                    <a:cubicBezTo>
                      <a:pt x="68" y="239"/>
                      <a:pt x="68" y="239"/>
                      <a:pt x="68" y="239"/>
                    </a:cubicBezTo>
                    <a:cubicBezTo>
                      <a:pt x="68" y="239"/>
                      <a:pt x="68" y="239"/>
                      <a:pt x="68" y="239"/>
                    </a:cubicBezTo>
                    <a:cubicBezTo>
                      <a:pt x="68" y="239"/>
                      <a:pt x="68" y="239"/>
                      <a:pt x="68" y="239"/>
                    </a:cubicBezTo>
                    <a:cubicBezTo>
                      <a:pt x="68" y="239"/>
                      <a:pt x="68" y="239"/>
                      <a:pt x="68" y="239"/>
                    </a:cubicBezTo>
                    <a:cubicBezTo>
                      <a:pt x="68" y="239"/>
                      <a:pt x="68" y="239"/>
                      <a:pt x="68" y="239"/>
                    </a:cubicBezTo>
                    <a:cubicBezTo>
                      <a:pt x="68" y="239"/>
                      <a:pt x="68" y="239"/>
                      <a:pt x="68" y="239"/>
                    </a:cubicBezTo>
                    <a:cubicBezTo>
                      <a:pt x="68" y="239"/>
                      <a:pt x="68" y="239"/>
                      <a:pt x="68" y="239"/>
                    </a:cubicBezTo>
                    <a:cubicBezTo>
                      <a:pt x="68" y="240"/>
                      <a:pt x="68" y="240"/>
                      <a:pt x="68" y="240"/>
                    </a:cubicBezTo>
                    <a:cubicBezTo>
                      <a:pt x="68" y="240"/>
                      <a:pt x="68" y="240"/>
                      <a:pt x="68" y="240"/>
                    </a:cubicBezTo>
                    <a:cubicBezTo>
                      <a:pt x="68" y="240"/>
                      <a:pt x="68" y="240"/>
                      <a:pt x="68" y="240"/>
                    </a:cubicBezTo>
                    <a:cubicBezTo>
                      <a:pt x="68" y="240"/>
                      <a:pt x="68" y="240"/>
                      <a:pt x="68" y="240"/>
                    </a:cubicBezTo>
                    <a:cubicBezTo>
                      <a:pt x="68" y="241"/>
                      <a:pt x="68" y="241"/>
                      <a:pt x="68" y="241"/>
                    </a:cubicBezTo>
                    <a:cubicBezTo>
                      <a:pt x="68" y="241"/>
                      <a:pt x="68" y="241"/>
                      <a:pt x="68" y="241"/>
                    </a:cubicBezTo>
                    <a:cubicBezTo>
                      <a:pt x="68" y="241"/>
                      <a:pt x="68" y="241"/>
                      <a:pt x="68" y="241"/>
                    </a:cubicBezTo>
                    <a:cubicBezTo>
                      <a:pt x="70" y="241"/>
                      <a:pt x="70" y="241"/>
                      <a:pt x="70" y="241"/>
                    </a:cubicBezTo>
                    <a:cubicBezTo>
                      <a:pt x="72" y="241"/>
                      <a:pt x="72" y="241"/>
                      <a:pt x="72" y="241"/>
                    </a:cubicBezTo>
                    <a:cubicBezTo>
                      <a:pt x="74" y="241"/>
                      <a:pt x="74" y="241"/>
                      <a:pt x="74" y="241"/>
                    </a:cubicBezTo>
                    <a:cubicBezTo>
                      <a:pt x="76" y="241"/>
                      <a:pt x="76" y="241"/>
                      <a:pt x="76" y="241"/>
                    </a:cubicBezTo>
                    <a:cubicBezTo>
                      <a:pt x="78" y="241"/>
                      <a:pt x="78" y="241"/>
                      <a:pt x="78" y="241"/>
                    </a:cubicBezTo>
                    <a:cubicBezTo>
                      <a:pt x="80" y="241"/>
                      <a:pt x="80" y="241"/>
                      <a:pt x="80" y="241"/>
                    </a:cubicBezTo>
                    <a:cubicBezTo>
                      <a:pt x="82" y="241"/>
                      <a:pt x="82" y="241"/>
                      <a:pt x="82" y="24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4" y="241"/>
                      <a:pt x="84" y="241"/>
                      <a:pt x="84" y="241"/>
                    </a:cubicBezTo>
                    <a:cubicBezTo>
                      <a:pt x="82" y="240"/>
                      <a:pt x="82" y="240"/>
                      <a:pt x="82" y="240"/>
                    </a:cubicBezTo>
                    <a:cubicBezTo>
                      <a:pt x="80" y="239"/>
                      <a:pt x="80" y="239"/>
                      <a:pt x="80" y="239"/>
                    </a:cubicBezTo>
                    <a:cubicBezTo>
                      <a:pt x="78" y="239"/>
                      <a:pt x="78" y="239"/>
                      <a:pt x="78" y="239"/>
                    </a:cubicBezTo>
                    <a:cubicBezTo>
                      <a:pt x="76" y="238"/>
                      <a:pt x="76" y="238"/>
                      <a:pt x="76" y="238"/>
                    </a:cubicBezTo>
                    <a:cubicBezTo>
                      <a:pt x="74" y="237"/>
                      <a:pt x="74" y="237"/>
                      <a:pt x="74" y="237"/>
                    </a:cubicBezTo>
                    <a:cubicBezTo>
                      <a:pt x="72" y="237"/>
                      <a:pt x="72" y="237"/>
                      <a:pt x="72" y="237"/>
                    </a:cubicBezTo>
                    <a:cubicBezTo>
                      <a:pt x="70" y="236"/>
                      <a:pt x="70" y="236"/>
                      <a:pt x="70" y="236"/>
                    </a:cubicBezTo>
                    <a:lnTo>
                      <a:pt x="68" y="235"/>
                    </a:lnTo>
                    <a:close/>
                    <a:moveTo>
                      <a:pt x="113" y="236"/>
                    </a:moveTo>
                    <a:cubicBezTo>
                      <a:pt x="111" y="237"/>
                      <a:pt x="111" y="237"/>
                      <a:pt x="111" y="237"/>
                    </a:cubicBezTo>
                    <a:cubicBezTo>
                      <a:pt x="110" y="237"/>
                      <a:pt x="110" y="237"/>
                      <a:pt x="110" y="237"/>
                    </a:cubicBezTo>
                    <a:cubicBezTo>
                      <a:pt x="108" y="237"/>
                      <a:pt x="108" y="237"/>
                      <a:pt x="108" y="237"/>
                    </a:cubicBezTo>
                    <a:cubicBezTo>
                      <a:pt x="107" y="238"/>
                      <a:pt x="107" y="238"/>
                      <a:pt x="107" y="238"/>
                    </a:cubicBezTo>
                    <a:cubicBezTo>
                      <a:pt x="105" y="238"/>
                      <a:pt x="105" y="238"/>
                      <a:pt x="105" y="238"/>
                    </a:cubicBezTo>
                    <a:cubicBezTo>
                      <a:pt x="103" y="239"/>
                      <a:pt x="103" y="239"/>
                      <a:pt x="103" y="239"/>
                    </a:cubicBezTo>
                    <a:cubicBezTo>
                      <a:pt x="102" y="239"/>
                      <a:pt x="102" y="239"/>
                      <a:pt x="102" y="239"/>
                    </a:cubicBezTo>
                    <a:cubicBezTo>
                      <a:pt x="100" y="239"/>
                      <a:pt x="100" y="239"/>
                      <a:pt x="100" y="239"/>
                    </a:cubicBezTo>
                    <a:cubicBezTo>
                      <a:pt x="97" y="240"/>
                      <a:pt x="97" y="240"/>
                      <a:pt x="97" y="240"/>
                    </a:cubicBezTo>
                    <a:cubicBezTo>
                      <a:pt x="97" y="241"/>
                      <a:pt x="97" y="241"/>
                      <a:pt x="97" y="241"/>
                    </a:cubicBezTo>
                    <a:cubicBezTo>
                      <a:pt x="99" y="241"/>
                      <a:pt x="99" y="241"/>
                      <a:pt x="99" y="241"/>
                    </a:cubicBezTo>
                    <a:cubicBezTo>
                      <a:pt x="101" y="241"/>
                      <a:pt x="101" y="241"/>
                      <a:pt x="101" y="241"/>
                    </a:cubicBezTo>
                    <a:cubicBezTo>
                      <a:pt x="103" y="241"/>
                      <a:pt x="103" y="241"/>
                      <a:pt x="103" y="241"/>
                    </a:cubicBezTo>
                    <a:cubicBezTo>
                      <a:pt x="105" y="241"/>
                      <a:pt x="105" y="241"/>
                      <a:pt x="105" y="241"/>
                    </a:cubicBezTo>
                    <a:cubicBezTo>
                      <a:pt x="107" y="241"/>
                      <a:pt x="107" y="241"/>
                      <a:pt x="107" y="241"/>
                    </a:cubicBezTo>
                    <a:cubicBezTo>
                      <a:pt x="109" y="241"/>
                      <a:pt x="109" y="241"/>
                      <a:pt x="109" y="241"/>
                    </a:cubicBezTo>
                    <a:cubicBezTo>
                      <a:pt x="111" y="241"/>
                      <a:pt x="111" y="241"/>
                      <a:pt x="111" y="241"/>
                    </a:cubicBezTo>
                    <a:cubicBezTo>
                      <a:pt x="113" y="241"/>
                      <a:pt x="113" y="241"/>
                      <a:pt x="113" y="241"/>
                    </a:cubicBezTo>
                    <a:cubicBezTo>
                      <a:pt x="114" y="241"/>
                      <a:pt x="114" y="241"/>
                      <a:pt x="114" y="241"/>
                    </a:cubicBezTo>
                    <a:cubicBezTo>
                      <a:pt x="114" y="240"/>
                      <a:pt x="114" y="240"/>
                      <a:pt x="114" y="240"/>
                    </a:cubicBezTo>
                    <a:cubicBezTo>
                      <a:pt x="113" y="240"/>
                      <a:pt x="113" y="240"/>
                      <a:pt x="113" y="240"/>
                    </a:cubicBezTo>
                    <a:cubicBezTo>
                      <a:pt x="113" y="240"/>
                      <a:pt x="113" y="240"/>
                      <a:pt x="113" y="240"/>
                    </a:cubicBezTo>
                    <a:cubicBezTo>
                      <a:pt x="113" y="239"/>
                      <a:pt x="113" y="239"/>
                      <a:pt x="113" y="239"/>
                    </a:cubicBezTo>
                    <a:cubicBezTo>
                      <a:pt x="113" y="239"/>
                      <a:pt x="113" y="239"/>
                      <a:pt x="113" y="239"/>
                    </a:cubicBezTo>
                    <a:cubicBezTo>
                      <a:pt x="113" y="239"/>
                      <a:pt x="113" y="239"/>
                      <a:pt x="113" y="239"/>
                    </a:cubicBezTo>
                    <a:cubicBezTo>
                      <a:pt x="113" y="239"/>
                      <a:pt x="113" y="239"/>
                      <a:pt x="113" y="239"/>
                    </a:cubicBezTo>
                    <a:cubicBezTo>
                      <a:pt x="113" y="239"/>
                      <a:pt x="113" y="239"/>
                      <a:pt x="113" y="239"/>
                    </a:cubicBezTo>
                    <a:cubicBezTo>
                      <a:pt x="112" y="239"/>
                      <a:pt x="112" y="239"/>
                      <a:pt x="112" y="239"/>
                    </a:cubicBezTo>
                    <a:cubicBezTo>
                      <a:pt x="113" y="238"/>
                      <a:pt x="113" y="238"/>
                      <a:pt x="113" y="238"/>
                    </a:cubicBezTo>
                    <a:cubicBezTo>
                      <a:pt x="113" y="238"/>
                      <a:pt x="113" y="238"/>
                      <a:pt x="113" y="238"/>
                    </a:cubicBezTo>
                    <a:cubicBezTo>
                      <a:pt x="113" y="237"/>
                      <a:pt x="113" y="237"/>
                      <a:pt x="113" y="237"/>
                    </a:cubicBezTo>
                    <a:cubicBezTo>
                      <a:pt x="113" y="237"/>
                      <a:pt x="113" y="237"/>
                      <a:pt x="113" y="237"/>
                    </a:cubicBezTo>
                    <a:cubicBezTo>
                      <a:pt x="113" y="237"/>
                      <a:pt x="113" y="237"/>
                      <a:pt x="113" y="237"/>
                    </a:cubicBezTo>
                    <a:cubicBezTo>
                      <a:pt x="113" y="237"/>
                      <a:pt x="113" y="237"/>
                      <a:pt x="113" y="237"/>
                    </a:cubicBezTo>
                    <a:cubicBezTo>
                      <a:pt x="113" y="236"/>
                      <a:pt x="113" y="236"/>
                      <a:pt x="113" y="236"/>
                    </a:cubicBezTo>
                    <a:close/>
                    <a:moveTo>
                      <a:pt x="123" y="237"/>
                    </a:moveTo>
                    <a:cubicBezTo>
                      <a:pt x="123" y="237"/>
                      <a:pt x="123" y="237"/>
                      <a:pt x="123" y="237"/>
                    </a:cubicBezTo>
                    <a:cubicBezTo>
                      <a:pt x="123" y="237"/>
                      <a:pt x="123" y="237"/>
                      <a:pt x="123" y="237"/>
                    </a:cubicBezTo>
                    <a:cubicBezTo>
                      <a:pt x="122" y="236"/>
                      <a:pt x="122" y="236"/>
                      <a:pt x="122" y="236"/>
                    </a:cubicBezTo>
                    <a:cubicBezTo>
                      <a:pt x="122" y="237"/>
                      <a:pt x="122" y="237"/>
                      <a:pt x="122" y="237"/>
                    </a:cubicBezTo>
                    <a:lnTo>
                      <a:pt x="123" y="237"/>
                    </a:lnTo>
                    <a:close/>
                    <a:moveTo>
                      <a:pt x="97" y="242"/>
                    </a:moveTo>
                    <a:cubicBezTo>
                      <a:pt x="97" y="242"/>
                      <a:pt x="97" y="242"/>
                      <a:pt x="97" y="242"/>
                    </a:cubicBezTo>
                    <a:cubicBezTo>
                      <a:pt x="97" y="242"/>
                      <a:pt x="97" y="242"/>
                      <a:pt x="97" y="242"/>
                    </a:cubicBezTo>
                    <a:cubicBezTo>
                      <a:pt x="97" y="242"/>
                      <a:pt x="97" y="242"/>
                      <a:pt x="97" y="242"/>
                    </a:cubicBezTo>
                    <a:cubicBezTo>
                      <a:pt x="97" y="242"/>
                      <a:pt x="97" y="242"/>
                      <a:pt x="97" y="242"/>
                    </a:cubicBezTo>
                    <a:cubicBezTo>
                      <a:pt x="97" y="242"/>
                      <a:pt x="97" y="242"/>
                      <a:pt x="97" y="242"/>
                    </a:cubicBezTo>
                    <a:cubicBezTo>
                      <a:pt x="97" y="243"/>
                      <a:pt x="97" y="243"/>
                      <a:pt x="97" y="243"/>
                    </a:cubicBezTo>
                    <a:cubicBezTo>
                      <a:pt x="104" y="245"/>
                      <a:pt x="104" y="245"/>
                      <a:pt x="104" y="245"/>
                    </a:cubicBezTo>
                    <a:cubicBezTo>
                      <a:pt x="105" y="245"/>
                      <a:pt x="105" y="245"/>
                      <a:pt x="105" y="245"/>
                    </a:cubicBezTo>
                    <a:cubicBezTo>
                      <a:pt x="106" y="245"/>
                      <a:pt x="106" y="245"/>
                      <a:pt x="106" y="245"/>
                    </a:cubicBezTo>
                    <a:cubicBezTo>
                      <a:pt x="107" y="245"/>
                      <a:pt x="107" y="245"/>
                      <a:pt x="107" y="245"/>
                    </a:cubicBezTo>
                    <a:cubicBezTo>
                      <a:pt x="108" y="246"/>
                      <a:pt x="108" y="246"/>
                      <a:pt x="108" y="246"/>
                    </a:cubicBezTo>
                    <a:cubicBezTo>
                      <a:pt x="110" y="246"/>
                      <a:pt x="110" y="246"/>
                      <a:pt x="110" y="246"/>
                    </a:cubicBezTo>
                    <a:cubicBezTo>
                      <a:pt x="111" y="246"/>
                      <a:pt x="111" y="246"/>
                      <a:pt x="111" y="246"/>
                    </a:cubicBezTo>
                    <a:cubicBezTo>
                      <a:pt x="112" y="247"/>
                      <a:pt x="112" y="247"/>
                      <a:pt x="112" y="247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3" y="246"/>
                      <a:pt x="113" y="246"/>
                      <a:pt x="113" y="246"/>
                    </a:cubicBezTo>
                    <a:cubicBezTo>
                      <a:pt x="113" y="246"/>
                      <a:pt x="113" y="246"/>
                      <a:pt x="113" y="246"/>
                    </a:cubicBezTo>
                    <a:cubicBezTo>
                      <a:pt x="113" y="246"/>
                      <a:pt x="113" y="246"/>
                      <a:pt x="113" y="246"/>
                    </a:cubicBezTo>
                    <a:cubicBezTo>
                      <a:pt x="113" y="246"/>
                      <a:pt x="113" y="246"/>
                      <a:pt x="113" y="246"/>
                    </a:cubicBezTo>
                    <a:cubicBezTo>
                      <a:pt x="113" y="246"/>
                      <a:pt x="113" y="246"/>
                      <a:pt x="113" y="246"/>
                    </a:cubicBezTo>
                    <a:cubicBezTo>
                      <a:pt x="112" y="245"/>
                      <a:pt x="112" y="245"/>
                      <a:pt x="112" y="245"/>
                    </a:cubicBezTo>
                    <a:cubicBezTo>
                      <a:pt x="112" y="245"/>
                      <a:pt x="112" y="245"/>
                      <a:pt x="112" y="245"/>
                    </a:cubicBezTo>
                    <a:cubicBezTo>
                      <a:pt x="112" y="245"/>
                      <a:pt x="112" y="245"/>
                      <a:pt x="112" y="245"/>
                    </a:cubicBezTo>
                    <a:cubicBezTo>
                      <a:pt x="113" y="244"/>
                      <a:pt x="113" y="244"/>
                      <a:pt x="113" y="244"/>
                    </a:cubicBezTo>
                    <a:cubicBezTo>
                      <a:pt x="113" y="244"/>
                      <a:pt x="113" y="244"/>
                      <a:pt x="113" y="244"/>
                    </a:cubicBezTo>
                    <a:cubicBezTo>
                      <a:pt x="113" y="244"/>
                      <a:pt x="113" y="244"/>
                      <a:pt x="113" y="244"/>
                    </a:cubicBezTo>
                    <a:cubicBezTo>
                      <a:pt x="113" y="244"/>
                      <a:pt x="113" y="244"/>
                      <a:pt x="113" y="244"/>
                    </a:cubicBezTo>
                    <a:cubicBezTo>
                      <a:pt x="113" y="244"/>
                      <a:pt x="113" y="244"/>
                      <a:pt x="113" y="244"/>
                    </a:cubicBezTo>
                    <a:cubicBezTo>
                      <a:pt x="113" y="244"/>
                      <a:pt x="113" y="244"/>
                      <a:pt x="113" y="244"/>
                    </a:cubicBezTo>
                    <a:cubicBezTo>
                      <a:pt x="113" y="244"/>
                      <a:pt x="113" y="244"/>
                      <a:pt x="113" y="244"/>
                    </a:cubicBezTo>
                    <a:cubicBezTo>
                      <a:pt x="113" y="244"/>
                      <a:pt x="113" y="244"/>
                      <a:pt x="113" y="244"/>
                    </a:cubicBezTo>
                    <a:cubicBezTo>
                      <a:pt x="114" y="244"/>
                      <a:pt x="114" y="244"/>
                      <a:pt x="114" y="244"/>
                    </a:cubicBezTo>
                    <a:cubicBezTo>
                      <a:pt x="114" y="244"/>
                      <a:pt x="114" y="244"/>
                      <a:pt x="114" y="244"/>
                    </a:cubicBezTo>
                    <a:cubicBezTo>
                      <a:pt x="114" y="244"/>
                      <a:pt x="114" y="244"/>
                      <a:pt x="114" y="244"/>
                    </a:cubicBezTo>
                    <a:cubicBezTo>
                      <a:pt x="114" y="243"/>
                      <a:pt x="114" y="243"/>
                      <a:pt x="114" y="243"/>
                    </a:cubicBezTo>
                    <a:cubicBezTo>
                      <a:pt x="114" y="243"/>
                      <a:pt x="114" y="243"/>
                      <a:pt x="114" y="243"/>
                    </a:cubicBezTo>
                    <a:cubicBezTo>
                      <a:pt x="114" y="243"/>
                      <a:pt x="114" y="243"/>
                      <a:pt x="114" y="243"/>
                    </a:cubicBezTo>
                    <a:cubicBezTo>
                      <a:pt x="114" y="243"/>
                      <a:pt x="114" y="243"/>
                      <a:pt x="114" y="243"/>
                    </a:cubicBezTo>
                    <a:cubicBezTo>
                      <a:pt x="114" y="243"/>
                      <a:pt x="114" y="243"/>
                      <a:pt x="114" y="243"/>
                    </a:cubicBezTo>
                    <a:cubicBezTo>
                      <a:pt x="114" y="242"/>
                      <a:pt x="114" y="242"/>
                      <a:pt x="114" y="242"/>
                    </a:cubicBezTo>
                    <a:cubicBezTo>
                      <a:pt x="113" y="242"/>
                      <a:pt x="113" y="242"/>
                      <a:pt x="113" y="242"/>
                    </a:cubicBezTo>
                    <a:lnTo>
                      <a:pt x="97" y="242"/>
                    </a:lnTo>
                    <a:close/>
                    <a:moveTo>
                      <a:pt x="68" y="242"/>
                    </a:moveTo>
                    <a:cubicBezTo>
                      <a:pt x="68" y="242"/>
                      <a:pt x="68" y="242"/>
                      <a:pt x="68" y="242"/>
                    </a:cubicBezTo>
                    <a:cubicBezTo>
                      <a:pt x="67" y="243"/>
                      <a:pt x="67" y="243"/>
                      <a:pt x="67" y="243"/>
                    </a:cubicBezTo>
                    <a:cubicBezTo>
                      <a:pt x="67" y="243"/>
                      <a:pt x="67" y="243"/>
                      <a:pt x="67" y="243"/>
                    </a:cubicBezTo>
                    <a:cubicBezTo>
                      <a:pt x="68" y="243"/>
                      <a:pt x="68" y="243"/>
                      <a:pt x="68" y="243"/>
                    </a:cubicBezTo>
                    <a:cubicBezTo>
                      <a:pt x="68" y="244"/>
                      <a:pt x="68" y="244"/>
                      <a:pt x="68" y="244"/>
                    </a:cubicBezTo>
                    <a:cubicBezTo>
                      <a:pt x="68" y="244"/>
                      <a:pt x="68" y="244"/>
                      <a:pt x="68" y="244"/>
                    </a:cubicBezTo>
                    <a:cubicBezTo>
                      <a:pt x="68" y="244"/>
                      <a:pt x="68" y="244"/>
                      <a:pt x="68" y="244"/>
                    </a:cubicBezTo>
                    <a:cubicBezTo>
                      <a:pt x="68" y="244"/>
                      <a:pt x="68" y="244"/>
                      <a:pt x="68" y="244"/>
                    </a:cubicBezTo>
                    <a:cubicBezTo>
                      <a:pt x="69" y="245"/>
                      <a:pt x="69" y="245"/>
                      <a:pt x="69" y="245"/>
                    </a:cubicBezTo>
                    <a:cubicBezTo>
                      <a:pt x="69" y="245"/>
                      <a:pt x="69" y="245"/>
                      <a:pt x="69" y="245"/>
                    </a:cubicBezTo>
                    <a:cubicBezTo>
                      <a:pt x="69" y="245"/>
                      <a:pt x="69" y="245"/>
                      <a:pt x="69" y="245"/>
                    </a:cubicBezTo>
                    <a:cubicBezTo>
                      <a:pt x="68" y="245"/>
                      <a:pt x="68" y="245"/>
                      <a:pt x="68" y="245"/>
                    </a:cubicBezTo>
                    <a:cubicBezTo>
                      <a:pt x="68" y="245"/>
                      <a:pt x="68" y="245"/>
                      <a:pt x="68" y="245"/>
                    </a:cubicBezTo>
                    <a:cubicBezTo>
                      <a:pt x="68" y="245"/>
                      <a:pt x="68" y="245"/>
                      <a:pt x="68" y="245"/>
                    </a:cubicBezTo>
                    <a:cubicBezTo>
                      <a:pt x="68" y="246"/>
                      <a:pt x="68" y="246"/>
                      <a:pt x="68" y="246"/>
                    </a:cubicBezTo>
                    <a:cubicBezTo>
                      <a:pt x="68" y="246"/>
                      <a:pt x="68" y="246"/>
                      <a:pt x="68" y="246"/>
                    </a:cubicBezTo>
                    <a:cubicBezTo>
                      <a:pt x="68" y="246"/>
                      <a:pt x="68" y="246"/>
                      <a:pt x="68" y="246"/>
                    </a:cubicBezTo>
                    <a:cubicBezTo>
                      <a:pt x="68" y="246"/>
                      <a:pt x="68" y="246"/>
                      <a:pt x="68" y="246"/>
                    </a:cubicBezTo>
                    <a:cubicBezTo>
                      <a:pt x="68" y="246"/>
                      <a:pt x="68" y="246"/>
                      <a:pt x="68" y="246"/>
                    </a:cubicBezTo>
                    <a:cubicBezTo>
                      <a:pt x="68" y="246"/>
                      <a:pt x="68" y="246"/>
                      <a:pt x="68" y="246"/>
                    </a:cubicBezTo>
                    <a:cubicBezTo>
                      <a:pt x="68" y="246"/>
                      <a:pt x="68" y="246"/>
                      <a:pt x="68" y="246"/>
                    </a:cubicBezTo>
                    <a:cubicBezTo>
                      <a:pt x="68" y="246"/>
                      <a:pt x="68" y="246"/>
                      <a:pt x="68" y="246"/>
                    </a:cubicBezTo>
                    <a:cubicBezTo>
                      <a:pt x="68" y="247"/>
                      <a:pt x="68" y="247"/>
                      <a:pt x="68" y="247"/>
                    </a:cubicBezTo>
                    <a:cubicBezTo>
                      <a:pt x="68" y="247"/>
                      <a:pt x="68" y="247"/>
                      <a:pt x="68" y="247"/>
                    </a:cubicBezTo>
                    <a:cubicBezTo>
                      <a:pt x="68" y="247"/>
                      <a:pt x="68" y="247"/>
                      <a:pt x="68" y="247"/>
                    </a:cubicBezTo>
                    <a:cubicBezTo>
                      <a:pt x="70" y="247"/>
                      <a:pt x="70" y="247"/>
                      <a:pt x="70" y="247"/>
                    </a:cubicBezTo>
                    <a:cubicBezTo>
                      <a:pt x="72" y="246"/>
                      <a:pt x="72" y="246"/>
                      <a:pt x="72" y="246"/>
                    </a:cubicBezTo>
                    <a:cubicBezTo>
                      <a:pt x="74" y="245"/>
                      <a:pt x="74" y="245"/>
                      <a:pt x="74" y="245"/>
                    </a:cubicBezTo>
                    <a:cubicBezTo>
                      <a:pt x="76" y="245"/>
                      <a:pt x="76" y="245"/>
                      <a:pt x="76" y="245"/>
                    </a:cubicBezTo>
                    <a:cubicBezTo>
                      <a:pt x="78" y="244"/>
                      <a:pt x="78" y="244"/>
                      <a:pt x="78" y="244"/>
                    </a:cubicBezTo>
                    <a:cubicBezTo>
                      <a:pt x="80" y="244"/>
                      <a:pt x="80" y="244"/>
                      <a:pt x="80" y="244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84" y="243"/>
                      <a:pt x="84" y="243"/>
                      <a:pt x="84" y="243"/>
                    </a:cubicBezTo>
                    <a:cubicBezTo>
                      <a:pt x="84" y="242"/>
                      <a:pt x="84" y="242"/>
                      <a:pt x="84" y="242"/>
                    </a:cubicBezTo>
                    <a:cubicBezTo>
                      <a:pt x="68" y="242"/>
                      <a:pt x="68" y="242"/>
                      <a:pt x="68" y="242"/>
                    </a:cubicBezTo>
                    <a:close/>
                    <a:moveTo>
                      <a:pt x="97" y="244"/>
                    </a:moveTo>
                    <a:cubicBezTo>
                      <a:pt x="97" y="245"/>
                      <a:pt x="97" y="245"/>
                      <a:pt x="97" y="245"/>
                    </a:cubicBezTo>
                    <a:cubicBezTo>
                      <a:pt x="111" y="253"/>
                      <a:pt x="111" y="253"/>
                      <a:pt x="111" y="253"/>
                    </a:cubicBezTo>
                    <a:cubicBezTo>
                      <a:pt x="111" y="252"/>
                      <a:pt x="111" y="252"/>
                      <a:pt x="111" y="252"/>
                    </a:cubicBezTo>
                    <a:cubicBezTo>
                      <a:pt x="111" y="252"/>
                      <a:pt x="111" y="252"/>
                      <a:pt x="111" y="252"/>
                    </a:cubicBezTo>
                    <a:cubicBezTo>
                      <a:pt x="111" y="252"/>
                      <a:pt x="111" y="252"/>
                      <a:pt x="111" y="252"/>
                    </a:cubicBezTo>
                    <a:cubicBezTo>
                      <a:pt x="111" y="252"/>
                      <a:pt x="111" y="252"/>
                      <a:pt x="111" y="252"/>
                    </a:cubicBezTo>
                    <a:cubicBezTo>
                      <a:pt x="111" y="251"/>
                      <a:pt x="111" y="251"/>
                      <a:pt x="111" y="251"/>
                    </a:cubicBezTo>
                    <a:cubicBezTo>
                      <a:pt x="111" y="251"/>
                      <a:pt x="111" y="251"/>
                      <a:pt x="111" y="251"/>
                    </a:cubicBezTo>
                    <a:cubicBezTo>
                      <a:pt x="111" y="251"/>
                      <a:pt x="111" y="251"/>
                      <a:pt x="111" y="251"/>
                    </a:cubicBezTo>
                    <a:cubicBezTo>
                      <a:pt x="111" y="251"/>
                      <a:pt x="111" y="251"/>
                      <a:pt x="111" y="251"/>
                    </a:cubicBezTo>
                    <a:cubicBezTo>
                      <a:pt x="111" y="250"/>
                      <a:pt x="111" y="250"/>
                      <a:pt x="111" y="250"/>
                    </a:cubicBezTo>
                    <a:cubicBezTo>
                      <a:pt x="112" y="250"/>
                      <a:pt x="112" y="250"/>
                      <a:pt x="112" y="250"/>
                    </a:cubicBezTo>
                    <a:cubicBezTo>
                      <a:pt x="112" y="250"/>
                      <a:pt x="112" y="250"/>
                      <a:pt x="112" y="250"/>
                    </a:cubicBezTo>
                    <a:cubicBezTo>
                      <a:pt x="112" y="250"/>
                      <a:pt x="112" y="250"/>
                      <a:pt x="112" y="250"/>
                    </a:cubicBezTo>
                    <a:cubicBezTo>
                      <a:pt x="112" y="249"/>
                      <a:pt x="112" y="249"/>
                      <a:pt x="112" y="249"/>
                    </a:cubicBezTo>
                    <a:cubicBezTo>
                      <a:pt x="113" y="249"/>
                      <a:pt x="113" y="249"/>
                      <a:pt x="113" y="249"/>
                    </a:cubicBezTo>
                    <a:cubicBezTo>
                      <a:pt x="113" y="249"/>
                      <a:pt x="113" y="249"/>
                      <a:pt x="113" y="249"/>
                    </a:cubicBezTo>
                    <a:cubicBezTo>
                      <a:pt x="113" y="248"/>
                      <a:pt x="113" y="248"/>
                      <a:pt x="113" y="248"/>
                    </a:cubicBezTo>
                    <a:cubicBezTo>
                      <a:pt x="111" y="248"/>
                      <a:pt x="111" y="248"/>
                      <a:pt x="111" y="248"/>
                    </a:cubicBezTo>
                    <a:cubicBezTo>
                      <a:pt x="110" y="248"/>
                      <a:pt x="110" y="248"/>
                      <a:pt x="110" y="248"/>
                    </a:cubicBezTo>
                    <a:cubicBezTo>
                      <a:pt x="109" y="247"/>
                      <a:pt x="109" y="247"/>
                      <a:pt x="109" y="247"/>
                    </a:cubicBezTo>
                    <a:cubicBezTo>
                      <a:pt x="108" y="247"/>
                      <a:pt x="108" y="247"/>
                      <a:pt x="108" y="247"/>
                    </a:cubicBezTo>
                    <a:cubicBezTo>
                      <a:pt x="106" y="247"/>
                      <a:pt x="106" y="247"/>
                      <a:pt x="106" y="247"/>
                    </a:cubicBezTo>
                    <a:cubicBezTo>
                      <a:pt x="105" y="246"/>
                      <a:pt x="105" y="246"/>
                      <a:pt x="105" y="246"/>
                    </a:cubicBezTo>
                    <a:cubicBezTo>
                      <a:pt x="104" y="246"/>
                      <a:pt x="104" y="246"/>
                      <a:pt x="104" y="246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97" y="244"/>
                      <a:pt x="97" y="244"/>
                      <a:pt x="97" y="244"/>
                    </a:cubicBezTo>
                    <a:close/>
                    <a:moveTo>
                      <a:pt x="68" y="248"/>
                    </a:moveTo>
                    <a:cubicBezTo>
                      <a:pt x="68" y="249"/>
                      <a:pt x="70" y="250"/>
                      <a:pt x="70" y="250"/>
                    </a:cubicBezTo>
                    <a:cubicBezTo>
                      <a:pt x="70" y="251"/>
                      <a:pt x="70" y="251"/>
                      <a:pt x="70" y="252"/>
                    </a:cubicBezTo>
                    <a:cubicBezTo>
                      <a:pt x="70" y="253"/>
                      <a:pt x="70" y="253"/>
                      <a:pt x="70" y="253"/>
                    </a:cubicBezTo>
                    <a:cubicBezTo>
                      <a:pt x="77" y="250"/>
                      <a:pt x="77" y="250"/>
                      <a:pt x="77" y="250"/>
                    </a:cubicBezTo>
                    <a:cubicBezTo>
                      <a:pt x="79" y="248"/>
                      <a:pt x="81" y="247"/>
                      <a:pt x="84" y="246"/>
                    </a:cubicBezTo>
                    <a:cubicBezTo>
                      <a:pt x="85" y="245"/>
                      <a:pt x="85" y="245"/>
                      <a:pt x="85" y="245"/>
                    </a:cubicBezTo>
                    <a:cubicBezTo>
                      <a:pt x="85" y="244"/>
                      <a:pt x="85" y="244"/>
                      <a:pt x="85" y="244"/>
                    </a:cubicBezTo>
                    <a:cubicBezTo>
                      <a:pt x="79" y="245"/>
                      <a:pt x="74" y="247"/>
                      <a:pt x="68" y="248"/>
                    </a:cubicBezTo>
                    <a:moveTo>
                      <a:pt x="85" y="246"/>
                    </a:moveTo>
                    <a:cubicBezTo>
                      <a:pt x="71" y="254"/>
                      <a:pt x="71" y="254"/>
                      <a:pt x="71" y="254"/>
                    </a:cubicBezTo>
                    <a:cubicBezTo>
                      <a:pt x="71" y="254"/>
                      <a:pt x="71" y="254"/>
                      <a:pt x="71" y="254"/>
                    </a:cubicBezTo>
                    <a:cubicBezTo>
                      <a:pt x="71" y="254"/>
                      <a:pt x="71" y="254"/>
                      <a:pt x="71" y="254"/>
                    </a:cubicBezTo>
                    <a:cubicBezTo>
                      <a:pt x="71" y="255"/>
                      <a:pt x="71" y="255"/>
                      <a:pt x="71" y="255"/>
                    </a:cubicBezTo>
                    <a:cubicBezTo>
                      <a:pt x="71" y="255"/>
                      <a:pt x="71" y="255"/>
                      <a:pt x="71" y="255"/>
                    </a:cubicBezTo>
                    <a:cubicBezTo>
                      <a:pt x="71" y="255"/>
                      <a:pt x="71" y="255"/>
                      <a:pt x="71" y="255"/>
                    </a:cubicBezTo>
                    <a:cubicBezTo>
                      <a:pt x="72" y="255"/>
                      <a:pt x="72" y="255"/>
                      <a:pt x="72" y="255"/>
                    </a:cubicBezTo>
                    <a:cubicBezTo>
                      <a:pt x="72" y="255"/>
                      <a:pt x="72" y="255"/>
                      <a:pt x="72" y="255"/>
                    </a:cubicBezTo>
                    <a:cubicBezTo>
                      <a:pt x="72" y="255"/>
                      <a:pt x="72" y="255"/>
                      <a:pt x="72" y="255"/>
                    </a:cubicBezTo>
                    <a:cubicBezTo>
                      <a:pt x="72" y="255"/>
                      <a:pt x="72" y="255"/>
                      <a:pt x="72" y="255"/>
                    </a:cubicBezTo>
                    <a:cubicBezTo>
                      <a:pt x="72" y="255"/>
                      <a:pt x="72" y="255"/>
                      <a:pt x="72" y="255"/>
                    </a:cubicBezTo>
                    <a:cubicBezTo>
                      <a:pt x="72" y="255"/>
                      <a:pt x="72" y="255"/>
                      <a:pt x="72" y="255"/>
                    </a:cubicBezTo>
                    <a:cubicBezTo>
                      <a:pt x="72" y="255"/>
                      <a:pt x="72" y="255"/>
                      <a:pt x="72" y="255"/>
                    </a:cubicBezTo>
                    <a:cubicBezTo>
                      <a:pt x="73" y="256"/>
                      <a:pt x="73" y="256"/>
                      <a:pt x="73" y="256"/>
                    </a:cubicBezTo>
                    <a:cubicBezTo>
                      <a:pt x="73" y="256"/>
                      <a:pt x="73" y="256"/>
                      <a:pt x="73" y="256"/>
                    </a:cubicBezTo>
                    <a:cubicBezTo>
                      <a:pt x="73" y="256"/>
                      <a:pt x="73" y="256"/>
                      <a:pt x="73" y="256"/>
                    </a:cubicBezTo>
                    <a:cubicBezTo>
                      <a:pt x="74" y="258"/>
                      <a:pt x="74" y="258"/>
                      <a:pt x="74" y="258"/>
                    </a:cubicBezTo>
                    <a:cubicBezTo>
                      <a:pt x="75" y="258"/>
                      <a:pt x="75" y="258"/>
                      <a:pt x="75" y="258"/>
                    </a:cubicBezTo>
                    <a:cubicBezTo>
                      <a:pt x="76" y="257"/>
                      <a:pt x="76" y="257"/>
                      <a:pt x="76" y="257"/>
                    </a:cubicBezTo>
                    <a:cubicBezTo>
                      <a:pt x="76" y="256"/>
                      <a:pt x="76" y="256"/>
                      <a:pt x="76" y="256"/>
                    </a:cubicBezTo>
                    <a:cubicBezTo>
                      <a:pt x="77" y="255"/>
                      <a:pt x="77" y="255"/>
                      <a:pt x="77" y="255"/>
                    </a:cubicBezTo>
                    <a:cubicBezTo>
                      <a:pt x="78" y="254"/>
                      <a:pt x="78" y="254"/>
                      <a:pt x="78" y="254"/>
                    </a:cubicBezTo>
                    <a:cubicBezTo>
                      <a:pt x="79" y="253"/>
                      <a:pt x="79" y="253"/>
                      <a:pt x="79" y="253"/>
                    </a:cubicBezTo>
                    <a:cubicBezTo>
                      <a:pt x="79" y="252"/>
                      <a:pt x="79" y="252"/>
                      <a:pt x="79" y="252"/>
                    </a:cubicBezTo>
                    <a:cubicBezTo>
                      <a:pt x="81" y="252"/>
                      <a:pt x="81" y="252"/>
                      <a:pt x="81" y="252"/>
                    </a:cubicBezTo>
                    <a:cubicBezTo>
                      <a:pt x="86" y="246"/>
                      <a:pt x="86" y="246"/>
                      <a:pt x="86" y="246"/>
                    </a:cubicBezTo>
                    <a:cubicBezTo>
                      <a:pt x="85" y="246"/>
                      <a:pt x="85" y="246"/>
                      <a:pt x="85" y="246"/>
                    </a:cubicBezTo>
                    <a:close/>
                    <a:moveTo>
                      <a:pt x="75" y="259"/>
                    </a:moveTo>
                    <a:cubicBezTo>
                      <a:pt x="75" y="259"/>
                      <a:pt x="75" y="259"/>
                      <a:pt x="75" y="259"/>
                    </a:cubicBezTo>
                    <a:cubicBezTo>
                      <a:pt x="75" y="259"/>
                      <a:pt x="75" y="259"/>
                      <a:pt x="75" y="259"/>
                    </a:cubicBezTo>
                    <a:cubicBezTo>
                      <a:pt x="75" y="260"/>
                      <a:pt x="75" y="260"/>
                      <a:pt x="75" y="260"/>
                    </a:cubicBezTo>
                    <a:cubicBezTo>
                      <a:pt x="75" y="260"/>
                      <a:pt x="75" y="260"/>
                      <a:pt x="75" y="260"/>
                    </a:cubicBezTo>
                    <a:cubicBezTo>
                      <a:pt x="76" y="260"/>
                      <a:pt x="79" y="262"/>
                      <a:pt x="79" y="262"/>
                    </a:cubicBezTo>
                    <a:cubicBezTo>
                      <a:pt x="80" y="261"/>
                      <a:pt x="86" y="248"/>
                      <a:pt x="87" y="248"/>
                    </a:cubicBezTo>
                    <a:cubicBezTo>
                      <a:pt x="86" y="247"/>
                      <a:pt x="86" y="247"/>
                      <a:pt x="86" y="247"/>
                    </a:cubicBezTo>
                    <a:cubicBezTo>
                      <a:pt x="86" y="247"/>
                      <a:pt x="77" y="257"/>
                      <a:pt x="75" y="259"/>
                    </a:cubicBezTo>
                    <a:moveTo>
                      <a:pt x="92" y="248"/>
                    </a:moveTo>
                    <a:cubicBezTo>
                      <a:pt x="89" y="248"/>
                      <a:pt x="86" y="262"/>
                      <a:pt x="86" y="265"/>
                    </a:cubicBezTo>
                    <a:cubicBezTo>
                      <a:pt x="86" y="265"/>
                      <a:pt x="86" y="265"/>
                      <a:pt x="86" y="265"/>
                    </a:cubicBezTo>
                    <a:cubicBezTo>
                      <a:pt x="86" y="265"/>
                      <a:pt x="86" y="265"/>
                      <a:pt x="86" y="265"/>
                    </a:cubicBezTo>
                    <a:cubicBezTo>
                      <a:pt x="87" y="265"/>
                      <a:pt x="90" y="266"/>
                      <a:pt x="90" y="265"/>
                    </a:cubicBezTo>
                    <a:cubicBezTo>
                      <a:pt x="90" y="264"/>
                      <a:pt x="91" y="252"/>
                      <a:pt x="91" y="253"/>
                    </a:cubicBezTo>
                    <a:cubicBezTo>
                      <a:pt x="92" y="257"/>
                      <a:pt x="92" y="261"/>
                      <a:pt x="92" y="265"/>
                    </a:cubicBezTo>
                    <a:cubicBezTo>
                      <a:pt x="92" y="265"/>
                      <a:pt x="92" y="265"/>
                      <a:pt x="92" y="265"/>
                    </a:cubicBezTo>
                    <a:cubicBezTo>
                      <a:pt x="92" y="265"/>
                      <a:pt x="92" y="265"/>
                      <a:pt x="92" y="265"/>
                    </a:cubicBezTo>
                    <a:cubicBezTo>
                      <a:pt x="92" y="265"/>
                      <a:pt x="96" y="265"/>
                      <a:pt x="96" y="265"/>
                    </a:cubicBezTo>
                    <a:cubicBezTo>
                      <a:pt x="97" y="265"/>
                      <a:pt x="97" y="265"/>
                      <a:pt x="97" y="265"/>
                    </a:cubicBezTo>
                    <a:cubicBezTo>
                      <a:pt x="94" y="252"/>
                      <a:pt x="94" y="252"/>
                      <a:pt x="94" y="252"/>
                    </a:cubicBezTo>
                    <a:cubicBezTo>
                      <a:pt x="95" y="255"/>
                      <a:pt x="96" y="259"/>
                      <a:pt x="97" y="262"/>
                    </a:cubicBezTo>
                    <a:cubicBezTo>
                      <a:pt x="98" y="264"/>
                      <a:pt x="101" y="264"/>
                      <a:pt x="102" y="262"/>
                    </a:cubicBezTo>
                    <a:cubicBezTo>
                      <a:pt x="102" y="262"/>
                      <a:pt x="101" y="261"/>
                      <a:pt x="101" y="261"/>
                    </a:cubicBezTo>
                    <a:cubicBezTo>
                      <a:pt x="101" y="259"/>
                      <a:pt x="94" y="249"/>
                      <a:pt x="92" y="248"/>
                    </a:cubicBezTo>
                    <a:moveTo>
                      <a:pt x="80" y="263"/>
                    </a:moveTo>
                    <a:cubicBezTo>
                      <a:pt x="80" y="263"/>
                      <a:pt x="80" y="263"/>
                      <a:pt x="80" y="263"/>
                    </a:cubicBezTo>
                    <a:cubicBezTo>
                      <a:pt x="82" y="263"/>
                      <a:pt x="83" y="264"/>
                      <a:pt x="84" y="265"/>
                    </a:cubicBezTo>
                    <a:cubicBezTo>
                      <a:pt x="85" y="259"/>
                      <a:pt x="87" y="254"/>
                      <a:pt x="88" y="249"/>
                    </a:cubicBezTo>
                    <a:cubicBezTo>
                      <a:pt x="88" y="247"/>
                      <a:pt x="80" y="261"/>
                      <a:pt x="80" y="263"/>
                    </a:cubicBezTo>
                    <a:moveTo>
                      <a:pt x="111" y="271"/>
                    </a:moveTo>
                    <a:cubicBezTo>
                      <a:pt x="110" y="270"/>
                      <a:pt x="110" y="270"/>
                      <a:pt x="109" y="270"/>
                    </a:cubicBezTo>
                    <a:cubicBezTo>
                      <a:pt x="107" y="270"/>
                      <a:pt x="107" y="270"/>
                      <a:pt x="107" y="270"/>
                    </a:cubicBezTo>
                    <a:cubicBezTo>
                      <a:pt x="107" y="270"/>
                      <a:pt x="108" y="271"/>
                      <a:pt x="109" y="271"/>
                    </a:cubicBezTo>
                    <a:cubicBezTo>
                      <a:pt x="109" y="272"/>
                      <a:pt x="109" y="273"/>
                      <a:pt x="109" y="274"/>
                    </a:cubicBezTo>
                    <a:cubicBezTo>
                      <a:pt x="109" y="274"/>
                      <a:pt x="109" y="274"/>
                      <a:pt x="109" y="274"/>
                    </a:cubicBezTo>
                    <a:cubicBezTo>
                      <a:pt x="110" y="274"/>
                      <a:pt x="110" y="274"/>
                      <a:pt x="110" y="274"/>
                    </a:cubicBezTo>
                    <a:cubicBezTo>
                      <a:pt x="111" y="273"/>
                      <a:pt x="111" y="273"/>
                      <a:pt x="111" y="273"/>
                    </a:cubicBezTo>
                    <a:cubicBezTo>
                      <a:pt x="111" y="272"/>
                      <a:pt x="111" y="272"/>
                      <a:pt x="111" y="271"/>
                    </a:cubicBezTo>
                    <a:moveTo>
                      <a:pt x="73" y="271"/>
                    </a:moveTo>
                    <a:cubicBezTo>
                      <a:pt x="74" y="270"/>
                      <a:pt x="74" y="270"/>
                      <a:pt x="75" y="270"/>
                    </a:cubicBezTo>
                    <a:cubicBezTo>
                      <a:pt x="77" y="270"/>
                      <a:pt x="77" y="270"/>
                      <a:pt x="77" y="270"/>
                    </a:cubicBezTo>
                    <a:cubicBezTo>
                      <a:pt x="76" y="270"/>
                      <a:pt x="76" y="271"/>
                      <a:pt x="75" y="271"/>
                    </a:cubicBezTo>
                    <a:cubicBezTo>
                      <a:pt x="75" y="272"/>
                      <a:pt x="75" y="273"/>
                      <a:pt x="75" y="274"/>
                    </a:cubicBezTo>
                    <a:cubicBezTo>
                      <a:pt x="75" y="274"/>
                      <a:pt x="75" y="274"/>
                      <a:pt x="75" y="274"/>
                    </a:cubicBezTo>
                    <a:cubicBezTo>
                      <a:pt x="73" y="274"/>
                      <a:pt x="73" y="274"/>
                      <a:pt x="73" y="274"/>
                    </a:cubicBezTo>
                    <a:cubicBezTo>
                      <a:pt x="73" y="273"/>
                      <a:pt x="73" y="273"/>
                      <a:pt x="73" y="273"/>
                    </a:cubicBezTo>
                    <a:cubicBezTo>
                      <a:pt x="73" y="272"/>
                      <a:pt x="73" y="272"/>
                      <a:pt x="73" y="271"/>
                    </a:cubicBezTo>
                    <a:moveTo>
                      <a:pt x="67" y="225"/>
                    </a:moveTo>
                    <a:cubicBezTo>
                      <a:pt x="67" y="225"/>
                      <a:pt x="67" y="225"/>
                      <a:pt x="67" y="225"/>
                    </a:cubicBezTo>
                    <a:close/>
                    <a:moveTo>
                      <a:pt x="103" y="171"/>
                    </a:move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91" y="53"/>
                    </a:moveTo>
                    <a:cubicBezTo>
                      <a:pt x="91" y="53"/>
                      <a:pt x="91" y="56"/>
                      <a:pt x="90" y="55"/>
                    </a:cubicBezTo>
                    <a:cubicBezTo>
                      <a:pt x="89" y="55"/>
                      <a:pt x="89" y="54"/>
                      <a:pt x="89" y="54"/>
                    </a:cubicBezTo>
                    <a:cubicBezTo>
                      <a:pt x="87" y="55"/>
                      <a:pt x="91" y="57"/>
                      <a:pt x="92" y="56"/>
                    </a:cubicBezTo>
                    <a:cubicBezTo>
                      <a:pt x="92" y="56"/>
                      <a:pt x="92" y="54"/>
                      <a:pt x="91" y="53"/>
                    </a:cubicBezTo>
                    <a:moveTo>
                      <a:pt x="42" y="62"/>
                    </a:moveTo>
                    <a:cubicBezTo>
                      <a:pt x="42" y="63"/>
                      <a:pt x="42" y="63"/>
                      <a:pt x="42" y="63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50" y="66"/>
                      <a:pt x="50" y="66"/>
                      <a:pt x="50" y="66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3" y="61"/>
                      <a:pt x="43" y="61"/>
                      <a:pt x="43" y="61"/>
                    </a:cubicBezTo>
                    <a:lnTo>
                      <a:pt x="42" y="62"/>
                    </a:lnTo>
                    <a:close/>
                    <a:moveTo>
                      <a:pt x="103" y="171"/>
                    </a:move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20" y="270"/>
                    </a:moveTo>
                    <a:cubicBezTo>
                      <a:pt x="122" y="270"/>
                      <a:pt x="123" y="271"/>
                      <a:pt x="124" y="272"/>
                    </a:cubicBezTo>
                    <a:cubicBezTo>
                      <a:pt x="123" y="273"/>
                      <a:pt x="123" y="274"/>
                      <a:pt x="122" y="274"/>
                    </a:cubicBezTo>
                    <a:cubicBezTo>
                      <a:pt x="120" y="274"/>
                      <a:pt x="121" y="271"/>
                      <a:pt x="120" y="270"/>
                    </a:cubicBezTo>
                    <a:moveTo>
                      <a:pt x="61" y="270"/>
                    </a:moveTo>
                    <a:cubicBezTo>
                      <a:pt x="60" y="270"/>
                      <a:pt x="58" y="271"/>
                      <a:pt x="58" y="272"/>
                    </a:cubicBezTo>
                    <a:cubicBezTo>
                      <a:pt x="58" y="273"/>
                      <a:pt x="58" y="274"/>
                      <a:pt x="59" y="274"/>
                    </a:cubicBezTo>
                    <a:cubicBezTo>
                      <a:pt x="61" y="274"/>
                      <a:pt x="61" y="271"/>
                      <a:pt x="61" y="270"/>
                    </a:cubicBezTo>
                    <a:moveTo>
                      <a:pt x="150" y="272"/>
                    </a:moveTo>
                    <a:cubicBezTo>
                      <a:pt x="149" y="272"/>
                      <a:pt x="148" y="272"/>
                      <a:pt x="148" y="271"/>
                    </a:cubicBezTo>
                    <a:cubicBezTo>
                      <a:pt x="148" y="270"/>
                      <a:pt x="148" y="270"/>
                      <a:pt x="148" y="270"/>
                    </a:cubicBezTo>
                    <a:cubicBezTo>
                      <a:pt x="147" y="270"/>
                      <a:pt x="148" y="266"/>
                      <a:pt x="148" y="266"/>
                    </a:cubicBezTo>
                    <a:cubicBezTo>
                      <a:pt x="148" y="266"/>
                      <a:pt x="148" y="265"/>
                      <a:pt x="148" y="265"/>
                    </a:cubicBezTo>
                    <a:cubicBezTo>
                      <a:pt x="148" y="265"/>
                      <a:pt x="148" y="264"/>
                      <a:pt x="149" y="264"/>
                    </a:cubicBezTo>
                    <a:cubicBezTo>
                      <a:pt x="149" y="264"/>
                      <a:pt x="149" y="264"/>
                      <a:pt x="149" y="264"/>
                    </a:cubicBezTo>
                    <a:cubicBezTo>
                      <a:pt x="149" y="264"/>
                      <a:pt x="148" y="263"/>
                      <a:pt x="148" y="263"/>
                    </a:cubicBezTo>
                    <a:cubicBezTo>
                      <a:pt x="148" y="262"/>
                      <a:pt x="148" y="261"/>
                      <a:pt x="148" y="260"/>
                    </a:cubicBezTo>
                    <a:cubicBezTo>
                      <a:pt x="148" y="260"/>
                      <a:pt x="150" y="259"/>
                      <a:pt x="150" y="259"/>
                    </a:cubicBezTo>
                    <a:cubicBezTo>
                      <a:pt x="150" y="259"/>
                      <a:pt x="150" y="259"/>
                      <a:pt x="150" y="259"/>
                    </a:cubicBezTo>
                    <a:cubicBezTo>
                      <a:pt x="151" y="259"/>
                      <a:pt x="151" y="260"/>
                      <a:pt x="151" y="260"/>
                    </a:cubicBezTo>
                    <a:cubicBezTo>
                      <a:pt x="151" y="260"/>
                      <a:pt x="151" y="262"/>
                      <a:pt x="151" y="262"/>
                    </a:cubicBezTo>
                    <a:cubicBezTo>
                      <a:pt x="151" y="265"/>
                      <a:pt x="151" y="265"/>
                      <a:pt x="151" y="265"/>
                    </a:cubicBezTo>
                    <a:cubicBezTo>
                      <a:pt x="150" y="265"/>
                      <a:pt x="151" y="267"/>
                      <a:pt x="150" y="267"/>
                    </a:cubicBezTo>
                    <a:cubicBezTo>
                      <a:pt x="150" y="267"/>
                      <a:pt x="150" y="267"/>
                      <a:pt x="150" y="267"/>
                    </a:cubicBezTo>
                    <a:cubicBezTo>
                      <a:pt x="150" y="267"/>
                      <a:pt x="151" y="268"/>
                      <a:pt x="151" y="268"/>
                    </a:cubicBezTo>
                    <a:cubicBezTo>
                      <a:pt x="151" y="268"/>
                      <a:pt x="151" y="268"/>
                      <a:pt x="151" y="268"/>
                    </a:cubicBezTo>
                    <a:cubicBezTo>
                      <a:pt x="152" y="268"/>
                      <a:pt x="152" y="269"/>
                      <a:pt x="152" y="269"/>
                    </a:cubicBezTo>
                    <a:cubicBezTo>
                      <a:pt x="152" y="271"/>
                      <a:pt x="153" y="270"/>
                      <a:pt x="151" y="270"/>
                    </a:cubicBezTo>
                    <a:cubicBezTo>
                      <a:pt x="151" y="270"/>
                      <a:pt x="151" y="270"/>
                      <a:pt x="151" y="270"/>
                    </a:cubicBezTo>
                    <a:cubicBezTo>
                      <a:pt x="151" y="270"/>
                      <a:pt x="151" y="270"/>
                      <a:pt x="151" y="270"/>
                    </a:cubicBezTo>
                    <a:cubicBezTo>
                      <a:pt x="151" y="270"/>
                      <a:pt x="151" y="269"/>
                      <a:pt x="151" y="269"/>
                    </a:cubicBezTo>
                    <a:cubicBezTo>
                      <a:pt x="151" y="269"/>
                      <a:pt x="150" y="269"/>
                      <a:pt x="150" y="268"/>
                    </a:cubicBezTo>
                    <a:cubicBezTo>
                      <a:pt x="148" y="268"/>
                      <a:pt x="150" y="270"/>
                      <a:pt x="150" y="272"/>
                    </a:cubicBezTo>
                    <a:moveTo>
                      <a:pt x="139" y="269"/>
                    </a:moveTo>
                    <a:cubicBezTo>
                      <a:pt x="140" y="269"/>
                      <a:pt x="140" y="269"/>
                      <a:pt x="140" y="269"/>
                    </a:cubicBezTo>
                    <a:cubicBezTo>
                      <a:pt x="140" y="269"/>
                      <a:pt x="140" y="269"/>
                      <a:pt x="140" y="269"/>
                    </a:cubicBezTo>
                    <a:cubicBezTo>
                      <a:pt x="140" y="269"/>
                      <a:pt x="140" y="269"/>
                      <a:pt x="140" y="269"/>
                    </a:cubicBezTo>
                    <a:cubicBezTo>
                      <a:pt x="140" y="269"/>
                      <a:pt x="140" y="269"/>
                      <a:pt x="140" y="269"/>
                    </a:cubicBezTo>
                    <a:cubicBezTo>
                      <a:pt x="140" y="269"/>
                      <a:pt x="140" y="269"/>
                      <a:pt x="140" y="269"/>
                    </a:cubicBezTo>
                    <a:cubicBezTo>
                      <a:pt x="140" y="269"/>
                      <a:pt x="140" y="269"/>
                      <a:pt x="140" y="269"/>
                    </a:cubicBezTo>
                    <a:cubicBezTo>
                      <a:pt x="140" y="269"/>
                      <a:pt x="140" y="269"/>
                      <a:pt x="140" y="269"/>
                    </a:cubicBezTo>
                    <a:cubicBezTo>
                      <a:pt x="140" y="269"/>
                      <a:pt x="140" y="269"/>
                      <a:pt x="140" y="270"/>
                    </a:cubicBezTo>
                    <a:cubicBezTo>
                      <a:pt x="140" y="270"/>
                      <a:pt x="140" y="270"/>
                      <a:pt x="140" y="270"/>
                    </a:cubicBezTo>
                    <a:cubicBezTo>
                      <a:pt x="140" y="270"/>
                      <a:pt x="141" y="270"/>
                      <a:pt x="141" y="270"/>
                    </a:cubicBezTo>
                    <a:cubicBezTo>
                      <a:pt x="141" y="270"/>
                      <a:pt x="141" y="270"/>
                      <a:pt x="141" y="270"/>
                    </a:cubicBezTo>
                    <a:cubicBezTo>
                      <a:pt x="141" y="270"/>
                      <a:pt x="141" y="270"/>
                      <a:pt x="141" y="270"/>
                    </a:cubicBezTo>
                    <a:cubicBezTo>
                      <a:pt x="141" y="270"/>
                      <a:pt x="141" y="270"/>
                      <a:pt x="141" y="270"/>
                    </a:cubicBezTo>
                    <a:cubicBezTo>
                      <a:pt x="141" y="270"/>
                      <a:pt x="141" y="270"/>
                      <a:pt x="141" y="270"/>
                    </a:cubicBezTo>
                    <a:cubicBezTo>
                      <a:pt x="141" y="270"/>
                      <a:pt x="141" y="270"/>
                      <a:pt x="141" y="270"/>
                    </a:cubicBezTo>
                    <a:cubicBezTo>
                      <a:pt x="141" y="270"/>
                      <a:pt x="141" y="270"/>
                      <a:pt x="141" y="270"/>
                    </a:cubicBezTo>
                    <a:cubicBezTo>
                      <a:pt x="141" y="271"/>
                      <a:pt x="141" y="271"/>
                      <a:pt x="141" y="271"/>
                    </a:cubicBezTo>
                    <a:cubicBezTo>
                      <a:pt x="141" y="271"/>
                      <a:pt x="141" y="271"/>
                      <a:pt x="141" y="271"/>
                    </a:cubicBezTo>
                    <a:cubicBezTo>
                      <a:pt x="141" y="271"/>
                      <a:pt x="141" y="271"/>
                      <a:pt x="141" y="271"/>
                    </a:cubicBezTo>
                    <a:cubicBezTo>
                      <a:pt x="141" y="271"/>
                      <a:pt x="141" y="271"/>
                      <a:pt x="141" y="271"/>
                    </a:cubicBezTo>
                    <a:cubicBezTo>
                      <a:pt x="141" y="271"/>
                      <a:pt x="141" y="272"/>
                      <a:pt x="141" y="272"/>
                    </a:cubicBezTo>
                    <a:cubicBezTo>
                      <a:pt x="141" y="271"/>
                      <a:pt x="141" y="272"/>
                      <a:pt x="141" y="272"/>
                    </a:cubicBezTo>
                    <a:cubicBezTo>
                      <a:pt x="141" y="272"/>
                      <a:pt x="141" y="272"/>
                      <a:pt x="141" y="272"/>
                    </a:cubicBezTo>
                    <a:cubicBezTo>
                      <a:pt x="141" y="272"/>
                      <a:pt x="141" y="272"/>
                      <a:pt x="141" y="272"/>
                    </a:cubicBezTo>
                    <a:cubicBezTo>
                      <a:pt x="141" y="272"/>
                      <a:pt x="141" y="272"/>
                      <a:pt x="141" y="272"/>
                    </a:cubicBezTo>
                    <a:cubicBezTo>
                      <a:pt x="141" y="272"/>
                      <a:pt x="141" y="272"/>
                      <a:pt x="141" y="272"/>
                    </a:cubicBezTo>
                    <a:cubicBezTo>
                      <a:pt x="140" y="272"/>
                      <a:pt x="140" y="272"/>
                      <a:pt x="140" y="272"/>
                    </a:cubicBezTo>
                    <a:cubicBezTo>
                      <a:pt x="140" y="272"/>
                      <a:pt x="140" y="272"/>
                      <a:pt x="140" y="272"/>
                    </a:cubicBezTo>
                    <a:cubicBezTo>
                      <a:pt x="140" y="272"/>
                      <a:pt x="140" y="272"/>
                      <a:pt x="140" y="272"/>
                    </a:cubicBezTo>
                    <a:cubicBezTo>
                      <a:pt x="140" y="272"/>
                      <a:pt x="140" y="272"/>
                      <a:pt x="140" y="272"/>
                    </a:cubicBezTo>
                    <a:cubicBezTo>
                      <a:pt x="140" y="272"/>
                      <a:pt x="140" y="272"/>
                      <a:pt x="140" y="272"/>
                    </a:cubicBezTo>
                    <a:cubicBezTo>
                      <a:pt x="140" y="272"/>
                      <a:pt x="140" y="272"/>
                      <a:pt x="140" y="272"/>
                    </a:cubicBezTo>
                    <a:cubicBezTo>
                      <a:pt x="140" y="272"/>
                      <a:pt x="140" y="272"/>
                      <a:pt x="140" y="272"/>
                    </a:cubicBezTo>
                    <a:cubicBezTo>
                      <a:pt x="140" y="272"/>
                      <a:pt x="140" y="272"/>
                      <a:pt x="140" y="272"/>
                    </a:cubicBezTo>
                    <a:cubicBezTo>
                      <a:pt x="140" y="272"/>
                      <a:pt x="140" y="272"/>
                      <a:pt x="140" y="272"/>
                    </a:cubicBezTo>
                    <a:cubicBezTo>
                      <a:pt x="140" y="272"/>
                      <a:pt x="140" y="272"/>
                      <a:pt x="140" y="272"/>
                    </a:cubicBezTo>
                    <a:cubicBezTo>
                      <a:pt x="140" y="272"/>
                      <a:pt x="140" y="272"/>
                      <a:pt x="140" y="272"/>
                    </a:cubicBezTo>
                    <a:cubicBezTo>
                      <a:pt x="140" y="272"/>
                      <a:pt x="140" y="271"/>
                      <a:pt x="140" y="271"/>
                    </a:cubicBezTo>
                    <a:cubicBezTo>
                      <a:pt x="140" y="271"/>
                      <a:pt x="140" y="271"/>
                      <a:pt x="140" y="271"/>
                    </a:cubicBezTo>
                    <a:cubicBezTo>
                      <a:pt x="140" y="271"/>
                      <a:pt x="140" y="271"/>
                      <a:pt x="140" y="271"/>
                    </a:cubicBezTo>
                    <a:cubicBezTo>
                      <a:pt x="139" y="271"/>
                      <a:pt x="139" y="271"/>
                      <a:pt x="139" y="271"/>
                    </a:cubicBezTo>
                    <a:cubicBezTo>
                      <a:pt x="139" y="271"/>
                      <a:pt x="139" y="271"/>
                      <a:pt x="139" y="271"/>
                    </a:cubicBezTo>
                    <a:cubicBezTo>
                      <a:pt x="139" y="271"/>
                      <a:pt x="139" y="270"/>
                      <a:pt x="139" y="270"/>
                    </a:cubicBezTo>
                    <a:cubicBezTo>
                      <a:pt x="139" y="271"/>
                      <a:pt x="139" y="270"/>
                      <a:pt x="139" y="270"/>
                    </a:cubicBezTo>
                    <a:cubicBezTo>
                      <a:pt x="139" y="270"/>
                      <a:pt x="139" y="270"/>
                      <a:pt x="139" y="270"/>
                    </a:cubicBezTo>
                    <a:cubicBezTo>
                      <a:pt x="139" y="270"/>
                      <a:pt x="139" y="270"/>
                      <a:pt x="139" y="270"/>
                    </a:cubicBezTo>
                    <a:cubicBezTo>
                      <a:pt x="139" y="270"/>
                      <a:pt x="139" y="270"/>
                      <a:pt x="139" y="270"/>
                    </a:cubicBezTo>
                    <a:cubicBezTo>
                      <a:pt x="139" y="270"/>
                      <a:pt x="139" y="270"/>
                      <a:pt x="139" y="270"/>
                    </a:cubicBezTo>
                    <a:cubicBezTo>
                      <a:pt x="139" y="270"/>
                      <a:pt x="139" y="270"/>
                      <a:pt x="139" y="270"/>
                    </a:cubicBezTo>
                    <a:cubicBezTo>
                      <a:pt x="139" y="270"/>
                      <a:pt x="139" y="270"/>
                      <a:pt x="139" y="270"/>
                    </a:cubicBezTo>
                    <a:cubicBezTo>
                      <a:pt x="139" y="270"/>
                      <a:pt x="139" y="270"/>
                      <a:pt x="139" y="270"/>
                    </a:cubicBezTo>
                    <a:lnTo>
                      <a:pt x="139" y="269"/>
                    </a:lnTo>
                    <a:close/>
                    <a:moveTo>
                      <a:pt x="130" y="270"/>
                    </a:moveTo>
                    <a:cubicBezTo>
                      <a:pt x="132" y="270"/>
                      <a:pt x="132" y="270"/>
                      <a:pt x="132" y="270"/>
                    </a:cubicBezTo>
                    <a:cubicBezTo>
                      <a:pt x="132" y="270"/>
                      <a:pt x="132" y="270"/>
                      <a:pt x="132" y="270"/>
                    </a:cubicBezTo>
                    <a:cubicBezTo>
                      <a:pt x="132" y="270"/>
                      <a:pt x="132" y="270"/>
                      <a:pt x="132" y="270"/>
                    </a:cubicBezTo>
                    <a:cubicBezTo>
                      <a:pt x="132" y="270"/>
                      <a:pt x="132" y="270"/>
                      <a:pt x="132" y="270"/>
                    </a:cubicBezTo>
                    <a:cubicBezTo>
                      <a:pt x="132" y="270"/>
                      <a:pt x="132" y="270"/>
                      <a:pt x="132" y="270"/>
                    </a:cubicBezTo>
                    <a:cubicBezTo>
                      <a:pt x="132" y="270"/>
                      <a:pt x="132" y="270"/>
                      <a:pt x="132" y="270"/>
                    </a:cubicBezTo>
                    <a:cubicBezTo>
                      <a:pt x="132" y="270"/>
                      <a:pt x="132" y="270"/>
                      <a:pt x="132" y="270"/>
                    </a:cubicBezTo>
                    <a:cubicBezTo>
                      <a:pt x="132" y="270"/>
                      <a:pt x="132" y="270"/>
                      <a:pt x="132" y="271"/>
                    </a:cubicBezTo>
                    <a:cubicBezTo>
                      <a:pt x="132" y="271"/>
                      <a:pt x="132" y="271"/>
                      <a:pt x="132" y="271"/>
                    </a:cubicBezTo>
                    <a:cubicBezTo>
                      <a:pt x="132" y="271"/>
                      <a:pt x="133" y="271"/>
                      <a:pt x="133" y="271"/>
                    </a:cubicBezTo>
                    <a:cubicBezTo>
                      <a:pt x="133" y="271"/>
                      <a:pt x="133" y="271"/>
                      <a:pt x="133" y="271"/>
                    </a:cubicBezTo>
                    <a:cubicBezTo>
                      <a:pt x="133" y="271"/>
                      <a:pt x="133" y="271"/>
                      <a:pt x="133" y="271"/>
                    </a:cubicBezTo>
                    <a:cubicBezTo>
                      <a:pt x="133" y="271"/>
                      <a:pt x="133" y="271"/>
                      <a:pt x="133" y="271"/>
                    </a:cubicBezTo>
                    <a:cubicBezTo>
                      <a:pt x="133" y="271"/>
                      <a:pt x="133" y="271"/>
                      <a:pt x="133" y="271"/>
                    </a:cubicBezTo>
                    <a:cubicBezTo>
                      <a:pt x="133" y="271"/>
                      <a:pt x="133" y="271"/>
                      <a:pt x="133" y="272"/>
                    </a:cubicBezTo>
                    <a:cubicBezTo>
                      <a:pt x="133" y="272"/>
                      <a:pt x="133" y="272"/>
                      <a:pt x="133" y="272"/>
                    </a:cubicBezTo>
                    <a:cubicBezTo>
                      <a:pt x="133" y="272"/>
                      <a:pt x="133" y="272"/>
                      <a:pt x="133" y="272"/>
                    </a:cubicBezTo>
                    <a:cubicBezTo>
                      <a:pt x="133" y="272"/>
                      <a:pt x="133" y="272"/>
                      <a:pt x="133" y="272"/>
                    </a:cubicBezTo>
                    <a:cubicBezTo>
                      <a:pt x="133" y="272"/>
                      <a:pt x="133" y="272"/>
                      <a:pt x="133" y="273"/>
                    </a:cubicBezTo>
                    <a:cubicBezTo>
                      <a:pt x="133" y="273"/>
                      <a:pt x="133" y="273"/>
                      <a:pt x="133" y="273"/>
                    </a:cubicBezTo>
                    <a:cubicBezTo>
                      <a:pt x="133" y="273"/>
                      <a:pt x="133" y="273"/>
                      <a:pt x="133" y="273"/>
                    </a:cubicBezTo>
                    <a:cubicBezTo>
                      <a:pt x="133" y="273"/>
                      <a:pt x="133" y="273"/>
                      <a:pt x="133" y="273"/>
                    </a:cubicBezTo>
                    <a:cubicBezTo>
                      <a:pt x="133" y="273"/>
                      <a:pt x="133" y="273"/>
                      <a:pt x="133" y="273"/>
                    </a:cubicBezTo>
                    <a:cubicBezTo>
                      <a:pt x="133" y="273"/>
                      <a:pt x="133" y="273"/>
                      <a:pt x="133" y="273"/>
                    </a:cubicBezTo>
                    <a:cubicBezTo>
                      <a:pt x="133" y="273"/>
                      <a:pt x="133" y="273"/>
                      <a:pt x="133" y="273"/>
                    </a:cubicBezTo>
                    <a:cubicBezTo>
                      <a:pt x="133" y="273"/>
                      <a:pt x="133" y="273"/>
                      <a:pt x="133" y="273"/>
                    </a:cubicBezTo>
                    <a:cubicBezTo>
                      <a:pt x="133" y="273"/>
                      <a:pt x="133" y="273"/>
                      <a:pt x="133" y="273"/>
                    </a:cubicBezTo>
                    <a:cubicBezTo>
                      <a:pt x="133" y="273"/>
                      <a:pt x="133" y="273"/>
                      <a:pt x="133" y="273"/>
                    </a:cubicBezTo>
                    <a:cubicBezTo>
                      <a:pt x="133" y="273"/>
                      <a:pt x="133" y="273"/>
                      <a:pt x="133" y="273"/>
                    </a:cubicBezTo>
                    <a:cubicBezTo>
                      <a:pt x="133" y="273"/>
                      <a:pt x="133" y="273"/>
                      <a:pt x="132" y="273"/>
                    </a:cubicBezTo>
                    <a:cubicBezTo>
                      <a:pt x="132" y="273"/>
                      <a:pt x="132" y="273"/>
                      <a:pt x="132" y="273"/>
                    </a:cubicBezTo>
                    <a:cubicBezTo>
                      <a:pt x="132" y="273"/>
                      <a:pt x="132" y="273"/>
                      <a:pt x="132" y="273"/>
                    </a:cubicBezTo>
                    <a:cubicBezTo>
                      <a:pt x="132" y="273"/>
                      <a:pt x="132" y="273"/>
                      <a:pt x="132" y="273"/>
                    </a:cubicBezTo>
                    <a:cubicBezTo>
                      <a:pt x="132" y="273"/>
                      <a:pt x="132" y="273"/>
                      <a:pt x="132" y="273"/>
                    </a:cubicBezTo>
                    <a:cubicBezTo>
                      <a:pt x="132" y="273"/>
                      <a:pt x="132" y="273"/>
                      <a:pt x="132" y="273"/>
                    </a:cubicBezTo>
                    <a:cubicBezTo>
                      <a:pt x="132" y="273"/>
                      <a:pt x="132" y="273"/>
                      <a:pt x="132" y="273"/>
                    </a:cubicBezTo>
                    <a:cubicBezTo>
                      <a:pt x="132" y="273"/>
                      <a:pt x="132" y="273"/>
                      <a:pt x="132" y="273"/>
                    </a:cubicBezTo>
                    <a:cubicBezTo>
                      <a:pt x="132" y="273"/>
                      <a:pt x="132" y="272"/>
                      <a:pt x="132" y="272"/>
                    </a:cubicBezTo>
                    <a:cubicBezTo>
                      <a:pt x="132" y="272"/>
                      <a:pt x="132" y="272"/>
                      <a:pt x="132" y="272"/>
                    </a:cubicBezTo>
                    <a:cubicBezTo>
                      <a:pt x="132" y="272"/>
                      <a:pt x="132" y="272"/>
                      <a:pt x="132" y="272"/>
                    </a:cubicBezTo>
                    <a:cubicBezTo>
                      <a:pt x="132" y="272"/>
                      <a:pt x="131" y="272"/>
                      <a:pt x="131" y="272"/>
                    </a:cubicBezTo>
                    <a:cubicBezTo>
                      <a:pt x="131" y="272"/>
                      <a:pt x="131" y="272"/>
                      <a:pt x="131" y="272"/>
                    </a:cubicBezTo>
                    <a:cubicBezTo>
                      <a:pt x="131" y="272"/>
                      <a:pt x="131" y="272"/>
                      <a:pt x="131" y="272"/>
                    </a:cubicBezTo>
                    <a:cubicBezTo>
                      <a:pt x="131" y="272"/>
                      <a:pt x="131" y="272"/>
                      <a:pt x="131" y="272"/>
                    </a:cubicBezTo>
                    <a:cubicBezTo>
                      <a:pt x="131" y="272"/>
                      <a:pt x="131" y="271"/>
                      <a:pt x="131" y="271"/>
                    </a:cubicBezTo>
                    <a:cubicBezTo>
                      <a:pt x="131" y="271"/>
                      <a:pt x="131" y="271"/>
                      <a:pt x="131" y="271"/>
                    </a:cubicBezTo>
                    <a:cubicBezTo>
                      <a:pt x="131" y="271"/>
                      <a:pt x="131" y="271"/>
                      <a:pt x="131" y="271"/>
                    </a:cubicBezTo>
                    <a:cubicBezTo>
                      <a:pt x="131" y="271"/>
                      <a:pt x="131" y="271"/>
                      <a:pt x="131" y="271"/>
                    </a:cubicBezTo>
                    <a:cubicBezTo>
                      <a:pt x="131" y="271"/>
                      <a:pt x="131" y="271"/>
                      <a:pt x="131" y="271"/>
                    </a:cubicBezTo>
                    <a:cubicBezTo>
                      <a:pt x="131" y="271"/>
                      <a:pt x="131" y="271"/>
                      <a:pt x="131" y="271"/>
                    </a:cubicBezTo>
                    <a:cubicBezTo>
                      <a:pt x="131" y="271"/>
                      <a:pt x="131" y="271"/>
                      <a:pt x="131" y="271"/>
                    </a:cubicBezTo>
                    <a:lnTo>
                      <a:pt x="130" y="270"/>
                    </a:lnTo>
                    <a:close/>
                    <a:moveTo>
                      <a:pt x="98" y="270"/>
                    </a:moveTo>
                    <a:cubicBezTo>
                      <a:pt x="99" y="270"/>
                      <a:pt x="99" y="270"/>
                      <a:pt x="99" y="270"/>
                    </a:cubicBezTo>
                    <a:cubicBezTo>
                      <a:pt x="99" y="270"/>
                      <a:pt x="99" y="271"/>
                      <a:pt x="99" y="271"/>
                    </a:cubicBezTo>
                    <a:cubicBezTo>
                      <a:pt x="99" y="271"/>
                      <a:pt x="99" y="271"/>
                      <a:pt x="99" y="271"/>
                    </a:cubicBezTo>
                    <a:cubicBezTo>
                      <a:pt x="99" y="271"/>
                      <a:pt x="99" y="271"/>
                      <a:pt x="99" y="271"/>
                    </a:cubicBezTo>
                    <a:cubicBezTo>
                      <a:pt x="100" y="271"/>
                      <a:pt x="100" y="271"/>
                      <a:pt x="100" y="271"/>
                    </a:cubicBezTo>
                    <a:cubicBezTo>
                      <a:pt x="100" y="271"/>
                      <a:pt x="100" y="271"/>
                      <a:pt x="100" y="271"/>
                    </a:cubicBezTo>
                    <a:cubicBezTo>
                      <a:pt x="100" y="271"/>
                      <a:pt x="100" y="271"/>
                      <a:pt x="100" y="271"/>
                    </a:cubicBezTo>
                    <a:cubicBezTo>
                      <a:pt x="100" y="271"/>
                      <a:pt x="100" y="271"/>
                      <a:pt x="100" y="271"/>
                    </a:cubicBezTo>
                    <a:cubicBezTo>
                      <a:pt x="100" y="271"/>
                      <a:pt x="100" y="271"/>
                      <a:pt x="100" y="271"/>
                    </a:cubicBezTo>
                    <a:cubicBezTo>
                      <a:pt x="100" y="271"/>
                      <a:pt x="100" y="272"/>
                      <a:pt x="100" y="272"/>
                    </a:cubicBezTo>
                    <a:cubicBezTo>
                      <a:pt x="100" y="272"/>
                      <a:pt x="100" y="272"/>
                      <a:pt x="100" y="272"/>
                    </a:cubicBezTo>
                    <a:cubicBezTo>
                      <a:pt x="100" y="272"/>
                      <a:pt x="100" y="273"/>
                      <a:pt x="100" y="273"/>
                    </a:cubicBezTo>
                    <a:cubicBezTo>
                      <a:pt x="100" y="273"/>
                      <a:pt x="100" y="273"/>
                      <a:pt x="100" y="273"/>
                    </a:cubicBezTo>
                    <a:cubicBezTo>
                      <a:pt x="100" y="273"/>
                      <a:pt x="100" y="273"/>
                      <a:pt x="100" y="273"/>
                    </a:cubicBezTo>
                    <a:cubicBezTo>
                      <a:pt x="100" y="273"/>
                      <a:pt x="100" y="273"/>
                      <a:pt x="100" y="273"/>
                    </a:cubicBezTo>
                    <a:cubicBezTo>
                      <a:pt x="100" y="273"/>
                      <a:pt x="100" y="273"/>
                      <a:pt x="100" y="273"/>
                    </a:cubicBezTo>
                    <a:cubicBezTo>
                      <a:pt x="100" y="273"/>
                      <a:pt x="100" y="273"/>
                      <a:pt x="100" y="273"/>
                    </a:cubicBezTo>
                    <a:cubicBezTo>
                      <a:pt x="100" y="273"/>
                      <a:pt x="100" y="274"/>
                      <a:pt x="100" y="274"/>
                    </a:cubicBezTo>
                    <a:cubicBezTo>
                      <a:pt x="99" y="274"/>
                      <a:pt x="99" y="274"/>
                      <a:pt x="99" y="274"/>
                    </a:cubicBezTo>
                    <a:cubicBezTo>
                      <a:pt x="99" y="274"/>
                      <a:pt x="99" y="274"/>
                      <a:pt x="99" y="274"/>
                    </a:cubicBezTo>
                    <a:cubicBezTo>
                      <a:pt x="99" y="274"/>
                      <a:pt x="99" y="274"/>
                      <a:pt x="99" y="274"/>
                    </a:cubicBezTo>
                    <a:cubicBezTo>
                      <a:pt x="99" y="274"/>
                      <a:pt x="98" y="274"/>
                      <a:pt x="98" y="274"/>
                    </a:cubicBezTo>
                    <a:cubicBezTo>
                      <a:pt x="97" y="271"/>
                      <a:pt x="97" y="271"/>
                      <a:pt x="97" y="271"/>
                    </a:cubicBezTo>
                    <a:cubicBezTo>
                      <a:pt x="97" y="271"/>
                      <a:pt x="97" y="271"/>
                      <a:pt x="97" y="271"/>
                    </a:cubicBezTo>
                    <a:cubicBezTo>
                      <a:pt x="97" y="271"/>
                      <a:pt x="97" y="271"/>
                      <a:pt x="97" y="271"/>
                    </a:cubicBezTo>
                    <a:cubicBezTo>
                      <a:pt x="97" y="271"/>
                      <a:pt x="97" y="271"/>
                      <a:pt x="97" y="271"/>
                    </a:cubicBezTo>
                    <a:cubicBezTo>
                      <a:pt x="97" y="271"/>
                      <a:pt x="97" y="271"/>
                      <a:pt x="97" y="271"/>
                    </a:cubicBezTo>
                    <a:cubicBezTo>
                      <a:pt x="97" y="271"/>
                      <a:pt x="97" y="271"/>
                      <a:pt x="97" y="271"/>
                    </a:cubicBezTo>
                    <a:cubicBezTo>
                      <a:pt x="97" y="271"/>
                      <a:pt x="98" y="271"/>
                      <a:pt x="98" y="271"/>
                    </a:cubicBezTo>
                    <a:cubicBezTo>
                      <a:pt x="98" y="271"/>
                      <a:pt x="98" y="271"/>
                      <a:pt x="98" y="271"/>
                    </a:cubicBezTo>
                    <a:cubicBezTo>
                      <a:pt x="98" y="271"/>
                      <a:pt x="98" y="271"/>
                      <a:pt x="98" y="271"/>
                    </a:cubicBezTo>
                    <a:cubicBezTo>
                      <a:pt x="98" y="271"/>
                      <a:pt x="98" y="271"/>
                      <a:pt x="98" y="271"/>
                    </a:cubicBezTo>
                    <a:cubicBezTo>
                      <a:pt x="98" y="270"/>
                      <a:pt x="98" y="270"/>
                      <a:pt x="98" y="270"/>
                    </a:cubicBezTo>
                    <a:cubicBezTo>
                      <a:pt x="98" y="270"/>
                      <a:pt x="98" y="270"/>
                      <a:pt x="98" y="270"/>
                    </a:cubicBezTo>
                    <a:close/>
                    <a:moveTo>
                      <a:pt x="89" y="271"/>
                    </a:moveTo>
                    <a:cubicBezTo>
                      <a:pt x="89" y="271"/>
                      <a:pt x="89" y="271"/>
                      <a:pt x="89" y="271"/>
                    </a:cubicBezTo>
                    <a:cubicBezTo>
                      <a:pt x="89" y="271"/>
                      <a:pt x="88" y="271"/>
                      <a:pt x="88" y="271"/>
                    </a:cubicBezTo>
                    <a:cubicBezTo>
                      <a:pt x="88" y="271"/>
                      <a:pt x="88" y="271"/>
                      <a:pt x="88" y="271"/>
                    </a:cubicBezTo>
                    <a:cubicBezTo>
                      <a:pt x="88" y="271"/>
                      <a:pt x="88" y="271"/>
                      <a:pt x="88" y="271"/>
                    </a:cubicBezTo>
                    <a:cubicBezTo>
                      <a:pt x="88" y="271"/>
                      <a:pt x="88" y="271"/>
                      <a:pt x="88" y="271"/>
                    </a:cubicBezTo>
                    <a:cubicBezTo>
                      <a:pt x="88" y="272"/>
                      <a:pt x="88" y="272"/>
                      <a:pt x="88" y="272"/>
                    </a:cubicBezTo>
                    <a:cubicBezTo>
                      <a:pt x="88" y="272"/>
                      <a:pt x="88" y="272"/>
                      <a:pt x="88" y="272"/>
                    </a:cubicBezTo>
                    <a:cubicBezTo>
                      <a:pt x="88" y="272"/>
                      <a:pt x="88" y="272"/>
                      <a:pt x="88" y="272"/>
                    </a:cubicBezTo>
                    <a:cubicBezTo>
                      <a:pt x="88" y="272"/>
                      <a:pt x="88" y="272"/>
                      <a:pt x="88" y="272"/>
                    </a:cubicBezTo>
                    <a:cubicBezTo>
                      <a:pt x="87" y="272"/>
                      <a:pt x="87" y="272"/>
                      <a:pt x="87" y="272"/>
                    </a:cubicBezTo>
                    <a:cubicBezTo>
                      <a:pt x="87" y="272"/>
                      <a:pt x="87" y="272"/>
                      <a:pt x="87" y="272"/>
                    </a:cubicBezTo>
                    <a:cubicBezTo>
                      <a:pt x="87" y="272"/>
                      <a:pt x="87" y="273"/>
                      <a:pt x="87" y="273"/>
                    </a:cubicBezTo>
                    <a:cubicBezTo>
                      <a:pt x="87" y="273"/>
                      <a:pt x="87" y="273"/>
                      <a:pt x="87" y="273"/>
                    </a:cubicBezTo>
                    <a:cubicBezTo>
                      <a:pt x="87" y="273"/>
                      <a:pt x="87" y="273"/>
                      <a:pt x="87" y="273"/>
                    </a:cubicBezTo>
                    <a:cubicBezTo>
                      <a:pt x="87" y="273"/>
                      <a:pt x="87" y="273"/>
                      <a:pt x="87" y="273"/>
                    </a:cubicBezTo>
                    <a:cubicBezTo>
                      <a:pt x="87" y="273"/>
                      <a:pt x="87" y="273"/>
                      <a:pt x="87" y="273"/>
                    </a:cubicBezTo>
                    <a:cubicBezTo>
                      <a:pt x="87" y="273"/>
                      <a:pt x="87" y="273"/>
                      <a:pt x="87" y="273"/>
                    </a:cubicBezTo>
                    <a:cubicBezTo>
                      <a:pt x="87" y="273"/>
                      <a:pt x="87" y="274"/>
                      <a:pt x="88" y="274"/>
                    </a:cubicBezTo>
                    <a:cubicBezTo>
                      <a:pt x="88" y="274"/>
                      <a:pt x="88" y="274"/>
                      <a:pt x="88" y="274"/>
                    </a:cubicBezTo>
                    <a:cubicBezTo>
                      <a:pt x="88" y="274"/>
                      <a:pt x="88" y="274"/>
                      <a:pt x="88" y="274"/>
                    </a:cubicBezTo>
                    <a:cubicBezTo>
                      <a:pt x="88" y="274"/>
                      <a:pt x="88" y="274"/>
                      <a:pt x="88" y="274"/>
                    </a:cubicBezTo>
                    <a:cubicBezTo>
                      <a:pt x="88" y="274"/>
                      <a:pt x="90" y="274"/>
                      <a:pt x="90" y="274"/>
                    </a:cubicBezTo>
                    <a:cubicBezTo>
                      <a:pt x="90" y="272"/>
                      <a:pt x="90" y="272"/>
                      <a:pt x="90" y="272"/>
                    </a:cubicBezTo>
                    <a:cubicBezTo>
                      <a:pt x="90" y="272"/>
                      <a:pt x="90" y="272"/>
                      <a:pt x="90" y="272"/>
                    </a:cubicBezTo>
                    <a:cubicBezTo>
                      <a:pt x="90" y="272"/>
                      <a:pt x="90" y="272"/>
                      <a:pt x="90" y="272"/>
                    </a:cubicBezTo>
                    <a:cubicBezTo>
                      <a:pt x="90" y="272"/>
                      <a:pt x="90" y="272"/>
                      <a:pt x="90" y="272"/>
                    </a:cubicBezTo>
                    <a:cubicBezTo>
                      <a:pt x="90" y="272"/>
                      <a:pt x="90" y="272"/>
                      <a:pt x="90" y="272"/>
                    </a:cubicBezTo>
                    <a:cubicBezTo>
                      <a:pt x="90" y="271"/>
                      <a:pt x="90" y="271"/>
                      <a:pt x="90" y="271"/>
                    </a:cubicBezTo>
                    <a:cubicBezTo>
                      <a:pt x="90" y="271"/>
                      <a:pt x="90" y="271"/>
                      <a:pt x="90" y="271"/>
                    </a:cubicBezTo>
                    <a:cubicBezTo>
                      <a:pt x="90" y="271"/>
                      <a:pt x="90" y="271"/>
                      <a:pt x="90" y="271"/>
                    </a:cubicBezTo>
                    <a:cubicBezTo>
                      <a:pt x="90" y="271"/>
                      <a:pt x="90" y="271"/>
                      <a:pt x="90" y="271"/>
                    </a:cubicBezTo>
                    <a:cubicBezTo>
                      <a:pt x="90" y="271"/>
                      <a:pt x="90" y="271"/>
                      <a:pt x="90" y="271"/>
                    </a:cubicBezTo>
                    <a:cubicBezTo>
                      <a:pt x="90" y="271"/>
                      <a:pt x="90" y="271"/>
                      <a:pt x="90" y="271"/>
                    </a:cubicBezTo>
                    <a:cubicBezTo>
                      <a:pt x="90" y="271"/>
                      <a:pt x="90" y="271"/>
                      <a:pt x="90" y="271"/>
                    </a:cubicBezTo>
                    <a:lnTo>
                      <a:pt x="89" y="271"/>
                    </a:lnTo>
                    <a:close/>
                    <a:moveTo>
                      <a:pt x="66" y="278"/>
                    </a:moveTo>
                    <a:cubicBezTo>
                      <a:pt x="65" y="278"/>
                      <a:pt x="65" y="278"/>
                      <a:pt x="65" y="278"/>
                    </a:cubicBezTo>
                    <a:cubicBezTo>
                      <a:pt x="65" y="279"/>
                      <a:pt x="65" y="279"/>
                      <a:pt x="65" y="279"/>
                    </a:cubicBezTo>
                    <a:cubicBezTo>
                      <a:pt x="65" y="279"/>
                      <a:pt x="65" y="279"/>
                      <a:pt x="65" y="279"/>
                    </a:cubicBezTo>
                    <a:cubicBezTo>
                      <a:pt x="65" y="279"/>
                      <a:pt x="65" y="279"/>
                      <a:pt x="65" y="279"/>
                    </a:cubicBezTo>
                    <a:cubicBezTo>
                      <a:pt x="65" y="280"/>
                      <a:pt x="65" y="280"/>
                      <a:pt x="65" y="280"/>
                    </a:cubicBezTo>
                    <a:cubicBezTo>
                      <a:pt x="66" y="280"/>
                      <a:pt x="65" y="280"/>
                      <a:pt x="65" y="281"/>
                    </a:cubicBezTo>
                    <a:cubicBezTo>
                      <a:pt x="66" y="281"/>
                      <a:pt x="66" y="281"/>
                      <a:pt x="66" y="281"/>
                    </a:cubicBezTo>
                    <a:cubicBezTo>
                      <a:pt x="66" y="281"/>
                      <a:pt x="66" y="281"/>
                      <a:pt x="66" y="281"/>
                    </a:cubicBezTo>
                    <a:cubicBezTo>
                      <a:pt x="66" y="281"/>
                      <a:pt x="66" y="281"/>
                      <a:pt x="66" y="281"/>
                    </a:cubicBezTo>
                    <a:cubicBezTo>
                      <a:pt x="66" y="281"/>
                      <a:pt x="66" y="282"/>
                      <a:pt x="66" y="282"/>
                    </a:cubicBezTo>
                    <a:cubicBezTo>
                      <a:pt x="67" y="282"/>
                      <a:pt x="67" y="282"/>
                      <a:pt x="67" y="282"/>
                    </a:cubicBezTo>
                    <a:cubicBezTo>
                      <a:pt x="67" y="282"/>
                      <a:pt x="67" y="282"/>
                      <a:pt x="67" y="282"/>
                    </a:cubicBezTo>
                    <a:cubicBezTo>
                      <a:pt x="67" y="282"/>
                      <a:pt x="67" y="282"/>
                      <a:pt x="67" y="282"/>
                    </a:cubicBezTo>
                    <a:cubicBezTo>
                      <a:pt x="68" y="282"/>
                      <a:pt x="68" y="282"/>
                      <a:pt x="68" y="282"/>
                    </a:cubicBezTo>
                    <a:cubicBezTo>
                      <a:pt x="68" y="282"/>
                      <a:pt x="68" y="282"/>
                      <a:pt x="68" y="282"/>
                    </a:cubicBezTo>
                    <a:cubicBezTo>
                      <a:pt x="68" y="282"/>
                      <a:pt x="69" y="281"/>
                      <a:pt x="68" y="281"/>
                    </a:cubicBezTo>
                    <a:cubicBezTo>
                      <a:pt x="68" y="281"/>
                      <a:pt x="68" y="281"/>
                      <a:pt x="68" y="281"/>
                    </a:cubicBezTo>
                    <a:cubicBezTo>
                      <a:pt x="68" y="281"/>
                      <a:pt x="68" y="281"/>
                      <a:pt x="68" y="281"/>
                    </a:cubicBezTo>
                    <a:cubicBezTo>
                      <a:pt x="68" y="281"/>
                      <a:pt x="68" y="281"/>
                      <a:pt x="68" y="281"/>
                    </a:cubicBezTo>
                    <a:cubicBezTo>
                      <a:pt x="68" y="279"/>
                      <a:pt x="68" y="279"/>
                      <a:pt x="68" y="279"/>
                    </a:cubicBezTo>
                    <a:cubicBezTo>
                      <a:pt x="69" y="279"/>
                      <a:pt x="69" y="279"/>
                      <a:pt x="69" y="279"/>
                    </a:cubicBezTo>
                    <a:cubicBezTo>
                      <a:pt x="69" y="279"/>
                      <a:pt x="69" y="279"/>
                      <a:pt x="69" y="279"/>
                    </a:cubicBezTo>
                    <a:cubicBezTo>
                      <a:pt x="69" y="279"/>
                      <a:pt x="69" y="279"/>
                      <a:pt x="69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79"/>
                      <a:pt x="70" y="279"/>
                    </a:cubicBezTo>
                    <a:cubicBezTo>
                      <a:pt x="70" y="279"/>
                      <a:pt x="70" y="280"/>
                      <a:pt x="70" y="280"/>
                    </a:cubicBezTo>
                    <a:cubicBezTo>
                      <a:pt x="70" y="280"/>
                      <a:pt x="70" y="280"/>
                      <a:pt x="70" y="280"/>
                    </a:cubicBezTo>
                    <a:cubicBezTo>
                      <a:pt x="70" y="280"/>
                      <a:pt x="70" y="280"/>
                      <a:pt x="70" y="280"/>
                    </a:cubicBezTo>
                    <a:cubicBezTo>
                      <a:pt x="70" y="280"/>
                      <a:pt x="70" y="280"/>
                      <a:pt x="70" y="280"/>
                    </a:cubicBezTo>
                    <a:cubicBezTo>
                      <a:pt x="70" y="280"/>
                      <a:pt x="70" y="281"/>
                      <a:pt x="71" y="281"/>
                    </a:cubicBezTo>
                    <a:cubicBezTo>
                      <a:pt x="70" y="280"/>
                      <a:pt x="70" y="281"/>
                      <a:pt x="71" y="281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1" y="281"/>
                      <a:pt x="71" y="281"/>
                      <a:pt x="71" y="281"/>
                    </a:cubicBezTo>
                    <a:cubicBezTo>
                      <a:pt x="71" y="281"/>
                      <a:pt x="71" y="281"/>
                      <a:pt x="71" y="282"/>
                    </a:cubicBezTo>
                    <a:cubicBezTo>
                      <a:pt x="72" y="282"/>
                      <a:pt x="72" y="282"/>
                      <a:pt x="72" y="282"/>
                    </a:cubicBezTo>
                    <a:cubicBezTo>
                      <a:pt x="71" y="282"/>
                      <a:pt x="72" y="282"/>
                      <a:pt x="72" y="282"/>
                    </a:cubicBezTo>
                    <a:cubicBezTo>
                      <a:pt x="72" y="282"/>
                      <a:pt x="72" y="282"/>
                      <a:pt x="72" y="282"/>
                    </a:cubicBezTo>
                    <a:cubicBezTo>
                      <a:pt x="72" y="282"/>
                      <a:pt x="72" y="282"/>
                      <a:pt x="72" y="282"/>
                    </a:cubicBezTo>
                    <a:cubicBezTo>
                      <a:pt x="72" y="282"/>
                      <a:pt x="73" y="282"/>
                      <a:pt x="74" y="282"/>
                    </a:cubicBezTo>
                    <a:cubicBezTo>
                      <a:pt x="74" y="282"/>
                      <a:pt x="74" y="282"/>
                      <a:pt x="74" y="282"/>
                    </a:cubicBezTo>
                    <a:cubicBezTo>
                      <a:pt x="74" y="282"/>
                      <a:pt x="74" y="282"/>
                      <a:pt x="74" y="282"/>
                    </a:cubicBezTo>
                    <a:cubicBezTo>
                      <a:pt x="74" y="282"/>
                      <a:pt x="74" y="282"/>
                      <a:pt x="74" y="282"/>
                    </a:cubicBezTo>
                    <a:cubicBezTo>
                      <a:pt x="74" y="282"/>
                      <a:pt x="74" y="282"/>
                      <a:pt x="74" y="282"/>
                    </a:cubicBezTo>
                    <a:cubicBezTo>
                      <a:pt x="74" y="282"/>
                      <a:pt x="74" y="282"/>
                      <a:pt x="74" y="282"/>
                    </a:cubicBezTo>
                    <a:cubicBezTo>
                      <a:pt x="74" y="282"/>
                      <a:pt x="74" y="282"/>
                      <a:pt x="74" y="282"/>
                    </a:cubicBezTo>
                    <a:cubicBezTo>
                      <a:pt x="74" y="282"/>
                      <a:pt x="74" y="281"/>
                      <a:pt x="74" y="281"/>
                    </a:cubicBezTo>
                    <a:cubicBezTo>
                      <a:pt x="74" y="281"/>
                      <a:pt x="74" y="281"/>
                      <a:pt x="74" y="281"/>
                    </a:cubicBezTo>
                    <a:cubicBezTo>
                      <a:pt x="74" y="281"/>
                      <a:pt x="74" y="280"/>
                      <a:pt x="74" y="280"/>
                    </a:cubicBezTo>
                    <a:cubicBezTo>
                      <a:pt x="74" y="280"/>
                      <a:pt x="74" y="280"/>
                      <a:pt x="74" y="280"/>
                    </a:cubicBezTo>
                    <a:cubicBezTo>
                      <a:pt x="74" y="280"/>
                      <a:pt x="74" y="280"/>
                      <a:pt x="74" y="280"/>
                    </a:cubicBezTo>
                    <a:cubicBezTo>
                      <a:pt x="74" y="280"/>
                      <a:pt x="75" y="280"/>
                      <a:pt x="75" y="280"/>
                    </a:cubicBezTo>
                    <a:cubicBezTo>
                      <a:pt x="75" y="280"/>
                      <a:pt x="75" y="280"/>
                      <a:pt x="75" y="280"/>
                    </a:cubicBezTo>
                    <a:cubicBezTo>
                      <a:pt x="75" y="279"/>
                      <a:pt x="76" y="280"/>
                      <a:pt x="76" y="280"/>
                    </a:cubicBezTo>
                    <a:cubicBezTo>
                      <a:pt x="76" y="280"/>
                      <a:pt x="76" y="281"/>
                      <a:pt x="76" y="281"/>
                    </a:cubicBezTo>
                    <a:cubicBezTo>
                      <a:pt x="76" y="281"/>
                      <a:pt x="76" y="281"/>
                      <a:pt x="76" y="281"/>
                    </a:cubicBezTo>
                    <a:cubicBezTo>
                      <a:pt x="76" y="281"/>
                      <a:pt x="76" y="281"/>
                      <a:pt x="76" y="281"/>
                    </a:cubicBezTo>
                    <a:cubicBezTo>
                      <a:pt x="77" y="281"/>
                      <a:pt x="77" y="281"/>
                      <a:pt x="77" y="281"/>
                    </a:cubicBezTo>
                    <a:cubicBezTo>
                      <a:pt x="77" y="281"/>
                      <a:pt x="77" y="281"/>
                      <a:pt x="77" y="281"/>
                    </a:cubicBezTo>
                    <a:cubicBezTo>
                      <a:pt x="77" y="282"/>
                      <a:pt x="78" y="282"/>
                      <a:pt x="79" y="282"/>
                    </a:cubicBezTo>
                    <a:cubicBezTo>
                      <a:pt x="79" y="282"/>
                      <a:pt x="79" y="282"/>
                      <a:pt x="79" y="282"/>
                    </a:cubicBezTo>
                    <a:cubicBezTo>
                      <a:pt x="79" y="282"/>
                      <a:pt x="79" y="281"/>
                      <a:pt x="79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0"/>
                      <a:pt x="80" y="280"/>
                    </a:cubicBezTo>
                    <a:cubicBezTo>
                      <a:pt x="81" y="281"/>
                      <a:pt x="81" y="281"/>
                      <a:pt x="81" y="281"/>
                    </a:cubicBezTo>
                    <a:cubicBezTo>
                      <a:pt x="81" y="281"/>
                      <a:pt x="81" y="281"/>
                      <a:pt x="81" y="281"/>
                    </a:cubicBezTo>
                    <a:cubicBezTo>
                      <a:pt x="81" y="281"/>
                      <a:pt x="81" y="281"/>
                      <a:pt x="81" y="281"/>
                    </a:cubicBezTo>
                    <a:cubicBezTo>
                      <a:pt x="81" y="281"/>
                      <a:pt x="81" y="281"/>
                      <a:pt x="81" y="281"/>
                    </a:cubicBezTo>
                    <a:cubicBezTo>
                      <a:pt x="81" y="281"/>
                      <a:pt x="81" y="281"/>
                      <a:pt x="81" y="281"/>
                    </a:cubicBezTo>
                    <a:cubicBezTo>
                      <a:pt x="81" y="282"/>
                      <a:pt x="82" y="282"/>
                      <a:pt x="82" y="282"/>
                    </a:cubicBezTo>
                    <a:cubicBezTo>
                      <a:pt x="82" y="282"/>
                      <a:pt x="82" y="282"/>
                      <a:pt x="83" y="282"/>
                    </a:cubicBezTo>
                    <a:cubicBezTo>
                      <a:pt x="83" y="282"/>
                      <a:pt x="83" y="282"/>
                      <a:pt x="83" y="282"/>
                    </a:cubicBezTo>
                    <a:cubicBezTo>
                      <a:pt x="83" y="282"/>
                      <a:pt x="83" y="282"/>
                      <a:pt x="83" y="282"/>
                    </a:cubicBezTo>
                    <a:cubicBezTo>
                      <a:pt x="85" y="282"/>
                      <a:pt x="84" y="281"/>
                      <a:pt x="84" y="280"/>
                    </a:cubicBezTo>
                    <a:cubicBezTo>
                      <a:pt x="84" y="279"/>
                      <a:pt x="85" y="280"/>
                      <a:pt x="85" y="280"/>
                    </a:cubicBezTo>
                    <a:cubicBezTo>
                      <a:pt x="86" y="280"/>
                      <a:pt x="86" y="280"/>
                      <a:pt x="86" y="280"/>
                    </a:cubicBezTo>
                    <a:cubicBezTo>
                      <a:pt x="86" y="280"/>
                      <a:pt x="86" y="282"/>
                      <a:pt x="86" y="282"/>
                    </a:cubicBezTo>
                    <a:cubicBezTo>
                      <a:pt x="86" y="282"/>
                      <a:pt x="86" y="282"/>
                      <a:pt x="86" y="282"/>
                    </a:cubicBezTo>
                    <a:cubicBezTo>
                      <a:pt x="86" y="282"/>
                      <a:pt x="86" y="282"/>
                      <a:pt x="86" y="282"/>
                    </a:cubicBezTo>
                    <a:cubicBezTo>
                      <a:pt x="86" y="282"/>
                      <a:pt x="86" y="282"/>
                      <a:pt x="86" y="282"/>
                    </a:cubicBezTo>
                    <a:cubicBezTo>
                      <a:pt x="87" y="282"/>
                      <a:pt x="87" y="283"/>
                      <a:pt x="88" y="283"/>
                    </a:cubicBezTo>
                    <a:cubicBezTo>
                      <a:pt x="88" y="282"/>
                      <a:pt x="88" y="282"/>
                      <a:pt x="88" y="282"/>
                    </a:cubicBezTo>
                    <a:cubicBezTo>
                      <a:pt x="88" y="282"/>
                      <a:pt x="88" y="282"/>
                      <a:pt x="88" y="282"/>
                    </a:cubicBezTo>
                    <a:cubicBezTo>
                      <a:pt x="88" y="282"/>
                      <a:pt x="88" y="282"/>
                      <a:pt x="88" y="282"/>
                    </a:cubicBezTo>
                    <a:cubicBezTo>
                      <a:pt x="89" y="282"/>
                      <a:pt x="88" y="282"/>
                      <a:pt x="89" y="282"/>
                    </a:cubicBezTo>
                    <a:cubicBezTo>
                      <a:pt x="89" y="282"/>
                      <a:pt x="89" y="282"/>
                      <a:pt x="89" y="282"/>
                    </a:cubicBezTo>
                    <a:cubicBezTo>
                      <a:pt x="89" y="281"/>
                      <a:pt x="89" y="281"/>
                      <a:pt x="89" y="281"/>
                    </a:cubicBezTo>
                    <a:cubicBezTo>
                      <a:pt x="89" y="281"/>
                      <a:pt x="89" y="281"/>
                      <a:pt x="89" y="281"/>
                    </a:cubicBezTo>
                    <a:cubicBezTo>
                      <a:pt x="89" y="281"/>
                      <a:pt x="89" y="280"/>
                      <a:pt x="89" y="280"/>
                    </a:cubicBezTo>
                    <a:cubicBezTo>
                      <a:pt x="89" y="280"/>
                      <a:pt x="89" y="280"/>
                      <a:pt x="89" y="280"/>
                    </a:cubicBezTo>
                    <a:cubicBezTo>
                      <a:pt x="89" y="280"/>
                      <a:pt x="89" y="280"/>
                      <a:pt x="89" y="280"/>
                    </a:cubicBezTo>
                    <a:cubicBezTo>
                      <a:pt x="90" y="280"/>
                      <a:pt x="90" y="280"/>
                      <a:pt x="90" y="280"/>
                    </a:cubicBezTo>
                    <a:cubicBezTo>
                      <a:pt x="90" y="280"/>
                      <a:pt x="90" y="281"/>
                      <a:pt x="90" y="282"/>
                    </a:cubicBezTo>
                    <a:cubicBezTo>
                      <a:pt x="90" y="282"/>
                      <a:pt x="90" y="282"/>
                      <a:pt x="90" y="282"/>
                    </a:cubicBezTo>
                    <a:cubicBezTo>
                      <a:pt x="90" y="282"/>
                      <a:pt x="90" y="282"/>
                      <a:pt x="90" y="282"/>
                    </a:cubicBezTo>
                    <a:cubicBezTo>
                      <a:pt x="90" y="282"/>
                      <a:pt x="90" y="282"/>
                      <a:pt x="90" y="282"/>
                    </a:cubicBezTo>
                    <a:cubicBezTo>
                      <a:pt x="90" y="282"/>
                      <a:pt x="91" y="282"/>
                      <a:pt x="91" y="282"/>
                    </a:cubicBezTo>
                    <a:cubicBezTo>
                      <a:pt x="90" y="282"/>
                      <a:pt x="91" y="282"/>
                      <a:pt x="91" y="282"/>
                    </a:cubicBezTo>
                    <a:cubicBezTo>
                      <a:pt x="91" y="282"/>
                      <a:pt x="91" y="282"/>
                      <a:pt x="91" y="282"/>
                    </a:cubicBezTo>
                    <a:cubicBezTo>
                      <a:pt x="91" y="282"/>
                      <a:pt x="91" y="282"/>
                      <a:pt x="91" y="282"/>
                    </a:cubicBezTo>
                    <a:cubicBezTo>
                      <a:pt x="92" y="282"/>
                      <a:pt x="92" y="282"/>
                      <a:pt x="92" y="282"/>
                    </a:cubicBezTo>
                    <a:cubicBezTo>
                      <a:pt x="92" y="282"/>
                      <a:pt x="92" y="282"/>
                      <a:pt x="92" y="282"/>
                    </a:cubicBezTo>
                    <a:cubicBezTo>
                      <a:pt x="92" y="282"/>
                      <a:pt x="92" y="282"/>
                      <a:pt x="92" y="282"/>
                    </a:cubicBezTo>
                    <a:cubicBezTo>
                      <a:pt x="92" y="282"/>
                      <a:pt x="92" y="282"/>
                      <a:pt x="92" y="282"/>
                    </a:cubicBezTo>
                    <a:cubicBezTo>
                      <a:pt x="92" y="282"/>
                      <a:pt x="92" y="281"/>
                      <a:pt x="93" y="280"/>
                    </a:cubicBezTo>
                    <a:cubicBezTo>
                      <a:pt x="93" y="280"/>
                      <a:pt x="93" y="280"/>
                      <a:pt x="93" y="280"/>
                    </a:cubicBezTo>
                    <a:cubicBezTo>
                      <a:pt x="93" y="280"/>
                      <a:pt x="93" y="280"/>
                      <a:pt x="93" y="280"/>
                    </a:cubicBezTo>
                    <a:cubicBezTo>
                      <a:pt x="93" y="280"/>
                      <a:pt x="93" y="280"/>
                      <a:pt x="93" y="280"/>
                    </a:cubicBezTo>
                    <a:cubicBezTo>
                      <a:pt x="93" y="280"/>
                      <a:pt x="93" y="280"/>
                      <a:pt x="93" y="280"/>
                    </a:cubicBezTo>
                    <a:cubicBezTo>
                      <a:pt x="93" y="280"/>
                      <a:pt x="93" y="280"/>
                      <a:pt x="93" y="280"/>
                    </a:cubicBezTo>
                    <a:cubicBezTo>
                      <a:pt x="93" y="280"/>
                      <a:pt x="93" y="280"/>
                      <a:pt x="93" y="280"/>
                    </a:cubicBezTo>
                    <a:cubicBezTo>
                      <a:pt x="93" y="280"/>
                      <a:pt x="94" y="280"/>
                      <a:pt x="94" y="280"/>
                    </a:cubicBezTo>
                    <a:cubicBezTo>
                      <a:pt x="94" y="280"/>
                      <a:pt x="94" y="280"/>
                      <a:pt x="94" y="280"/>
                    </a:cubicBezTo>
                    <a:cubicBezTo>
                      <a:pt x="94" y="280"/>
                      <a:pt x="94" y="282"/>
                      <a:pt x="95" y="282"/>
                    </a:cubicBezTo>
                    <a:cubicBezTo>
                      <a:pt x="94" y="280"/>
                      <a:pt x="94" y="282"/>
                      <a:pt x="95" y="282"/>
                    </a:cubicBezTo>
                    <a:cubicBezTo>
                      <a:pt x="95" y="282"/>
                      <a:pt x="96" y="282"/>
                      <a:pt x="96" y="282"/>
                    </a:cubicBezTo>
                    <a:cubicBezTo>
                      <a:pt x="98" y="282"/>
                      <a:pt x="98" y="282"/>
                      <a:pt x="98" y="282"/>
                    </a:cubicBezTo>
                    <a:cubicBezTo>
                      <a:pt x="98" y="282"/>
                      <a:pt x="98" y="282"/>
                      <a:pt x="98" y="282"/>
                    </a:cubicBezTo>
                    <a:cubicBezTo>
                      <a:pt x="98" y="282"/>
                      <a:pt x="98" y="282"/>
                      <a:pt x="98" y="282"/>
                    </a:cubicBezTo>
                    <a:cubicBezTo>
                      <a:pt x="98" y="282"/>
                      <a:pt x="98" y="282"/>
                      <a:pt x="98" y="282"/>
                    </a:cubicBezTo>
                    <a:cubicBezTo>
                      <a:pt x="98" y="281"/>
                      <a:pt x="98" y="280"/>
                      <a:pt x="98" y="280"/>
                    </a:cubicBezTo>
                    <a:cubicBezTo>
                      <a:pt x="98" y="280"/>
                      <a:pt x="98" y="280"/>
                      <a:pt x="98" y="280"/>
                    </a:cubicBezTo>
                    <a:cubicBezTo>
                      <a:pt x="98" y="280"/>
                      <a:pt x="98" y="280"/>
                      <a:pt x="98" y="280"/>
                    </a:cubicBezTo>
                    <a:cubicBezTo>
                      <a:pt x="98" y="280"/>
                      <a:pt x="99" y="280"/>
                      <a:pt x="99" y="280"/>
                    </a:cubicBezTo>
                    <a:cubicBezTo>
                      <a:pt x="99" y="280"/>
                      <a:pt x="99" y="280"/>
                      <a:pt x="99" y="280"/>
                    </a:cubicBezTo>
                    <a:cubicBezTo>
                      <a:pt x="99" y="280"/>
                      <a:pt x="99" y="280"/>
                      <a:pt x="99" y="280"/>
                    </a:cubicBezTo>
                    <a:cubicBezTo>
                      <a:pt x="99" y="280"/>
                      <a:pt x="99" y="280"/>
                      <a:pt x="99" y="281"/>
                    </a:cubicBezTo>
                    <a:cubicBezTo>
                      <a:pt x="99" y="281"/>
                      <a:pt x="99" y="281"/>
                      <a:pt x="99" y="281"/>
                    </a:cubicBezTo>
                    <a:cubicBezTo>
                      <a:pt x="100" y="281"/>
                      <a:pt x="100" y="282"/>
                      <a:pt x="101" y="282"/>
                    </a:cubicBezTo>
                    <a:cubicBezTo>
                      <a:pt x="101" y="282"/>
                      <a:pt x="101" y="282"/>
                      <a:pt x="101" y="282"/>
                    </a:cubicBezTo>
                    <a:cubicBezTo>
                      <a:pt x="101" y="282"/>
                      <a:pt x="103" y="282"/>
                      <a:pt x="103" y="282"/>
                    </a:cubicBezTo>
                    <a:cubicBezTo>
                      <a:pt x="103" y="281"/>
                      <a:pt x="103" y="281"/>
                      <a:pt x="103" y="281"/>
                    </a:cubicBezTo>
                    <a:cubicBezTo>
                      <a:pt x="103" y="280"/>
                      <a:pt x="103" y="280"/>
                      <a:pt x="103" y="280"/>
                    </a:cubicBezTo>
                    <a:cubicBezTo>
                      <a:pt x="103" y="280"/>
                      <a:pt x="103" y="280"/>
                      <a:pt x="103" y="280"/>
                    </a:cubicBezTo>
                    <a:cubicBezTo>
                      <a:pt x="103" y="280"/>
                      <a:pt x="103" y="280"/>
                      <a:pt x="103" y="280"/>
                    </a:cubicBezTo>
                    <a:cubicBezTo>
                      <a:pt x="104" y="280"/>
                      <a:pt x="104" y="280"/>
                      <a:pt x="104" y="280"/>
                    </a:cubicBezTo>
                    <a:cubicBezTo>
                      <a:pt x="104" y="280"/>
                      <a:pt x="104" y="280"/>
                      <a:pt x="104" y="280"/>
                    </a:cubicBezTo>
                    <a:cubicBezTo>
                      <a:pt x="104" y="280"/>
                      <a:pt x="104" y="281"/>
                      <a:pt x="104" y="281"/>
                    </a:cubicBezTo>
                    <a:cubicBezTo>
                      <a:pt x="104" y="281"/>
                      <a:pt x="104" y="281"/>
                      <a:pt x="104" y="281"/>
                    </a:cubicBezTo>
                    <a:cubicBezTo>
                      <a:pt x="104" y="281"/>
                      <a:pt x="104" y="281"/>
                      <a:pt x="104" y="281"/>
                    </a:cubicBezTo>
                    <a:cubicBezTo>
                      <a:pt x="104" y="281"/>
                      <a:pt x="104" y="281"/>
                      <a:pt x="104" y="281"/>
                    </a:cubicBezTo>
                    <a:cubicBezTo>
                      <a:pt x="104" y="281"/>
                      <a:pt x="104" y="281"/>
                      <a:pt x="104" y="281"/>
                    </a:cubicBezTo>
                    <a:cubicBezTo>
                      <a:pt x="104" y="282"/>
                      <a:pt x="104" y="282"/>
                      <a:pt x="104" y="282"/>
                    </a:cubicBezTo>
                    <a:cubicBezTo>
                      <a:pt x="104" y="282"/>
                      <a:pt x="104" y="282"/>
                      <a:pt x="104" y="282"/>
                    </a:cubicBezTo>
                    <a:cubicBezTo>
                      <a:pt x="104" y="282"/>
                      <a:pt x="104" y="282"/>
                      <a:pt x="104" y="282"/>
                    </a:cubicBezTo>
                    <a:cubicBezTo>
                      <a:pt x="104" y="282"/>
                      <a:pt x="104" y="282"/>
                      <a:pt x="104" y="282"/>
                    </a:cubicBezTo>
                    <a:cubicBezTo>
                      <a:pt x="104" y="282"/>
                      <a:pt x="104" y="282"/>
                      <a:pt x="104" y="282"/>
                    </a:cubicBezTo>
                    <a:cubicBezTo>
                      <a:pt x="104" y="282"/>
                      <a:pt x="104" y="282"/>
                      <a:pt x="104" y="282"/>
                    </a:cubicBezTo>
                    <a:cubicBezTo>
                      <a:pt x="105" y="282"/>
                      <a:pt x="105" y="282"/>
                      <a:pt x="105" y="282"/>
                    </a:cubicBezTo>
                    <a:cubicBezTo>
                      <a:pt x="105" y="282"/>
                      <a:pt x="105" y="282"/>
                      <a:pt x="105" y="282"/>
                    </a:cubicBezTo>
                    <a:cubicBezTo>
                      <a:pt x="105" y="282"/>
                      <a:pt x="105" y="282"/>
                      <a:pt x="105" y="282"/>
                    </a:cubicBezTo>
                    <a:cubicBezTo>
                      <a:pt x="105" y="282"/>
                      <a:pt x="105" y="282"/>
                      <a:pt x="105" y="282"/>
                    </a:cubicBezTo>
                    <a:cubicBezTo>
                      <a:pt x="105" y="282"/>
                      <a:pt x="105" y="282"/>
                      <a:pt x="105" y="282"/>
                    </a:cubicBezTo>
                    <a:cubicBezTo>
                      <a:pt x="105" y="282"/>
                      <a:pt x="106" y="282"/>
                      <a:pt x="106" y="282"/>
                    </a:cubicBezTo>
                    <a:cubicBezTo>
                      <a:pt x="106" y="282"/>
                      <a:pt x="107" y="282"/>
                      <a:pt x="107" y="282"/>
                    </a:cubicBezTo>
                    <a:cubicBezTo>
                      <a:pt x="107" y="282"/>
                      <a:pt x="107" y="280"/>
                      <a:pt x="107" y="280"/>
                    </a:cubicBezTo>
                    <a:cubicBezTo>
                      <a:pt x="107" y="280"/>
                      <a:pt x="107" y="280"/>
                      <a:pt x="107" y="280"/>
                    </a:cubicBezTo>
                    <a:cubicBezTo>
                      <a:pt x="107" y="280"/>
                      <a:pt x="107" y="280"/>
                      <a:pt x="107" y="280"/>
                    </a:cubicBezTo>
                    <a:cubicBezTo>
                      <a:pt x="107" y="280"/>
                      <a:pt x="107" y="280"/>
                      <a:pt x="107" y="280"/>
                    </a:cubicBezTo>
                    <a:cubicBezTo>
                      <a:pt x="108" y="280"/>
                      <a:pt x="108" y="280"/>
                      <a:pt x="108" y="280"/>
                    </a:cubicBezTo>
                    <a:cubicBezTo>
                      <a:pt x="108" y="280"/>
                      <a:pt x="108" y="280"/>
                      <a:pt x="108" y="280"/>
                    </a:cubicBezTo>
                    <a:cubicBezTo>
                      <a:pt x="108" y="280"/>
                      <a:pt x="108" y="280"/>
                      <a:pt x="108" y="280"/>
                    </a:cubicBezTo>
                    <a:cubicBezTo>
                      <a:pt x="108" y="280"/>
                      <a:pt x="108" y="281"/>
                      <a:pt x="108" y="281"/>
                    </a:cubicBezTo>
                    <a:cubicBezTo>
                      <a:pt x="108" y="281"/>
                      <a:pt x="108" y="281"/>
                      <a:pt x="108" y="281"/>
                    </a:cubicBezTo>
                    <a:cubicBezTo>
                      <a:pt x="108" y="281"/>
                      <a:pt x="109" y="282"/>
                      <a:pt x="109" y="282"/>
                    </a:cubicBezTo>
                    <a:cubicBezTo>
                      <a:pt x="109" y="282"/>
                      <a:pt x="109" y="282"/>
                      <a:pt x="109" y="282"/>
                    </a:cubicBezTo>
                    <a:cubicBezTo>
                      <a:pt x="109" y="282"/>
                      <a:pt x="109" y="282"/>
                      <a:pt x="109" y="282"/>
                    </a:cubicBezTo>
                    <a:cubicBezTo>
                      <a:pt x="109" y="282"/>
                      <a:pt x="109" y="282"/>
                      <a:pt x="109" y="282"/>
                    </a:cubicBezTo>
                    <a:cubicBezTo>
                      <a:pt x="109" y="282"/>
                      <a:pt x="111" y="282"/>
                      <a:pt x="111" y="282"/>
                    </a:cubicBezTo>
                    <a:cubicBezTo>
                      <a:pt x="111" y="282"/>
                      <a:pt x="111" y="281"/>
                      <a:pt x="111" y="281"/>
                    </a:cubicBezTo>
                    <a:cubicBezTo>
                      <a:pt x="111" y="281"/>
                      <a:pt x="111" y="281"/>
                      <a:pt x="111" y="281"/>
                    </a:cubicBezTo>
                    <a:cubicBezTo>
                      <a:pt x="111" y="281"/>
                      <a:pt x="111" y="280"/>
                      <a:pt x="111" y="280"/>
                    </a:cubicBezTo>
                    <a:cubicBezTo>
                      <a:pt x="111" y="280"/>
                      <a:pt x="111" y="280"/>
                      <a:pt x="111" y="280"/>
                    </a:cubicBezTo>
                    <a:cubicBezTo>
                      <a:pt x="111" y="280"/>
                      <a:pt x="111" y="280"/>
                      <a:pt x="111" y="280"/>
                    </a:cubicBezTo>
                    <a:cubicBezTo>
                      <a:pt x="111" y="280"/>
                      <a:pt x="111" y="280"/>
                      <a:pt x="111" y="280"/>
                    </a:cubicBezTo>
                    <a:cubicBezTo>
                      <a:pt x="111" y="280"/>
                      <a:pt x="111" y="280"/>
                      <a:pt x="111" y="280"/>
                    </a:cubicBezTo>
                    <a:cubicBezTo>
                      <a:pt x="112" y="280"/>
                      <a:pt x="112" y="280"/>
                      <a:pt x="112" y="280"/>
                    </a:cubicBezTo>
                    <a:cubicBezTo>
                      <a:pt x="112" y="280"/>
                      <a:pt x="112" y="280"/>
                      <a:pt x="112" y="280"/>
                    </a:cubicBezTo>
                    <a:cubicBezTo>
                      <a:pt x="112" y="280"/>
                      <a:pt x="112" y="280"/>
                      <a:pt x="112" y="280"/>
                    </a:cubicBezTo>
                    <a:cubicBezTo>
                      <a:pt x="112" y="280"/>
                      <a:pt x="112" y="280"/>
                      <a:pt x="112" y="280"/>
                    </a:cubicBezTo>
                    <a:cubicBezTo>
                      <a:pt x="112" y="280"/>
                      <a:pt x="112" y="280"/>
                      <a:pt x="112" y="280"/>
                    </a:cubicBezTo>
                    <a:cubicBezTo>
                      <a:pt x="112" y="280"/>
                      <a:pt x="112" y="281"/>
                      <a:pt x="112" y="281"/>
                    </a:cubicBezTo>
                    <a:cubicBezTo>
                      <a:pt x="113" y="281"/>
                      <a:pt x="113" y="282"/>
                      <a:pt x="113" y="282"/>
                    </a:cubicBezTo>
                    <a:cubicBezTo>
                      <a:pt x="113" y="282"/>
                      <a:pt x="114" y="282"/>
                      <a:pt x="114" y="282"/>
                    </a:cubicBezTo>
                    <a:cubicBezTo>
                      <a:pt x="115" y="282"/>
                      <a:pt x="115" y="282"/>
                      <a:pt x="115" y="282"/>
                    </a:cubicBezTo>
                    <a:cubicBezTo>
                      <a:pt x="115" y="282"/>
                      <a:pt x="115" y="282"/>
                      <a:pt x="115" y="282"/>
                    </a:cubicBezTo>
                    <a:cubicBezTo>
                      <a:pt x="116" y="282"/>
                      <a:pt x="116" y="282"/>
                      <a:pt x="116" y="282"/>
                    </a:cubicBezTo>
                    <a:cubicBezTo>
                      <a:pt x="116" y="282"/>
                      <a:pt x="116" y="282"/>
                      <a:pt x="116" y="281"/>
                    </a:cubicBezTo>
                    <a:cubicBezTo>
                      <a:pt x="116" y="281"/>
                      <a:pt x="116" y="279"/>
                      <a:pt x="116" y="279"/>
                    </a:cubicBezTo>
                    <a:cubicBezTo>
                      <a:pt x="116" y="279"/>
                      <a:pt x="116" y="279"/>
                      <a:pt x="116" y="279"/>
                    </a:cubicBezTo>
                    <a:cubicBezTo>
                      <a:pt x="116" y="279"/>
                      <a:pt x="116" y="278"/>
                      <a:pt x="116" y="278"/>
                    </a:cubicBezTo>
                    <a:cubicBezTo>
                      <a:pt x="110" y="278"/>
                      <a:pt x="103" y="279"/>
                      <a:pt x="96" y="279"/>
                    </a:cubicBezTo>
                    <a:cubicBezTo>
                      <a:pt x="88" y="279"/>
                      <a:pt x="80" y="279"/>
                      <a:pt x="72" y="278"/>
                    </a:cubicBezTo>
                    <a:lnTo>
                      <a:pt x="66" y="278"/>
                    </a:lnTo>
                    <a:close/>
                    <a:moveTo>
                      <a:pt x="90" y="239"/>
                    </a:moveTo>
                    <a:cubicBezTo>
                      <a:pt x="92" y="239"/>
                      <a:pt x="93" y="240"/>
                      <a:pt x="93" y="242"/>
                    </a:cubicBezTo>
                    <a:cubicBezTo>
                      <a:pt x="93" y="243"/>
                      <a:pt x="92" y="244"/>
                      <a:pt x="90" y="244"/>
                    </a:cubicBezTo>
                    <a:cubicBezTo>
                      <a:pt x="89" y="244"/>
                      <a:pt x="88" y="243"/>
                      <a:pt x="88" y="242"/>
                    </a:cubicBezTo>
                    <a:cubicBezTo>
                      <a:pt x="88" y="240"/>
                      <a:pt x="89" y="239"/>
                      <a:pt x="90" y="239"/>
                    </a:cubicBezTo>
                    <a:moveTo>
                      <a:pt x="91" y="236"/>
                    </a:moveTo>
                    <a:cubicBezTo>
                      <a:pt x="93" y="236"/>
                      <a:pt x="96" y="239"/>
                      <a:pt x="96" y="242"/>
                    </a:cubicBezTo>
                    <a:cubicBezTo>
                      <a:pt x="96" y="245"/>
                      <a:pt x="93" y="247"/>
                      <a:pt x="91" y="247"/>
                    </a:cubicBezTo>
                    <a:cubicBezTo>
                      <a:pt x="88" y="247"/>
                      <a:pt x="85" y="245"/>
                      <a:pt x="85" y="242"/>
                    </a:cubicBezTo>
                    <a:cubicBezTo>
                      <a:pt x="85" y="239"/>
                      <a:pt x="88" y="236"/>
                      <a:pt x="91" y="236"/>
                    </a:cubicBezTo>
                    <a:moveTo>
                      <a:pt x="91" y="215"/>
                    </a:moveTo>
                    <a:cubicBezTo>
                      <a:pt x="106" y="215"/>
                      <a:pt x="118" y="227"/>
                      <a:pt x="118" y="242"/>
                    </a:cubicBezTo>
                    <a:cubicBezTo>
                      <a:pt x="118" y="257"/>
                      <a:pt x="106" y="269"/>
                      <a:pt x="91" y="269"/>
                    </a:cubicBezTo>
                    <a:cubicBezTo>
                      <a:pt x="75" y="268"/>
                      <a:pt x="63" y="257"/>
                      <a:pt x="63" y="242"/>
                    </a:cubicBezTo>
                    <a:cubicBezTo>
                      <a:pt x="63" y="227"/>
                      <a:pt x="75" y="215"/>
                      <a:pt x="91" y="215"/>
                    </a:cubicBezTo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700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26018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SAGY : key aspects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283" y="766763"/>
            <a:ext cx="6737031" cy="4526771"/>
          </a:xfrm>
          <a:solidFill>
            <a:schemeClr val="accent5">
              <a:lumMod val="20000"/>
              <a:lumOff val="80000"/>
            </a:schemeClr>
          </a:solidFill>
        </p:spPr>
        <p:txBody>
          <a:bodyPr lIns="45720" tIns="45720" rIns="0" bIns="45720" anchor="ctr"/>
          <a:lstStyle/>
          <a:p>
            <a:pPr marL="228600" indent="-228600">
              <a:spcBef>
                <a:spcPts val="0"/>
              </a:spcBef>
              <a:buFont typeface="Arial"/>
              <a:buChar char="•"/>
            </a:pPr>
            <a:r>
              <a:rPr lang="en-US" sz="1400" b="1" dirty="0" smtClean="0"/>
              <a:t>Personal Development : </a:t>
            </a:r>
            <a:r>
              <a:rPr lang="en-US" sz="1400" dirty="0" smtClean="0"/>
              <a:t>Moral Values , hygienic behavior, daily exercises, free from alcoholism, dignity of </a:t>
            </a:r>
            <a:r>
              <a:rPr lang="en-US" sz="1400" dirty="0" err="1" smtClean="0"/>
              <a:t>labour</a:t>
            </a:r>
            <a:r>
              <a:rPr lang="en-US" sz="1400" dirty="0" smtClean="0"/>
              <a:t> and promoting volunteerism, respect for women, </a:t>
            </a:r>
          </a:p>
          <a:p>
            <a:pPr marL="228600" indent="-228600">
              <a:spcBef>
                <a:spcPts val="0"/>
              </a:spcBef>
              <a:buFont typeface="Arial"/>
              <a:buChar char="•"/>
            </a:pPr>
            <a:r>
              <a:rPr lang="en-US" sz="1400" b="1" dirty="0" smtClean="0"/>
              <a:t>Human Development </a:t>
            </a:r>
            <a:r>
              <a:rPr lang="en-US" sz="1400" dirty="0" smtClean="0"/>
              <a:t>:universal access to health, balanced sex ratio, no malnutrition, universal primary education and retention of all until class X, smart school,: IT enabled class rooms, e-Libraries, e literacy, </a:t>
            </a:r>
          </a:p>
          <a:p>
            <a:pPr marL="228600" indent="-228600">
              <a:spcBef>
                <a:spcPts val="0"/>
              </a:spcBef>
              <a:buFont typeface="Arial"/>
              <a:buChar char="•"/>
            </a:pPr>
            <a:r>
              <a:rPr lang="en-US" sz="1400" b="1" dirty="0" smtClean="0"/>
              <a:t>Social development</a:t>
            </a:r>
            <a:r>
              <a:rPr lang="en-US" sz="1400" dirty="0" smtClean="0"/>
              <a:t>: Volunteerism, honoring village elders, village freedom fighters, violence and crime free village, integrating socially excluded groups like SC/ST</a:t>
            </a:r>
          </a:p>
          <a:p>
            <a:pPr marL="228600" indent="-228600">
              <a:spcBef>
                <a:spcPts val="0"/>
              </a:spcBef>
              <a:buFont typeface="Arial"/>
              <a:buChar char="•"/>
            </a:pPr>
            <a:r>
              <a:rPr lang="en-US" sz="1400" b="1" dirty="0" smtClean="0"/>
              <a:t>Economic development: </a:t>
            </a:r>
            <a:r>
              <a:rPr lang="en-US" sz="1400" dirty="0" smtClean="0"/>
              <a:t>diversified agriculture, dairy and livestock, organic farming, soil health cards, micro-irrigation, rural industrialization, post harvesting technology, food processing, village &amp; eco-tourism</a:t>
            </a:r>
          </a:p>
          <a:p>
            <a:pPr marL="228600" indent="-228600">
              <a:spcBef>
                <a:spcPts val="0"/>
              </a:spcBef>
              <a:buFont typeface="Arial"/>
              <a:buChar char="•"/>
            </a:pPr>
            <a:r>
              <a:rPr lang="en-US" sz="1400" b="1" dirty="0" smtClean="0"/>
              <a:t>Environment sustainability : </a:t>
            </a:r>
            <a:r>
              <a:rPr lang="en-US" sz="1400" dirty="0" smtClean="0"/>
              <a:t>tree plantation, rainwater harvesting, watershed development, toilet in each household</a:t>
            </a:r>
          </a:p>
          <a:p>
            <a:pPr marL="228600" indent="-228600">
              <a:spcBef>
                <a:spcPts val="0"/>
              </a:spcBef>
              <a:buFont typeface="Arial"/>
              <a:buChar char="•"/>
            </a:pPr>
            <a:r>
              <a:rPr lang="en-US" sz="1400" b="1" dirty="0" smtClean="0"/>
              <a:t>Basic Amenities : </a:t>
            </a:r>
            <a:r>
              <a:rPr lang="en-US" sz="1400" dirty="0" smtClean="0"/>
              <a:t>piped clean drinking water, road connectivity to main road, electric connection to all homes with 24/7 power, broad band connectivity, mini-bank with ATM</a:t>
            </a:r>
          </a:p>
          <a:p>
            <a:pPr marL="228600" indent="-228600">
              <a:spcBef>
                <a:spcPts val="0"/>
              </a:spcBef>
              <a:buFont typeface="Arial"/>
              <a:buChar char="•"/>
            </a:pPr>
            <a:r>
              <a:rPr lang="en-US" sz="1400" b="1" dirty="0" smtClean="0"/>
              <a:t>Good Governance : </a:t>
            </a:r>
            <a:r>
              <a:rPr lang="en-US" sz="1400" dirty="0" smtClean="0"/>
              <a:t>e-governance, online certificates, election by consensus</a:t>
            </a:r>
            <a:endParaRPr lang="en-US" sz="1400" dirty="0"/>
          </a:p>
        </p:txBody>
      </p:sp>
      <p:pic>
        <p:nvPicPr>
          <p:cNvPr id="665602" name="Picture 2" descr="http://www.todayonline.com/sites/default/files/styles/photo_gallery_image_lightbox/public/18948614.JPG?itok=OLN1nziS"/>
          <p:cNvPicPr>
            <a:picLocks noChangeAspect="1" noChangeArrowheads="1"/>
          </p:cNvPicPr>
          <p:nvPr/>
        </p:nvPicPr>
        <p:blipFill>
          <a:blip r:embed="rId2" cstate="print"/>
          <a:srcRect l="18608" r="51516"/>
          <a:stretch>
            <a:fillRect/>
          </a:stretch>
        </p:blipFill>
        <p:spPr bwMode="auto">
          <a:xfrm>
            <a:off x="6931139" y="766763"/>
            <a:ext cx="2035061" cy="452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USESECONDARYMONITOR" val="True"/>
  <p:tag name="ANSWERNOWSTYLE" val="-1"/>
  <p:tag name="RESPCOUNTERFORMAT" val="0"/>
  <p:tag name="NUMRESPONSES" val="1"/>
  <p:tag name="CHARTVALUEFORMAT" val="0%"/>
  <p:tag name="AUTOUPDATEALIASES" val="True"/>
  <p:tag name="RACEANIMATIONSPEED" val="3"/>
  <p:tag name="MAXRESPONDERS" val="5"/>
  <p:tag name="BUBBLEGROUPING" val="3"/>
  <p:tag name="CUSTOMCELLBACKCOLOR1" val="-657956"/>
  <p:tag name="USESCHEMECOLORS" val="True"/>
  <p:tag name="GRIDOPACITY" val="90"/>
  <p:tag name="GRIDPOSITION" val="1"/>
  <p:tag name="RESETCHARTS" val="True"/>
  <p:tag name="ALLOWUSERFEEDBACK" val="True"/>
  <p:tag name="REALTIMEBACKUPPATH" val="(None)"/>
  <p:tag name="ADVANCEDSETTINGSVIEW" val="False"/>
  <p:tag name="FIBDISPLAYKEYWORDS" val="True"/>
  <p:tag name="PRRESPONSE4" val="7"/>
  <p:tag name="PRRESPONSE8" val="3"/>
  <p:tag name="ALWAYSOPENPOLL" val="False"/>
  <p:tag name="POWERPOINTVERSION" val="14.0"/>
  <p:tag name="CSVFORMAT" val="0"/>
  <p:tag name="RESPCOUNTERSTYLE" val="-1"/>
  <p:tag name="ALLOWDUPLICATES" val="False"/>
  <p:tag name="REVIEWONLY" val="False"/>
  <p:tag name="RACERSMAXDISPLAYED" val="5"/>
  <p:tag name="BUBBLENAMEVISIBLE" val="True"/>
  <p:tag name="CUSTOMGRIDBACKCOLOR" val="-2830136"/>
  <p:tag name="CUSTOMCELLBACKCOLOR4" val="-8355712"/>
  <p:tag name="GRIDROTATIONINTERVAL" val="2"/>
  <p:tag name="CHARTCOLORS" val="0"/>
  <p:tag name="INCLUDEPPT" val="True"/>
  <p:tag name="ZEROBASED" val="False"/>
  <p:tag name="FIBNUMRESULTS" val="5"/>
  <p:tag name="PRRESPONSE3" val="8"/>
  <p:tag name="PRRESPONSE9" val="2"/>
  <p:tag name="SAVECSVWITHSESSION" val="False"/>
  <p:tag name="RESPTABLESTYLE" val="-1"/>
  <p:tag name="BACKUPMAINTENANCE" val="7"/>
  <p:tag name="RACEENDPOINTS" val="100"/>
  <p:tag name="BUBBLESIZEVISIBLE" val="True"/>
  <p:tag name="CUSTOMCELLBACKCOLOR2" val="-13395457"/>
  <p:tag name="DISPLAYDEVICEID" val="True"/>
  <p:tag name="CHARTLABELS" val="0"/>
  <p:tag name="INCORRECTPOINTVALUE" val="0"/>
  <p:tag name="FIBDISPLAYRESULTS" val="True"/>
  <p:tag name="PRRESPONSE5" val="6"/>
  <p:tag name="SHOWFLASHWARNING" val="True"/>
  <p:tag name="EXPANDSHOWBAR" val="True"/>
  <p:tag name="COUNTDOWNSECONDS" val="10"/>
  <p:tag name="ROTATIONINTERVAL" val="2"/>
  <p:tag name="TEAMSINLEADERBOARD" val="5"/>
  <p:tag name="CUSTOMCELLBACKCOLOR3" val="-268652"/>
  <p:tag name="GRIDSIZE" val="{Width=800, Height=600}"/>
  <p:tag name="CORRECTPOINTVALUE" val="100"/>
  <p:tag name="FIBINCLUDEOTHER" val="True"/>
  <p:tag name="PRRESPONSE7" val="4"/>
  <p:tag name="SHOWBARVISIBLE" val="True"/>
  <p:tag name="INPUTSOURCE" val="1"/>
  <p:tag name="SKIPREMAININGRACESLIDES" val="True"/>
  <p:tag name="CUSTOMCELLFORECOLOR" val="-16777216"/>
  <p:tag name="POLLINGCYCLE" val="2"/>
  <p:tag name="AUTOADJUSTPARTRANGE" val="True"/>
  <p:tag name="PRRESPONSE6" val="5"/>
  <p:tag name="BULLETTYPE" val="3"/>
  <p:tag name="AUTOADVANCE" val="False"/>
  <p:tag name="DEFAULTNUMTEAMS" val="5"/>
  <p:tag name="INCLUDENONRESPONDERS" val="False"/>
  <p:tag name="PRRESPONSE1" val="10"/>
  <p:tag name="STDCHART" val="1"/>
  <p:tag name="DISPLAYDEVICENUMBER" val="True"/>
  <p:tag name="CHARTSCALE" val="True"/>
  <p:tag name="ANSWERNOWTEXT" val="Answer Now"/>
  <p:tag name="BUBBLEVALUEFORMAT" val="0.0"/>
  <p:tag name="REALTIMEBACKUP" val="False"/>
  <p:tag name="COUNTDOWNSTYLE" val="-1"/>
  <p:tag name="AUTOSIZEGRID" val="True"/>
  <p:tag name="CS" val="1,2"/>
  <p:tag name="MULTIRESPDIVISOR" val="1"/>
  <p:tag name="PARTICIPANTSINLEADERBOARD" val="5"/>
  <p:tag name="BACKUPSESSIONS" val="True"/>
  <p:tag name="DISPLAYNAME" val="True"/>
  <p:tag name="PRRESPONSE10" val="1"/>
  <p:tag name="PRRESPONSE2" val="9"/>
  <p:tag name="DELIMITERS" val="3.1"/>
  <p:tag name="TPFULLVERSION" val="4.2.4.1012"/>
  <p:tag name="NP_IDX" val="8"/>
  <p:tag name="MMPROD_NEXTUNIQUEID" val="10009"/>
  <p:tag name="THINKCELLPRESENTATIONDONOTDELETE" val="&lt;?xml version=&quot;1.0&quot; encoding=&quot;UTF-16&quot; standalone=&quot;yes&quot;?&gt;&#10;&lt;root reqver=&quot;21047&quot;&gt;&lt;version val=&quot;22254&quot;/&gt;&lt;CPresentation id=&quot;1&quot;&gt;&lt;m_precDefaultNumber&gt;&lt;m_chMinusSymbol&gt;-&lt;/m_chMinusSymbol&gt;&lt;m_chDecimalSymbol17909&gt;.&lt;/m_chDecimalSymbol17909&gt;&lt;m_nGroupingDigits17909 val=&quot;2147483647&quot;/&gt;&lt;/m_precDefaultNumber&gt;&lt;m_precDefaultPercent&gt;&lt;m_chMinusSymbol&gt;-&lt;/m_chMinusSymbol&gt;&lt;m_nDecimalDigits17909 val=&quot;0&quot;/&gt;&lt;m_chDecimalSymbol17909&gt;.&lt;/m_chDecimalSymbol17909&gt;&lt;m_nGroupingDigits17909 val=&quot;2147483647&quot;/&gt;&lt;m_strSuffix17909&gt;%&lt;/m_strSuffix17909&gt;&lt;/m_precDefaultPercent&gt;&lt;m_precDefaultDate&gt;&lt;m_strFormatTime&gt;%d-%m-%Y&lt;/m_strFormatTime&gt;&lt;/m_precDefaultDate&gt;&lt;m_precDefaultYear/&gt;&lt;m_precDefaultQuarter/&gt;&lt;m_precDefaultMonth/&gt;&lt;m_precDefaultWeek/&gt;&lt;m_precDefaultDay/&gt;&lt;m_mruColor&gt;&lt;m_vecMRU length=&quot;2&quot;&gt;&lt;elem m_fUsage=&quot;5.44429213255159450000E+000&quot;&gt;&lt;m_ppcolschidx val=&quot;0&quot;/&gt;&lt;m_rgb r=&quot;11&quot; g=&quot;4a&quot; b=&quot;94&quot;/&gt;&lt;m_nBrightness val=&quot;0&quot;/&gt;&lt;/elem&gt;&lt;elem m_fUsage=&quot;4.55555102504411650000E+000&quot;&gt;&lt;m_ppcolschidx val=&quot;0&quot;/&gt;&lt;m_rgb r=&quot;ee&quot; g=&quot;1a&quot; b=&quot;24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1487&quot;&gt;&lt;property id=&quot;20148&quot; value=&quot;5&quot;/&gt;&lt;property id=&quot;20300&quot; value=&quot;Slide 2 - &amp;quot;Contents&amp;quot;&quot;/&gt;&lt;property id=&quot;20307&quot; value=&quot;1466&quot;/&gt;&lt;/object&gt;&lt;object type=&quot;3&quot; unique_id=&quot;23328&quot;&gt;&lt;property id=&quot;20148&quot; value=&quot;5&quot;/&gt;&lt;property id=&quot;20300&quot; value=&quot;Slide 16 - &amp;quot;Work plan should be developed in the current context&amp;quot;&quot;/&gt;&lt;property id=&quot;20307&quot; value=&quot;1680&quot;/&gt;&lt;/object&gt;&lt;object type=&quot;3&quot; unique_id=&quot;26707&quot;&gt;&lt;property id=&quot;20148&quot; value=&quot;5&quot;/&gt;&lt;property id=&quot;20300&quot; value=&quot;Slide 9 - &amp;quot;We believe, NAB can build a strong play with upwards of 15% RoE on a sizable book of more than AUD 20 billion&amp;quot;&quot;/&gt;&lt;property id=&quot;20307&quot; value=&quot;1786&quot;/&gt;&lt;/object&gt;&lt;object type=&quot;3&quot; unique_id=&quot;31663&quot;&gt;&lt;property id=&quot;20148&quot; value=&quot;5&quot;/&gt;&lt;property id=&quot;20300&quot; value=&quot;Slide 1&quot;/&gt;&lt;property id=&quot;20307&quot; value=&quot;1816&quot;/&gt;&lt;/object&gt;&lt;object type=&quot;3&quot; unique_id=&quot;31665&quot;&gt;&lt;property id=&quot;20148&quot; value=&quot;5&quot;/&gt;&lt;property id=&quot;20300&quot; value=&quot;Slide 8 - &amp;quot;Contents&amp;quot;&quot;/&gt;&lt;property id=&quot;20307&quot; value=&quot;1817&quot;/&gt;&lt;/object&gt;&lt;object type=&quot;3&quot; unique_id=&quot;31709&quot;&gt;&lt;property id=&quot;20148&quot; value=&quot;5&quot;/&gt;&lt;property id=&quot;20300&quot; value=&quot;Slide 15 - &amp;quot;Contents&amp;quot;&quot;/&gt;&lt;property id=&quot;20307&quot; value=&quot;1818&quot;/&gt;&lt;/object&gt;&lt;object type=&quot;3&quot; unique_id=&quot;31710&quot;&gt;&lt;property id=&quot;20148&quot; value=&quot;5&quot;/&gt;&lt;property id=&quot;20300&quot; value=&quot;Slide 17 - &amp;quot;Outside-in perspective on posture of other foreign banks towards WOS&amp;quot;&quot;/&gt;&lt;property id=&quot;20307&quot; value=&quot;1828&quot;/&gt;&lt;/object&gt;&lt;object type=&quot;3&quot; unique_id=&quot;31711&quot;&gt;&lt;property id=&quot;20148&quot; value=&quot;5&quot;/&gt;&lt;property id=&quot;20300&quot; value=&quot;Slide 18 - &amp;quot;Other key regulatory questions&amp;quot;&quot;/&gt;&lt;property id=&quot;20307&quot; value=&quot;1829&quot;/&gt;&lt;/object&gt;&lt;object type=&quot;3&quot; unique_id=&quot;31712&quot;&gt;&lt;property id=&quot;20148&quot; value=&quot;5&quot;/&gt;&lt;property id=&quot;20300&quot; value=&quot;Slide 72 - &amp;quot;Potential strategic postures for National Australia Bank: Preliminary thoughts&amp;quot;&quot;/&gt;&lt;property id=&quot;20307&quot; value=&quot;1830&quot;/&gt;&lt;/object&gt;&lt;object type=&quot;3&quot; unique_id=&quot;31714&quot;&gt;&lt;property id=&quot;20148&quot; value=&quot;5&quot;/&gt;&lt;property id=&quot;20300&quot; value=&quot;Slide 73 - &amp;quot;WOS options will allow NAB to consider inorganic options to build scale faster and at lower risk&amp;quot;&quot;/&gt;&lt;property id=&quot;20307&quot; value=&quot;1832&quot;/&gt;&lt;/object&gt;&lt;object type=&quot;3&quot; unique_id=&quot;35918&quot;&gt;&lt;property id=&quot;20148&quot; value=&quot;5&quot;/&gt;&lt;property id=&quot;20300&quot; value=&quot;Slide 3 - &amp;quot;Indian banking sector has grown at 16-19%; current low penetration indicates significant headroom for continued gro&quot;/&gt;&lt;property id=&quot;20307&quot; value=&quot;1897&quot;/&gt;&lt;/object&gt;&lt;object type=&quot;3&quot; unique_id=&quot;35919&quot;&gt;&lt;property id=&quot;20148&quot; value=&quot;5&quot;/&gt;&lt;property id=&quot;20300&quot; value=&quot;Slide 4 - &amp;quot;WOS regime opens up several new opportunities along with several challenges&amp;quot;&quot;/&gt;&lt;property id=&quot;20307&quot; value=&quot;1898&quot;/&gt;&lt;/object&gt;&lt;object type=&quot;3&quot; unique_id=&quot;35920&quot;&gt;&lt;property id=&quot;20148&quot; value=&quot;5&quot;/&gt;&lt;property id=&quot;20300&quot; value=&quot;Slide 5 - &amp;quot;We expect banking revenues will grow by 16-19% over the next 5 years&amp;quot;&quot;/&gt;&lt;property id=&quot;20307&quot; value=&quot;1899&quot;/&gt;&lt;/object&gt;&lt;object type=&quot;3&quot; unique_id=&quot;35921&quot;&gt;&lt;property id=&quot;20148&quot; value=&quot;5&quot;/&gt;&lt;property id=&quot;20300&quot; value=&quot;Slide 6 - &amp;quot;RoE impact of WOS&amp;quot;&quot;/&gt;&lt;property id=&quot;20307&quot; value=&quot;1900&quot;/&gt;&lt;/object&gt;&lt;object type=&quot;3&quot; unique_id=&quot;35922&quot;&gt;&lt;property id=&quot;20148&quot; value=&quot;5&quot;/&gt;&lt;property id=&quot;20300&quot; value=&quot;Slide 7 - &amp;quot;Key reasons for WOS&amp;quot;&quot;/&gt;&lt;property id=&quot;20307&quot; value=&quot;1901&quot;/&gt;&lt;/object&gt;&lt;object type=&quot;3&quot; unique_id=&quot;35923&quot;&gt;&lt;property id=&quot;20148&quot; value=&quot;5&quot;/&gt;&lt;property id=&quot;20300&quot; value=&quot;Slide 10 - &amp;quot;There are four key pillars for successful play in WOS regime&amp;quot;&quot;/&gt;&lt;property id=&quot;20307&quot; value=&quot;1888&quot;/&gt;&lt;/object&gt;&lt;object type=&quot;3&quot; unique_id=&quot;35924&quot;&gt;&lt;property id=&quot;20148&quot; value=&quot;5&quot;/&gt;&lt;property id=&quot;20300&quot; value=&quot;Slide 11 - &amp;quot;Key operating model changes required &amp;quot;&quot;/&gt;&lt;property id=&quot;20307&quot; value=&quot;1889&quot;/&gt;&lt;/object&gt;&lt;object type=&quot;3&quot; unique_id=&quot;35925&quot;&gt;&lt;property id=&quot;20148&quot; value=&quot;5&quot;/&gt;&lt;property id=&quot;20300&quot; value=&quot;Slide 12 - &amp;quot;Priority sector lending norms&amp;quot;&quot;/&gt;&lt;property id=&quot;20307&quot; value=&quot;1893&quot;/&gt;&lt;/object&gt;&lt;object type=&quot;3&quot; unique_id=&quot;35926&quot;&gt;&lt;property id=&quot;20148&quot; value=&quot;5&quot;/&gt;&lt;property id=&quot;20300&quot; value=&quot;Slide 13 - &amp;quot;Our perspective on NAB’s ability to meet priority sector obligations&amp;quot;&quot;/&gt;&lt;property id=&quot;20307&quot; value=&quot;1894&quot;/&gt;&lt;/object&gt;&lt;object type=&quot;3&quot; unique_id=&quot;35927&quot;&gt;&lt;property id=&quot;20148&quot; value=&quot;5&quot;/&gt;&lt;property id=&quot;20300&quot; value=&quot;Slide 14 - &amp;quot;Likely split of PSL book breakup for NAB&amp;quot;&quot;/&gt;&lt;property id=&quot;20307&quot; value=&quot;1895&quot;/&gt;&lt;/object&gt;&lt;object type=&quot;3&quot; unique_id=&quot;35928&quot;&gt;&lt;property id=&quot;20148&quot; value=&quot;5&quot;/&gt;&lt;property id=&quot;20300&quot; value=&quot;Slide 19 - &amp;quot;There are four key pillars for successful play in WOS regime&amp;quot;&quot;/&gt;&lt;property id=&quot;20307&quot; value=&quot;1833&quot;/&gt;&lt;/object&gt;&lt;object type=&quot;3&quot; unique_id=&quot;35929&quot;&gt;&lt;property id=&quot;20148&quot; value=&quot;5&quot;/&gt;&lt;property id=&quot;20300&quot; value=&quot;Slide 20 - &amp;quot;There are four key pillars for successful play in WOS regime&amp;quot;&quot;/&gt;&lt;property id=&quot;20307&quot; value=&quot;1834&quot;/&gt;&lt;/object&gt;&lt;object type=&quot;3&quot; unique_id=&quot;35930&quot;&gt;&lt;property id=&quot;20148&quot; value=&quot;5&quot;/&gt;&lt;property id=&quot;20300&quot; value=&quot;Slide 21 - &amp;quot;Key products that drive import and export trade flow with Aus-NZ&amp;quot;&quot;/&gt;&lt;property id=&quot;20307&quot; value=&quot;1835&quot;/&gt;&lt;/object&gt;&lt;object type=&quot;3&quot; unique_id=&quot;35931&quot;&gt;&lt;property id=&quot;20148&quot; value=&quot;5&quot;/&gt;&lt;property id=&quot;20300&quot; value=&quot;Slide 22 - &amp;quot;The export trade flow presents a revenue opportunity of AUD 225 Million&amp;quot;&quot;/&gt;&lt;property id=&quot;20307&quot; value=&quot;1836&quot;/&gt;&lt;/object&gt;&lt;object type=&quot;3&quot; unique_id=&quot;35932&quot;&gt;&lt;property id=&quot;20148&quot; value=&quot;5&quot;/&gt;&lt;property id=&quot;20300&quot; value=&quot;Slide 23 - &amp;quot;SME and mid-market segment represents 80% of the export linked revenue opportunity&amp;quot;&quot;/&gt;&lt;property id=&quot;20307&quot; value=&quot;1837&quot;/&gt;&lt;/object&gt;&lt;object type=&quot;3&quot; unique_id=&quot;35933&quot;&gt;&lt;property id=&quot;20148&quot; value=&quot;5&quot;/&gt;&lt;property id=&quot;20300&quot; value=&quot;Slide 24 - &amp;quot;The import trade flow in Coal and Gold represent a revenue opportunity of AUD 580 Million&amp;quot;&quot;/&gt;&lt;property id=&quot;20307&quot; value=&quot;1838&quot;/&gt;&lt;/object&gt;&lt;object type=&quot;3&quot; unique_id=&quot;35934&quot;&gt;&lt;property id=&quot;20148&quot; value=&quot;5&quot;/&gt;&lt;property id=&quot;20300&quot; value=&quot;Slide 25 - &amp;quot;Sector focused supply chain financing solutions can improve margins and reduce credit risk&amp;quot;&quot;/&gt;&lt;property id=&quot;20307&quot; value=&quot;1839&quot;/&gt;&lt;/object&gt;&lt;object type=&quot;3&quot; unique_id=&quot;35935&quot;&gt;&lt;property id=&quot;20148&quot; value=&quot;5&quot;/&gt;&lt;property id=&quot;20300&quot; value=&quot;Slide 26 - &amp;quot;Contours of a payments / cash managements proposition to SMEs&amp;quot;&quot;/&gt;&lt;property id=&quot;20307&quot; value=&quot;1840&quot;/&gt;&lt;/object&gt;&lt;object type=&quot;3&quot; unique_id=&quot;35936&quot;&gt;&lt;property id=&quot;20148&quot; value=&quot;5&quot;/&gt;&lt;property id=&quot;20300&quot; value=&quot;Slide 27 - &amp;quot;Exploring financial intermediation opportunities in the power value-chain: Conceptual illustration&amp;quot;&quot;/&gt;&lt;property id=&quot;20307&quot; value=&quot;1841&quot;/&gt;&lt;/object&gt;&lt;object type=&quot;3&quot; unique_id=&quot;35937&quot;&gt;&lt;property id=&quot;20148&quot; value=&quot;5&quot;/&gt;&lt;property id=&quot;20300&quot; value=&quot;Slide 28 - &amp;quot;There are four key pillars for successful play in WOS regime&amp;quot;&quot;/&gt;&lt;property id=&quot;20307&quot; value=&quot;1842&quot;/&gt;&lt;/object&gt;&lt;object type=&quot;3&quot; unique_id=&quot;35938&quot;&gt;&lt;property id=&quot;20148&quot; value=&quot;5&quot;/&gt;&lt;property id=&quot;20300&quot; value=&quot;Slide 29 - &amp;quot;Our comprehensive offering to banks for CASA improvement – 16 initiatives across 4 dimensions&amp;quot;&quot;/&gt;&lt;property id=&quot;20307&quot; value=&quot;1843&quot;/&gt;&lt;/object&gt;&lt;object type=&quot;3&quot; unique_id=&quot;35939&quot;&gt;&lt;property id=&quot;20148&quot; value=&quot;5&quot;/&gt;&lt;property id=&quot;20300&quot; value=&quot;Slide 30 - &amp;quot;Finance search queries in India have grown by 3-4x over the last three years with banking queries showing the high&quot;/&gt;&lt;property id=&quot;20307&quot; value=&quot;1844&quot;/&gt;&lt;/object&gt;&lt;object type=&quot;3&quot; unique_id=&quot;35940&quot;&gt;&lt;property id=&quot;20148&quot; value=&quot;5&quot;/&gt;&lt;property id=&quot;20300&quot; value=&quot;Slide 31 - &amp;quot;Digital is already playing a very important role&amp;#x0D;&amp;#x0A;in influencing “offline” purchases&amp;quot;&quot;/&gt;&lt;property id=&quot;20307&quot; value=&quot;1845&quot;/&gt;&lt;/object&gt;&lt;object type=&quot;3&quot; unique_id=&quot;35941&quot;&gt;&lt;property id=&quot;20148&quot; value=&quot;5&quot;/&gt;&lt;property id=&quot;20300&quot; value=&quot;Slide 32 - &amp;quot;Core elements of a “Self-directed digital centric” proposition&amp;quot;&quot;/&gt;&lt;property id=&quot;20307&quot; value=&quot;1846&quot;/&gt;&lt;/object&gt;&lt;object type=&quot;3&quot; unique_id=&quot;35942&quot;&gt;&lt;property id=&quot;20148&quot; value=&quot;5&quot;/&gt;&lt;property id=&quot;20300&quot; value=&quot;Slide 33 - &amp;quot;Within retail, affluent and mass affluent in the top 450 centres will constitute 62% of the revenue pool&amp;quot;&quot;/&gt;&lt;property id=&quot;20307&quot; value=&quot;1847&quot;/&gt;&lt;/object&gt;&lt;object type=&quot;3&quot; unique_id=&quot;35943&quot;&gt;&lt;property id=&quot;20148&quot; value=&quot;5&quot;/&gt;&lt;property id=&quot;20300&quot; value=&quot;Slide 34 - &amp;quot;Indian consumers are increasingly more willing to take risks and are also open to financial planning&amp;quot;&quot;/&gt;&lt;property id=&quot;20307&quot; value=&quot;1848&quot;/&gt;&lt;/object&gt;&lt;object type=&quot;3&quot; unique_id=&quot;35944&quot;&gt;&lt;property id=&quot;20148&quot; value=&quot;5&quot;/&gt;&lt;property id=&quot;20300&quot; value=&quot;Slide 35 - &amp;quot;Banks have a relationship based offering for affluent / mass-affluent customer base&amp;quot;&quot;/&gt;&lt;property id=&quot;20307&quot; value=&quot;1849&quot;/&gt;&lt;/object&gt;&lt;object type=&quot;3&quot; unique_id=&quot;35945&quot;&gt;&lt;property id=&quot;20148&quot; value=&quot;5&quot;/&gt;&lt;property id=&quot;20300&quot; value=&quot;Slide 36 - &amp;quot;Ranking offerings of leading private sector banks and SBI&amp;quot;&quot;/&gt;&lt;property id=&quot;20307&quot; value=&quot;1850&quot;/&gt;&lt;/object&gt;&lt;object type=&quot;3&quot; unique_id=&quot;35946&quot;&gt;&lt;property id=&quot;20148&quot; value=&quot;5&quot;/&gt;&lt;property id=&quot;20300&quot; value=&quot;Slide 37 - &amp;quot;So what is analytics after all?&amp;quot;&quot;/&gt;&lt;property id=&quot;20307&quot; value=&quot;1851&quot;/&gt;&lt;/object&gt;&lt;object type=&quot;3&quot; unique_id=&quot;35947&quot;&gt;&lt;property id=&quot;20148&quot; value=&quot;5&quot;/&gt;&lt;property id=&quot;20300&quot; value=&quot;Slide 38 - &amp;quot;Propensity models have ~10x improvements in conversion&amp;quot;&quot;/&gt;&lt;property id=&quot;20307&quot; value=&quot;1852&quot;/&gt;&lt;/object&gt;&lt;object type=&quot;3&quot; unique_id=&quot;35948&quot;&gt;&lt;property id=&quot;20148&quot; value=&quot;5&quot;/&gt;&lt;property id=&quot;20300&quot; value=&quot;Slide 39 - &amp;quot;There are four key pillars for successful play in WOS regime&amp;quot;&quot;/&gt;&lt;property id=&quot;20307&quot; value=&quot;1853&quot;/&gt;&lt;/object&gt;&lt;object type=&quot;3&quot; unique_id=&quot;35949&quot;&gt;&lt;property id=&quot;20148&quot; value=&quot;5&quot;/&gt;&lt;property id=&quot;20300&quot; value=&quot;Slide 40 - &amp;quot;In SME banking, some banks have done well than others on the back of superior credit processes &amp;quot;&quot;/&gt;&lt;property id=&quot;20307&quot; value=&quot;1854&quot;/&gt;&lt;/object&gt;&lt;object type=&quot;3&quot; unique_id=&quot;35950&quot;&gt;&lt;property id=&quot;20148&quot; value=&quot;5&quot;/&gt;&lt;property id=&quot;20300&quot; value=&quot;Slide 41 - &amp;quot;State of the art tools for distinctive credit risk management capabilities &amp;quot;&quot;/&gt;&lt;property id=&quot;20307&quot; value=&quot;1855&quot;/&gt;&lt;/object&gt;&lt;object type=&quot;3&quot; unique_id=&quot;35951&quot;&gt;&lt;property id=&quot;20148&quot; value=&quot;5&quot;/&gt;&lt;property id=&quot;20300&quot; value=&quot;Slide 42 - &amp;quot;The QCA is a unique approach to assess qualitative factors in an exceptionally objective and consistent way&amp;quot;&quot;/&gt;&lt;property id=&quot;20307&quot; value=&quot;1856&quot;/&gt;&lt;/object&gt;&lt;object type=&quot;3&quot; unique_id=&quot;35952&quot;&gt;&lt;property id=&quot;20148&quot; value=&quot;5&quot;/&gt;&lt;property id=&quot;20300&quot; value=&quot;Slide 43 - &amp;quot;Clearly defined set of risk-mitigating actions and efficient monitoring can lead to significant reduction of expos&quot;/&gt;&lt;property id=&quot;20307&quot; value=&quot;1857&quot;/&gt;&lt;/object&gt;&lt;object type=&quot;3&quot; unique_id=&quot;35953&quot;&gt;&lt;property id=&quot;20148&quot; value=&quot;5&quot;/&gt;&lt;property id=&quot;20300&quot; value=&quot;Slide 44 - &amp;quot;Indian HNIs consist of six behavioral segments with different buying behaviors – SME owners constitute over 50% of&quot;/&gt;&lt;property id=&quot;20307&quot; value=&quot;1858&quot;/&gt;&lt;/object&gt;&lt;object type=&quot;3&quot; unique_id=&quot;35954&quot;&gt;&lt;property id=&quot;20148&quot; value=&quot;5&quot;/&gt;&lt;property id=&quot;20300&quot; value=&quot;Slide 45 - &amp;quot;~80% of enterprises1 owners prefer to use the same RM for both business banking and personal wealth management&amp;quot;&quot;/&gt;&lt;property id=&quot;20307&quot; value=&quot;1859&quot;/&gt;&lt;/object&gt;&lt;object type=&quot;3&quot; unique_id=&quot;35955&quot;&gt;&lt;property id=&quot;20148&quot; value=&quot;5&quot;/&gt;&lt;property id=&quot;20300&quot; value=&quot;Slide 46 - &amp;quot;Elements of an integrated SME-wealth offering&amp;quot;&quot;/&gt;&lt;property id=&quot;20307&quot; value=&quot;1860&quot;/&gt;&lt;/object&gt;&lt;object type=&quot;3&quot; unique_id=&quot;35956&quot;&gt;&lt;property id=&quot;20148&quot; value=&quot;5&quot;/&gt;&lt;property id=&quot;20300&quot; value=&quot;Slide 47 - &amp;quot;~23% of small enterprises1 using credit products borrow from non-financial institutions (mainly from family and fr&quot;/&gt;&lt;property id=&quot;20307&quot; value=&quot;1861&quot;/&gt;&lt;/object&gt;&lt;object type=&quot;3&quot; unique_id=&quot;35957&quot;&gt;&lt;property id=&quot;20148&quot; value=&quot;5&quot;/&gt;&lt;property id=&quot;20300&quot; value=&quot;Slide 48 - &amp;quot;There are four key pillars for successful play in WOS regime&amp;quot;&quot;/&gt;&lt;property id=&quot;20307&quot; value=&quot;1862&quot;/&gt;&lt;/object&gt;&lt;object type=&quot;3&quot; unique_id=&quot;35958&quot;&gt;&lt;property id=&quot;20148&quot; value=&quot;5&quot;/&gt;&lt;property id=&quot;20300&quot; value=&quot;Slide 49 - &amp;quot;RUSU affluent opportunity can be a profitable play – moreover, the opportunity is significantly concentrated&amp;quot;&quot;/&gt;&lt;property id=&quot;20307&quot; value=&quot;1869&quot;/&gt;&lt;/object&gt;&lt;object type=&quot;3&quot; unique_id=&quot;35959&quot;&gt;&lt;property id=&quot;20148&quot; value=&quot;5&quot;/&gt;&lt;property id=&quot;20300&quot; value=&quot;Slide 50 - &amp;quot;Even within these districts, different business models are needed&amp;quot;&quot;/&gt;&lt;property id=&quot;20307&quot; value=&quot;1870&quot;/&gt;&lt;/object&gt;&lt;object type=&quot;3&quot; unique_id=&quot;35960&quot;&gt;&lt;property id=&quot;20148&quot; value=&quot;5&quot;/&gt;&lt;property id=&quot;20300&quot; value=&quot;Slide 51 - &amp;quot;Smart plays in rural will require picking a few spots&amp;quot;&quot;/&gt;&lt;property id=&quot;20307&quot; value=&quot;1871&quot;/&gt;&lt;/object&gt;&lt;object type=&quot;3&quot; unique_id=&quot;35961&quot;&gt;&lt;property id=&quot;20148&quot; value=&quot;5&quot;/&gt;&lt;property id=&quot;20300&quot; value=&quot;Slide 52 - &amp;quot;Multiple tier 2-3 centers in the chosen cluster which provide both SME and agri opportunity&amp;quot;&quot;/&gt;&lt;property id=&quot;20307&quot; value=&quot;1902&quot;/&gt;&lt;/object&gt;&lt;object type=&quot;3&quot; unique_id=&quot;35962&quot;&gt;&lt;property id=&quot;20148&quot; value=&quot;5&quot;/&gt;&lt;property id=&quot;20300&quot; value=&quot;Slide 53 - &amp;quot;Illustration of a smart location strategy for branch &amp;#x0D;&amp;#x0A;placement&amp;quot;&quot;/&gt;&lt;property id=&quot;20307&quot; value=&quot;1872&quot;/&gt;&lt;/object&gt;&lt;object type=&quot;3&quot; unique_id=&quot;35963&quot;&gt;&lt;property id=&quot;20148&quot; value=&quot;5&quot;/&gt;&lt;property id=&quot;20300&quot; value=&quot;Slide 54 - &amp;quot;Superior convenience proposition to large farmers through RMs by targeting both credit and investment needs will b&quot;/&gt;&lt;property id=&quot;20307&quot; value=&quot;1873&quot;/&gt;&lt;/object&gt;&lt;object type=&quot;3&quot; unique_id=&quot;35964&quot;&gt;&lt;property id=&quot;20148&quot; value=&quot;5&quot;/&gt;&lt;property id=&quot;20300&quot; value=&quot;Slide 55 - &amp;quot;While banks are able to meet overall PSL requirements, they are unable to meet direct agri lending requirement&amp;quot;&quot;/&gt;&lt;property id=&quot;20307&quot; value=&quot;1874&quot;/&gt;&lt;/object&gt;&lt;object type=&quot;3&quot; unique_id=&quot;35965&quot;&gt;&lt;property id=&quot;20148&quot; value=&quot;5&quot;/&gt;&lt;property id=&quot;20300&quot; value=&quot;Slide 56 - &amp;quot;Basic crop loans constitute 54% of total agricultural lending, and are expected to grow in line with market&amp;quot;&quot;/&gt;&lt;property id=&quot;20307&quot; value=&quot;1875&quot;/&gt;&lt;/object&gt;&lt;object type=&quot;3&quot; unique_id=&quot;35966&quot;&gt;&lt;property id=&quot;20148&quot; value=&quot;5&quot;/&gt;&lt;property id=&quot;20300&quot; value=&quot;Slide 57 - &amp;quot;Consumption loans and corporate tie-ups are profitable&amp;quot;&quot;/&gt;&lt;property id=&quot;20307&quot; value=&quot;1876&quot;/&gt;&lt;/object&gt;&lt;object type=&quot;3&quot; unique_id=&quot;35967&quot;&gt;&lt;property id=&quot;20148&quot; value=&quot;5&quot;/&gt;&lt;property id=&quot;20300&quot; value=&quot;Slide 58 - &amp;quot;Profitability across products&amp;quot;&quot;/&gt;&lt;property id=&quot;20307&quot; value=&quot;1877&quot;/&gt;&lt;/object&gt;&lt;object type=&quot;3&quot; unique_id=&quot;35968&quot;&gt;&lt;property id=&quot;20148&quot; value=&quot;5&quot;/&gt;&lt;property id=&quot;20300&quot; value=&quot;Slide 59 - &amp;quot;Profitability across products&amp;quot;&quot;/&gt;&lt;property id=&quot;20307&quot; value=&quot;1878&quot;/&gt;&lt;/object&gt;&lt;object type=&quot;3&quot; unique_id=&quot;35969&quot;&gt;&lt;property id=&quot;20148&quot; value=&quot;5&quot;/&gt;&lt;property id=&quot;20300&quot; value=&quot;Slide 60 - &amp;quot;There are 5 potential plays to consider to improve profitability of &amp;#x0D;&amp;#x0A;agri-lending&amp;quot;&quot;/&gt;&lt;property id=&quot;20307&quot; value=&quot;1879&quot;/&gt;&lt;/object&gt;&lt;object type=&quot;3&quot; unique_id=&quot;35970&quot;&gt;&lt;property id=&quot;20148&quot; value=&quot;5&quot;/&gt;&lt;property id=&quot;20300&quot; value=&quot;Slide 61 - &amp;quot;Exploring financial intermediation opportunities in the agriculture value-chain to enhance profitability: Conceptu&quot;/&gt;&lt;property id=&quot;20307&quot; value=&quot;1880&quot;/&gt;&lt;/object&gt;&lt;object type=&quot;3&quot; unique_id=&quot;35971&quot;&gt;&lt;property id=&quot;20148&quot; value=&quot;5&quot;/&gt;&lt;property id=&quot;20300&quot; value=&quot;Slide 62 - &amp;quot;Exploring financial intermediation opportunities in the agriculture value-chain to enhance profitability: Paddy va&quot;/&gt;&lt;property id=&quot;20307&quot; value=&quot;1881&quot;/&gt;&lt;/object&gt;&lt;object type=&quot;3&quot; unique_id=&quot;35972&quot;&gt;&lt;property id=&quot;20148&quot; value=&quot;5&quot;/&gt;&lt;property id=&quot;20300&quot; value=&quot;Slide 63 - &amp;quot;Structured commodity financing can be an attractive opportunity – credit and operational risks are core concerns&amp;quot;&quot;/&gt;&lt;property id=&quot;20307&quot; value=&quot;1882&quot;/&gt;&lt;/object&gt;&lt;object type=&quot;3&quot; unique_id=&quot;35973&quot;&gt;&lt;property id=&quot;20148&quot; value=&quot;5&quot;/&gt;&lt;property id=&quot;20300&quot; value=&quot;Slide 64 - &amp;quot;Financial inclusion branches will be setup in a lean manner in order to optimize people and infrastructure costs&amp;quot;&quot;/&gt;&lt;property id=&quot;20307&quot; value=&quot;1883&quot;/&gt;&lt;/object&gt;&lt;object type=&quot;3&quot; unique_id=&quot;35974&quot;&gt;&lt;property id=&quot;20148&quot; value=&quot;5&quot;/&gt;&lt;property id=&quot;20300&quot; value=&quot;Slide 65 - &amp;quot;Mobile technology can significantly reduce the need for human intervention and cost in account opening process for&quot;/&gt;&lt;property id=&quot;20307&quot; value=&quot;1884&quot;/&gt;&lt;/object&gt;&lt;object type=&quot;3&quot; unique_id=&quot;35975&quot;&gt;&lt;property id=&quot;20148&quot; value=&quot;5&quot;/&gt;&lt;property id=&quot;20300&quot; value=&quot;Slide 66 - &amp;quot;Lean branch model in tier-5/6 locations can significantly reduce profit drag on the bank&amp;quot;&quot;/&gt;&lt;property id=&quot;20307&quot; value=&quot;1885&quot;/&gt;&lt;/object&gt;&lt;object type=&quot;3&quot; unique_id=&quot;35976&quot;&gt;&lt;property id=&quot;20148&quot; value=&quot;5&quot;/&gt;&lt;property id=&quot;20300&quot; value=&quot;Slide 67 - &amp;quot;There are four key pillars for successful play in WOS regime&amp;quot;&quot;/&gt;&lt;property id=&quot;20307&quot; value=&quot;1886&quot;/&gt;&lt;/object&gt;&lt;object type=&quot;3&quot; unique_id=&quot;35977&quot;&gt;&lt;property id=&quot;20148&quot; value=&quot;5&quot;/&gt;&lt;property id=&quot;20300&quot; value=&quot;Slide 68 - &amp;quot;WOS options will allow NAB to consider inorganic options to build scale faster and at lower risk&amp;quot;&quot;/&gt;&lt;property id=&quot;20307&quot; value=&quot;1887&quot;/&gt;&lt;/object&gt;&lt;object type=&quot;3&quot; unique_id=&quot;35978&quot;&gt;&lt;property id=&quot;20148&quot; value=&quot;5&quot;/&gt;&lt;property id=&quot;20300&quot; value=&quot;Slide 69&quot;/&gt;&lt;property id=&quot;20307&quot; value=&quot;1892&quot;/&gt;&lt;/object&gt;&lt;object type=&quot;3&quot; unique_id=&quot;35979&quot;&gt;&lt;property id=&quot;20148&quot; value=&quot;5&quot;/&gt;&lt;property id=&quot;20300&quot; value=&quot;Slide 70 - &amp;quot;PSL breakup for private sector bank&amp;quot;&quot;/&gt;&lt;property id=&quot;20307&quot; value=&quot;1890&quot;/&gt;&lt;/object&gt;&lt;object type=&quot;3&quot; unique_id=&quot;35980&quot;&gt;&lt;property id=&quot;20148&quot; value=&quot;5&quot;/&gt;&lt;property id=&quot;20300&quot; value=&quot;Slide 71 - &amp;quot;Foreign bank’s PSL strategy&amp;quot;&quot;/&gt;&lt;property id=&quot;20307&quot; value=&quot;1891&quot;/&gt;&lt;/object&gt;&lt;object type=&quot;3&quot; unique_id=&quot;35981&quot;&gt;&lt;property id=&quot;20148&quot; value=&quot;5&quot;/&gt;&lt;property id=&quot;20300&quot; value=&quot;Slide 74 - &amp;quot;Priority sector lending – existing &amp;amp; proposed reforms&amp;quot;&quot;/&gt;&lt;property id=&quot;20307&quot; value=&quot;1903&quot;/&gt;&lt;/object&gt;&lt;object type=&quot;3&quot; unique_id=&quot;35982&quot;&gt;&lt;property id=&quot;20148&quot; value=&quot;5&quot;/&gt;&lt;property id=&quot;20300&quot; value=&quot;Slide 75 - &amp;quot;Agri-lending: Multiple niche opportunities for NAB to make a profitable play&amp;quot;&quot;/&gt;&lt;property id=&quot;20307&quot; value=&quot;1904&quot;/&gt;&lt;/object&gt;&lt;/object&gt;&lt;/object&gt;&lt;/database&gt;"/>
  <p:tag name="SECTOMILLISECCONVERTED" val="1"/>
  <p:tag name="THINKCELLUNDODONOTDELETE" val="0"/>
  <p:tag name="LAST_SAVED_OFF_VER" val="1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K8vlx8CUKyAMpx2UctC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K8vlx8CUKyAMpx2UctC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K8vlx8CUKyAMpx2UctC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K8vlx8CUKyAMpx2UctC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K8vlx8CUKyAMpx2UctC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K8vlx8CUKyAMpx2UctC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K8vlx8CUKyAMpx2UctC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K8vlx8CUKyAMpx2UctC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LAYOUT_CONST" val="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_MMN2vxWUGfW9sCQ1pMq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LAYOUT_CONST" val="3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LAYOUT_CONST" val="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_MMN2vxWUGfW9sCQ1pMq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LAYOUT_CONST" val="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_MMN2vxWUGfW9sCQ1pMq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LAYOUT_CONST" val="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_MMN2vxWUGfW9sCQ1pMq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LAYOUT_CONST" val="3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_MMN2vxWUGfW9sCQ1pMq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_MMN2vxWUGfW9sCQ1pMq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LAYOUT_CONST" val="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_MMN2vxWUGfW9sCQ1pMq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LAYOUT_CONST" val="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_MMN2vxWUGfW9sCQ1pMq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_LAYOUT_CONST" val="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_MMN2vxWUGfW9sCQ1pMqg"/>
</p:tagLst>
</file>

<file path=ppt/theme/theme1.xml><?xml version="1.0" encoding="utf-8"?>
<a:theme xmlns:a="http://schemas.openxmlformats.org/drawingml/2006/main" name="blank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72AA"/>
        </a:solidFill>
        <a:ln w="6350" cap="flat" cmpd="sng" algn="ctr">
          <a:solidFill>
            <a:srgbClr val="6C6C6C"/>
          </a:solidFill>
          <a:prstDash val="solid"/>
          <a:round/>
          <a:headEnd type="none" w="med" len="med"/>
          <a:tailEnd type="none" w="med" len="med"/>
        </a:ln>
      </a:spPr>
      <a:bodyPr rtlCol="0" anchor="ctr"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FF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104B95"/>
        </a:dk2>
        <a:lt2>
          <a:srgbClr val="FFFFFF"/>
        </a:lt2>
        <a:accent1>
          <a:srgbClr val="DDDDDD"/>
        </a:accent1>
        <a:accent2>
          <a:srgbClr val="F7CF18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E0BB15"/>
        </a:accent6>
        <a:hlink>
          <a:srgbClr val="0066CC"/>
        </a:hlink>
        <a:folHlink>
          <a:srgbClr val="ED1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6528449</TotalTime>
  <Words>1073</Words>
  <Application>Microsoft Office PowerPoint</Application>
  <PresentationFormat>عرض على الشاشة (10:16)‏</PresentationFormat>
  <Paragraphs>161</Paragraphs>
  <Slides>18</Slides>
  <Notes>11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20" baseType="lpstr">
      <vt:lpstr>blank</vt:lpstr>
      <vt:lpstr>think-cell Slide</vt:lpstr>
      <vt:lpstr>الشريحة 0</vt:lpstr>
      <vt:lpstr>الشريحة 1</vt:lpstr>
      <vt:lpstr>Mahatama Gandhi’s Gram Swaraj based on Moral values, and Lok Nayak JayPrakash Ji Village Communitarian democracy</vt:lpstr>
      <vt:lpstr>الشريحة 3</vt:lpstr>
      <vt:lpstr>SAGY : The approach</vt:lpstr>
      <vt:lpstr>SAGY : The approach</vt:lpstr>
      <vt:lpstr>الشريحة 6</vt:lpstr>
      <vt:lpstr>SAGY : Key Aspects</vt:lpstr>
      <vt:lpstr>SAGY : key aspects</vt:lpstr>
      <vt:lpstr>الشريحة 9</vt:lpstr>
      <vt:lpstr>SAGY : Timeline of implementation</vt:lpstr>
      <vt:lpstr>الشريحة 11</vt:lpstr>
      <vt:lpstr>SAGY : Role of MP</vt:lpstr>
      <vt:lpstr>الشريحة 13</vt:lpstr>
      <vt:lpstr>Institutional Structure</vt:lpstr>
      <vt:lpstr>الشريحة 15</vt:lpstr>
      <vt:lpstr>SAGY : The Goal</vt:lpstr>
      <vt:lpstr>الشريحة 17</vt:lpstr>
    </vt:vector>
  </TitlesOfParts>
  <Company>Corporate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Vineet Thakur</dc:creator>
  <cp:lastModifiedBy>na</cp:lastModifiedBy>
  <cp:revision>3361</cp:revision>
  <cp:lastPrinted>2014-05-30T06:01:31Z</cp:lastPrinted>
  <dcterms:created xsi:type="dcterms:W3CDTF">2012-09-19T13:12:38Z</dcterms:created>
  <dcterms:modified xsi:type="dcterms:W3CDTF">2015-06-28T18:10:46Z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Ported">
    <vt:lpwstr>13/06/2013 10:32:01</vt:lpwstr>
  </property>
  <property fmtid="{D5CDD505-2E9C-101B-9397-08002B2CF9AE}" pid="3" name="Delivery Date">
    <vt:lpwstr/>
  </property>
  <property fmtid="{D5CDD505-2E9C-101B-9397-08002B2CF9AE}" pid="4" name="DocID">
    <vt:lpwstr/>
  </property>
  <property fmtid="{D5CDD505-2E9C-101B-9397-08002B2CF9AE}" pid="5" name="DocIDPosition">
    <vt:i4>1</vt:i4>
  </property>
  <property fmtid="{D5CDD505-2E9C-101B-9397-08002B2CF9AE}" pid="6" name="DocIDinSlide">
    <vt:bool>true</vt:bool>
  </property>
  <property fmtid="{D5CDD505-2E9C-101B-9397-08002B2CF9AE}" pid="7" name="DocIDinTitle">
    <vt:bool>false</vt:bool>
  </property>
  <property fmtid="{D5CDD505-2E9C-101B-9397-08002B2CF9AE}" pid="8" name="Event">
    <vt:lpwstr/>
  </property>
  <property fmtid="{D5CDD505-2E9C-101B-9397-08002B2CF9AE}" pid="9" name="Final">
    <vt:bool>true</vt:bool>
  </property>
  <property fmtid="{D5CDD505-2E9C-101B-9397-08002B2CF9AE}" pid="10" name="LastEditedOfficeVersion">
    <vt:lpwstr>Office2010</vt:lpwstr>
  </property>
  <property fmtid="{D5CDD505-2E9C-101B-9397-08002B2CF9AE}" pid="11" name="McKPaperSize">
    <vt:lpwstr>A4</vt:lpwstr>
  </property>
  <property fmtid="{D5CDD505-2E9C-101B-9397-08002B2CF9AE}" pid="12" name="NXPowerLiteLastOptimized">
    <vt:lpwstr>6764465</vt:lpwstr>
  </property>
  <property fmtid="{D5CDD505-2E9C-101B-9397-08002B2CF9AE}" pid="13" name="NXPowerLiteSettings">
    <vt:lpwstr>B74006B004C800</vt:lpwstr>
  </property>
  <property fmtid="{D5CDD505-2E9C-101B-9397-08002B2CF9AE}" pid="14" name="NXPowerLiteVersion">
    <vt:lpwstr>D6.1.0</vt:lpwstr>
  </property>
  <property fmtid="{D5CDD505-2E9C-101B-9397-08002B2CF9AE}" pid="15" name="NotesPageLayout">
    <vt:lpwstr>Message</vt:lpwstr>
  </property>
  <property fmtid="{D5CDD505-2E9C-101B-9397-08002B2CF9AE}" pid="16" name="Office2003EditCount">
    <vt:lpwstr>5</vt:lpwstr>
  </property>
  <property fmtid="{D5CDD505-2E9C-101B-9397-08002B2CF9AE}" pid="17" name="Office2010EditCount">
    <vt:lpwstr>5</vt:lpwstr>
  </property>
  <property fmtid="{D5CDD505-2E9C-101B-9397-08002B2CF9AE}" pid="18" name="Office2010WasSaved">
    <vt:lpwstr>1</vt:lpwstr>
  </property>
  <property fmtid="{D5CDD505-2E9C-101B-9397-08002B2CF9AE}" pid="19" name="PortedBy">
    <vt:lpwstr>Krishnan Vishwanatha</vt:lpwstr>
  </property>
  <property fmtid="{D5CDD505-2E9C-101B-9397-08002B2CF9AE}" pid="20" name="PreparedIn2003For2010Conversion">
    <vt:lpwstr>1</vt:lpwstr>
  </property>
  <property fmtid="{D5CDD505-2E9C-101B-9397-08002B2CF9AE}" pid="21" name="Title">
    <vt:lpwstr>Title</vt:lpwstr>
  </property>
  <property fmtid="{D5CDD505-2E9C-101B-9397-08002B2CF9AE}" pid="22" name="Universal Objects">
    <vt:bool>true</vt:bool>
  </property>
</Properties>
</file>