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4.xml.rels><?xml version="1.0" encoding="UTF-8" standalone="yes"?>
<Relationships xmlns="http://schemas.openxmlformats.org/package/2006/relationships"><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5F95B2-A555-4F62-966E-7BD89982B5E1}" type="doc">
      <dgm:prSet loTypeId="urn:microsoft.com/office/officeart/2005/8/layout/equation2" loCatId="process" qsTypeId="urn:microsoft.com/office/officeart/2005/8/quickstyle/simple1" qsCatId="simple" csTypeId="urn:microsoft.com/office/officeart/2005/8/colors/colorful1#2" csCatId="colorful" phldr="1"/>
      <dgm:spPr/>
    </dgm:pt>
    <dgm:pt modelId="{073FA9FE-E148-43C3-8157-2FE466B7CFD6}">
      <dgm:prSet phldrT="[نص]"/>
      <dgm:spPr/>
      <dgm:t>
        <a:bodyPr/>
        <a:lstStyle/>
        <a:p>
          <a:pPr rtl="1"/>
          <a:r>
            <a:rPr lang="ar-IQ" dirty="0" smtClean="0"/>
            <a:t>الشركات </a:t>
          </a:r>
          <a:endParaRPr lang="ar-IQ" dirty="0"/>
        </a:p>
      </dgm:t>
    </dgm:pt>
    <dgm:pt modelId="{8CD9028F-7A81-4672-8C9A-97C5B6190925}" type="parTrans" cxnId="{BE254695-8629-451F-AFCB-66E33D542CD2}">
      <dgm:prSet/>
      <dgm:spPr/>
      <dgm:t>
        <a:bodyPr/>
        <a:lstStyle/>
        <a:p>
          <a:pPr rtl="1"/>
          <a:endParaRPr lang="ar-IQ"/>
        </a:p>
      </dgm:t>
    </dgm:pt>
    <dgm:pt modelId="{FB8857AF-B92C-48E3-B6D6-442914ABF5CB}" type="sibTrans" cxnId="{BE254695-8629-451F-AFCB-66E33D542CD2}">
      <dgm:prSet/>
      <dgm:spPr/>
      <dgm:t>
        <a:bodyPr/>
        <a:lstStyle/>
        <a:p>
          <a:pPr rtl="1"/>
          <a:endParaRPr lang="ar-IQ"/>
        </a:p>
      </dgm:t>
    </dgm:pt>
    <dgm:pt modelId="{E0B425A3-E6D7-4E60-8110-CA441F890FAC}">
      <dgm:prSet phldrT="[نص]"/>
      <dgm:spPr/>
      <dgm:t>
        <a:bodyPr/>
        <a:lstStyle/>
        <a:p>
          <a:pPr rtl="1"/>
          <a:r>
            <a:rPr lang="ar-IQ" dirty="0" smtClean="0"/>
            <a:t>السياحية</a:t>
          </a:r>
          <a:endParaRPr lang="ar-IQ" dirty="0"/>
        </a:p>
      </dgm:t>
    </dgm:pt>
    <dgm:pt modelId="{0ED979CF-0278-4B49-96E1-C68395DF2A1B}" type="parTrans" cxnId="{244C6B73-EB95-48C9-9BB7-62A8C037D27D}">
      <dgm:prSet/>
      <dgm:spPr/>
      <dgm:t>
        <a:bodyPr/>
        <a:lstStyle/>
        <a:p>
          <a:pPr rtl="1"/>
          <a:endParaRPr lang="ar-IQ"/>
        </a:p>
      </dgm:t>
    </dgm:pt>
    <dgm:pt modelId="{B806C6E8-661F-4D87-B04C-121C013D4E23}" type="sibTrans" cxnId="{244C6B73-EB95-48C9-9BB7-62A8C037D27D}">
      <dgm:prSet/>
      <dgm:spPr/>
      <dgm:t>
        <a:bodyPr/>
        <a:lstStyle/>
        <a:p>
          <a:pPr rtl="1"/>
          <a:endParaRPr lang="ar-IQ"/>
        </a:p>
      </dgm:t>
    </dgm:pt>
    <dgm:pt modelId="{A18F4E51-583C-4AD0-93A0-C4CE27C37C2F}">
      <dgm:prSet phldrT="[نص]"/>
      <dgm:spPr/>
      <dgm:t>
        <a:bodyPr/>
        <a:lstStyle/>
        <a:p>
          <a:pPr rtl="1"/>
          <a:r>
            <a:rPr lang="ar-IQ" b="1" dirty="0" smtClean="0"/>
            <a:t>هي عبارة عن شركة تقوم بتنظيم و تسويق رحلات شاملة وتقديم </a:t>
          </a:r>
          <a:r>
            <a:rPr lang="ar-SA" b="1" dirty="0" smtClean="0"/>
            <a:t>ال</a:t>
          </a:r>
          <a:r>
            <a:rPr lang="ar-IQ" b="1" dirty="0" smtClean="0"/>
            <a:t>خدمات </a:t>
          </a:r>
          <a:r>
            <a:rPr lang="ar-SA" b="1" dirty="0" smtClean="0"/>
            <a:t>ال</a:t>
          </a:r>
          <a:r>
            <a:rPr lang="ar-IQ" b="1" dirty="0" smtClean="0"/>
            <a:t>خاصة بالرحلات واصدار التذكر للمسافرين.</a:t>
          </a:r>
          <a:endParaRPr lang="ar-IQ" b="1" dirty="0"/>
        </a:p>
      </dgm:t>
    </dgm:pt>
    <dgm:pt modelId="{E717C5EC-CB28-4650-AD34-57E4AE347A36}" type="parTrans" cxnId="{101B1820-AD85-4BAC-BA7D-056F020E52DC}">
      <dgm:prSet/>
      <dgm:spPr/>
      <dgm:t>
        <a:bodyPr/>
        <a:lstStyle/>
        <a:p>
          <a:pPr rtl="1"/>
          <a:endParaRPr lang="ar-IQ"/>
        </a:p>
      </dgm:t>
    </dgm:pt>
    <dgm:pt modelId="{551897C2-1337-4B1D-A652-33F8266BB0F1}" type="sibTrans" cxnId="{101B1820-AD85-4BAC-BA7D-056F020E52DC}">
      <dgm:prSet/>
      <dgm:spPr/>
      <dgm:t>
        <a:bodyPr/>
        <a:lstStyle/>
        <a:p>
          <a:pPr rtl="1"/>
          <a:endParaRPr lang="ar-IQ"/>
        </a:p>
      </dgm:t>
    </dgm:pt>
    <dgm:pt modelId="{5D801277-09E7-47B1-B831-BE77F0DA247E}" type="pres">
      <dgm:prSet presAssocID="{395F95B2-A555-4F62-966E-7BD89982B5E1}" presName="Name0" presStyleCnt="0">
        <dgm:presLayoutVars>
          <dgm:dir/>
          <dgm:resizeHandles val="exact"/>
        </dgm:presLayoutVars>
      </dgm:prSet>
      <dgm:spPr/>
    </dgm:pt>
    <dgm:pt modelId="{6D7C3391-5ADF-4B5C-A4AE-3424EC01C841}" type="pres">
      <dgm:prSet presAssocID="{395F95B2-A555-4F62-966E-7BD89982B5E1}" presName="vNodes" presStyleCnt="0"/>
      <dgm:spPr/>
    </dgm:pt>
    <dgm:pt modelId="{331FFE8C-B930-44D8-877D-EF33ADADEED5}" type="pres">
      <dgm:prSet presAssocID="{073FA9FE-E148-43C3-8157-2FE466B7CFD6}" presName="node" presStyleLbl="node1" presStyleIdx="0" presStyleCnt="3" custLinFactNeighborX="-57" custLinFactNeighborY="38576">
        <dgm:presLayoutVars>
          <dgm:bulletEnabled val="1"/>
        </dgm:presLayoutVars>
      </dgm:prSet>
      <dgm:spPr/>
      <dgm:t>
        <a:bodyPr/>
        <a:lstStyle/>
        <a:p>
          <a:pPr rtl="1"/>
          <a:endParaRPr lang="ar-IQ"/>
        </a:p>
      </dgm:t>
    </dgm:pt>
    <dgm:pt modelId="{6B7F1428-7E4F-478E-810D-3113B9D56F74}" type="pres">
      <dgm:prSet presAssocID="{FB8857AF-B92C-48E3-B6D6-442914ABF5CB}" presName="spacerT" presStyleCnt="0"/>
      <dgm:spPr/>
    </dgm:pt>
    <dgm:pt modelId="{BA642AB1-4108-473C-9CF1-F9F929E16769}" type="pres">
      <dgm:prSet presAssocID="{FB8857AF-B92C-48E3-B6D6-442914ABF5CB}" presName="sibTrans" presStyleLbl="sibTrans2D1" presStyleIdx="0" presStyleCnt="2"/>
      <dgm:spPr/>
      <dgm:t>
        <a:bodyPr/>
        <a:lstStyle/>
        <a:p>
          <a:pPr rtl="1"/>
          <a:endParaRPr lang="ar-IQ"/>
        </a:p>
      </dgm:t>
    </dgm:pt>
    <dgm:pt modelId="{10604680-6099-4648-8225-9E85D43099C2}" type="pres">
      <dgm:prSet presAssocID="{FB8857AF-B92C-48E3-B6D6-442914ABF5CB}" presName="spacerB" presStyleCnt="0"/>
      <dgm:spPr/>
    </dgm:pt>
    <dgm:pt modelId="{9A9FE2B8-57EF-4529-866C-F34A31392AC6}" type="pres">
      <dgm:prSet presAssocID="{E0B425A3-E6D7-4E60-8110-CA441F890FAC}" presName="node" presStyleLbl="node1" presStyleIdx="1" presStyleCnt="3">
        <dgm:presLayoutVars>
          <dgm:bulletEnabled val="1"/>
        </dgm:presLayoutVars>
      </dgm:prSet>
      <dgm:spPr/>
      <dgm:t>
        <a:bodyPr/>
        <a:lstStyle/>
        <a:p>
          <a:pPr rtl="1"/>
          <a:endParaRPr lang="ar-IQ"/>
        </a:p>
      </dgm:t>
    </dgm:pt>
    <dgm:pt modelId="{E0523DD6-AA98-493F-8132-5C7130308842}" type="pres">
      <dgm:prSet presAssocID="{395F95B2-A555-4F62-966E-7BD89982B5E1}" presName="sibTransLast" presStyleLbl="sibTrans2D1" presStyleIdx="1" presStyleCnt="2"/>
      <dgm:spPr/>
      <dgm:t>
        <a:bodyPr/>
        <a:lstStyle/>
        <a:p>
          <a:pPr rtl="1"/>
          <a:endParaRPr lang="ar-IQ"/>
        </a:p>
      </dgm:t>
    </dgm:pt>
    <dgm:pt modelId="{06ECBBD2-BA34-4622-B0D0-7EFA50C44F49}" type="pres">
      <dgm:prSet presAssocID="{395F95B2-A555-4F62-966E-7BD89982B5E1}" presName="connectorText" presStyleLbl="sibTrans2D1" presStyleIdx="1" presStyleCnt="2"/>
      <dgm:spPr/>
      <dgm:t>
        <a:bodyPr/>
        <a:lstStyle/>
        <a:p>
          <a:pPr rtl="1"/>
          <a:endParaRPr lang="ar-IQ"/>
        </a:p>
      </dgm:t>
    </dgm:pt>
    <dgm:pt modelId="{5624D402-57AE-4C4C-800E-6B9046DBB160}" type="pres">
      <dgm:prSet presAssocID="{395F95B2-A555-4F62-966E-7BD89982B5E1}" presName="lastNode" presStyleLbl="node1" presStyleIdx="2" presStyleCnt="3" custScaleX="104781">
        <dgm:presLayoutVars>
          <dgm:bulletEnabled val="1"/>
        </dgm:presLayoutVars>
      </dgm:prSet>
      <dgm:spPr/>
      <dgm:t>
        <a:bodyPr/>
        <a:lstStyle/>
        <a:p>
          <a:pPr rtl="1"/>
          <a:endParaRPr lang="ar-IQ"/>
        </a:p>
      </dgm:t>
    </dgm:pt>
  </dgm:ptLst>
  <dgm:cxnLst>
    <dgm:cxn modelId="{244C6B73-EB95-48C9-9BB7-62A8C037D27D}" srcId="{395F95B2-A555-4F62-966E-7BD89982B5E1}" destId="{E0B425A3-E6D7-4E60-8110-CA441F890FAC}" srcOrd="1" destOrd="0" parTransId="{0ED979CF-0278-4B49-96E1-C68395DF2A1B}" sibTransId="{B806C6E8-661F-4D87-B04C-121C013D4E23}"/>
    <dgm:cxn modelId="{101B1820-AD85-4BAC-BA7D-056F020E52DC}" srcId="{395F95B2-A555-4F62-966E-7BD89982B5E1}" destId="{A18F4E51-583C-4AD0-93A0-C4CE27C37C2F}" srcOrd="2" destOrd="0" parTransId="{E717C5EC-CB28-4650-AD34-57E4AE347A36}" sibTransId="{551897C2-1337-4B1D-A652-33F8266BB0F1}"/>
    <dgm:cxn modelId="{E6D535F4-7F26-46B4-BED6-6B485D2D0533}" type="presOf" srcId="{395F95B2-A555-4F62-966E-7BD89982B5E1}" destId="{5D801277-09E7-47B1-B831-BE77F0DA247E}" srcOrd="0" destOrd="0" presId="urn:microsoft.com/office/officeart/2005/8/layout/equation2"/>
    <dgm:cxn modelId="{BE254695-8629-451F-AFCB-66E33D542CD2}" srcId="{395F95B2-A555-4F62-966E-7BD89982B5E1}" destId="{073FA9FE-E148-43C3-8157-2FE466B7CFD6}" srcOrd="0" destOrd="0" parTransId="{8CD9028F-7A81-4672-8C9A-97C5B6190925}" sibTransId="{FB8857AF-B92C-48E3-B6D6-442914ABF5CB}"/>
    <dgm:cxn modelId="{3865A151-31F5-4658-B68A-4D41DB12E0F1}" type="presOf" srcId="{A18F4E51-583C-4AD0-93A0-C4CE27C37C2F}" destId="{5624D402-57AE-4C4C-800E-6B9046DBB160}" srcOrd="0" destOrd="0" presId="urn:microsoft.com/office/officeart/2005/8/layout/equation2"/>
    <dgm:cxn modelId="{EFF31439-576D-48FF-954D-57CA8427F061}" type="presOf" srcId="{B806C6E8-661F-4D87-B04C-121C013D4E23}" destId="{06ECBBD2-BA34-4622-B0D0-7EFA50C44F49}" srcOrd="1" destOrd="0" presId="urn:microsoft.com/office/officeart/2005/8/layout/equation2"/>
    <dgm:cxn modelId="{FA458221-1420-46FC-AA07-0381150BAA43}" type="presOf" srcId="{073FA9FE-E148-43C3-8157-2FE466B7CFD6}" destId="{331FFE8C-B930-44D8-877D-EF33ADADEED5}" srcOrd="0" destOrd="0" presId="urn:microsoft.com/office/officeart/2005/8/layout/equation2"/>
    <dgm:cxn modelId="{5E689694-348B-438B-BCD5-CC6EEC6998D1}" type="presOf" srcId="{B806C6E8-661F-4D87-B04C-121C013D4E23}" destId="{E0523DD6-AA98-493F-8132-5C7130308842}" srcOrd="0" destOrd="0" presId="urn:microsoft.com/office/officeart/2005/8/layout/equation2"/>
    <dgm:cxn modelId="{81E15C59-6B33-40C0-B1F7-F577049D1A0A}" type="presOf" srcId="{E0B425A3-E6D7-4E60-8110-CA441F890FAC}" destId="{9A9FE2B8-57EF-4529-866C-F34A31392AC6}" srcOrd="0" destOrd="0" presId="urn:microsoft.com/office/officeart/2005/8/layout/equation2"/>
    <dgm:cxn modelId="{801B64CB-BE73-4B66-87F9-58793B497C46}" type="presOf" srcId="{FB8857AF-B92C-48E3-B6D6-442914ABF5CB}" destId="{BA642AB1-4108-473C-9CF1-F9F929E16769}" srcOrd="0" destOrd="0" presId="urn:microsoft.com/office/officeart/2005/8/layout/equation2"/>
    <dgm:cxn modelId="{E389F4EE-B7EF-4AF3-A872-0EF024E50008}" type="presParOf" srcId="{5D801277-09E7-47B1-B831-BE77F0DA247E}" destId="{6D7C3391-5ADF-4B5C-A4AE-3424EC01C841}" srcOrd="0" destOrd="0" presId="urn:microsoft.com/office/officeart/2005/8/layout/equation2"/>
    <dgm:cxn modelId="{F874E02A-73A7-4082-A61C-42D8C2E38D5D}" type="presParOf" srcId="{6D7C3391-5ADF-4B5C-A4AE-3424EC01C841}" destId="{331FFE8C-B930-44D8-877D-EF33ADADEED5}" srcOrd="0" destOrd="0" presId="urn:microsoft.com/office/officeart/2005/8/layout/equation2"/>
    <dgm:cxn modelId="{CB25F2AE-6B15-4729-BAF2-6E6F935CEFDC}" type="presParOf" srcId="{6D7C3391-5ADF-4B5C-A4AE-3424EC01C841}" destId="{6B7F1428-7E4F-478E-810D-3113B9D56F74}" srcOrd="1" destOrd="0" presId="urn:microsoft.com/office/officeart/2005/8/layout/equation2"/>
    <dgm:cxn modelId="{321A477E-1F89-4A5C-8F35-DD1ACDF3395E}" type="presParOf" srcId="{6D7C3391-5ADF-4B5C-A4AE-3424EC01C841}" destId="{BA642AB1-4108-473C-9CF1-F9F929E16769}" srcOrd="2" destOrd="0" presId="urn:microsoft.com/office/officeart/2005/8/layout/equation2"/>
    <dgm:cxn modelId="{CC006B81-0437-47D8-8CB6-A288742B12BE}" type="presParOf" srcId="{6D7C3391-5ADF-4B5C-A4AE-3424EC01C841}" destId="{10604680-6099-4648-8225-9E85D43099C2}" srcOrd="3" destOrd="0" presId="urn:microsoft.com/office/officeart/2005/8/layout/equation2"/>
    <dgm:cxn modelId="{E5F9912C-9DBE-4D5A-82C7-D02B09DBB996}" type="presParOf" srcId="{6D7C3391-5ADF-4B5C-A4AE-3424EC01C841}" destId="{9A9FE2B8-57EF-4529-866C-F34A31392AC6}" srcOrd="4" destOrd="0" presId="urn:microsoft.com/office/officeart/2005/8/layout/equation2"/>
    <dgm:cxn modelId="{62F73E08-2111-41DC-A263-6A9B7CB899D3}" type="presParOf" srcId="{5D801277-09E7-47B1-B831-BE77F0DA247E}" destId="{E0523DD6-AA98-493F-8132-5C7130308842}" srcOrd="1" destOrd="0" presId="urn:microsoft.com/office/officeart/2005/8/layout/equation2"/>
    <dgm:cxn modelId="{35CC4AD8-F99C-41B4-8136-66C7A62A3006}" type="presParOf" srcId="{E0523DD6-AA98-493F-8132-5C7130308842}" destId="{06ECBBD2-BA34-4622-B0D0-7EFA50C44F49}" srcOrd="0" destOrd="0" presId="urn:microsoft.com/office/officeart/2005/8/layout/equation2"/>
    <dgm:cxn modelId="{02D549A1-64BF-46C5-BD63-E6545BD65CE9}" type="presParOf" srcId="{5D801277-09E7-47B1-B831-BE77F0DA247E}" destId="{5624D402-57AE-4C4C-800E-6B9046DBB160}"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B8A0E7-8102-418B-840C-44A097B54E5F}" type="doc">
      <dgm:prSet loTypeId="urn:microsoft.com/office/officeart/2005/8/layout/hierarchy4" loCatId="hierarchy" qsTypeId="urn:microsoft.com/office/officeart/2005/8/quickstyle/3d5" qsCatId="3D" csTypeId="urn:microsoft.com/office/officeart/2005/8/colors/colorful1#3" csCatId="colorful" phldr="1"/>
      <dgm:spPr/>
      <dgm:t>
        <a:bodyPr/>
        <a:lstStyle/>
        <a:p>
          <a:pPr rtl="1"/>
          <a:endParaRPr lang="ar-IQ"/>
        </a:p>
      </dgm:t>
    </dgm:pt>
    <dgm:pt modelId="{43597243-23BC-4161-93CA-423033EEC8AF}">
      <dgm:prSet phldrT="[نص]"/>
      <dgm:spPr/>
      <dgm:t>
        <a:bodyPr/>
        <a:lstStyle/>
        <a:p>
          <a:pPr rtl="1"/>
          <a:r>
            <a:rPr lang="ar-IQ" b="1" u="none" dirty="0" smtClean="0"/>
            <a:t>اعمال الشركة السياحية</a:t>
          </a:r>
          <a:endParaRPr lang="ar-IQ" u="none" dirty="0"/>
        </a:p>
      </dgm:t>
    </dgm:pt>
    <dgm:pt modelId="{D698901F-5B24-4BEE-8969-1D91AB9D4C4B}" type="parTrans" cxnId="{116254F7-7E56-4D0D-94C1-5936CBE5CF3C}">
      <dgm:prSet/>
      <dgm:spPr/>
      <dgm:t>
        <a:bodyPr/>
        <a:lstStyle/>
        <a:p>
          <a:pPr rtl="1"/>
          <a:endParaRPr lang="ar-IQ"/>
        </a:p>
      </dgm:t>
    </dgm:pt>
    <dgm:pt modelId="{3ED68EEE-B7E9-463F-9EBE-1713731AE6AA}" type="sibTrans" cxnId="{116254F7-7E56-4D0D-94C1-5936CBE5CF3C}">
      <dgm:prSet/>
      <dgm:spPr/>
      <dgm:t>
        <a:bodyPr/>
        <a:lstStyle/>
        <a:p>
          <a:pPr rtl="1"/>
          <a:endParaRPr lang="ar-IQ"/>
        </a:p>
      </dgm:t>
    </dgm:pt>
    <dgm:pt modelId="{1CEF00BA-4322-4E24-9A05-D0A6D56CBB9D}">
      <dgm:prSet phldrT="[نص]"/>
      <dgm:spPr/>
      <dgm:t>
        <a:bodyPr/>
        <a:lstStyle/>
        <a:p>
          <a:pPr rtl="1"/>
          <a:r>
            <a:rPr lang="ar-IQ" b="1" dirty="0" smtClean="0"/>
            <a:t>اعداد وترتيب وتنظيم البرامج السياحية</a:t>
          </a:r>
          <a:endParaRPr lang="ar-IQ" b="1" dirty="0"/>
        </a:p>
      </dgm:t>
    </dgm:pt>
    <dgm:pt modelId="{5C909647-05F9-45A1-8AA1-8225409D9E36}" type="parTrans" cxnId="{288B8C1A-4D5D-49A7-8B1E-F9519FBA7A63}">
      <dgm:prSet/>
      <dgm:spPr/>
      <dgm:t>
        <a:bodyPr/>
        <a:lstStyle/>
        <a:p>
          <a:pPr rtl="1"/>
          <a:endParaRPr lang="ar-IQ"/>
        </a:p>
      </dgm:t>
    </dgm:pt>
    <dgm:pt modelId="{D28DF8F6-9F1B-4E47-9089-98E2714FEAF3}" type="sibTrans" cxnId="{288B8C1A-4D5D-49A7-8B1E-F9519FBA7A63}">
      <dgm:prSet/>
      <dgm:spPr/>
      <dgm:t>
        <a:bodyPr/>
        <a:lstStyle/>
        <a:p>
          <a:pPr rtl="1"/>
          <a:endParaRPr lang="ar-IQ"/>
        </a:p>
      </dgm:t>
    </dgm:pt>
    <dgm:pt modelId="{4C2770E4-CF65-4DA9-895F-819DDB2A573B}">
      <dgm:prSet phldrT="[نص]"/>
      <dgm:spPr/>
      <dgm:t>
        <a:bodyPr/>
        <a:lstStyle/>
        <a:p>
          <a:pPr rtl="1"/>
          <a:r>
            <a:rPr lang="ar-IQ" b="1" dirty="0" smtClean="0"/>
            <a:t>تقديم الاستشارات  والإرشادات  حول الرحلة</a:t>
          </a:r>
          <a:endParaRPr lang="ar-IQ" b="1" dirty="0"/>
        </a:p>
      </dgm:t>
    </dgm:pt>
    <dgm:pt modelId="{45C849B2-6441-4FEF-A251-E8792E2092EC}" type="parTrans" cxnId="{DB5672CF-B09C-4969-A40F-AB442F9728B2}">
      <dgm:prSet/>
      <dgm:spPr/>
      <dgm:t>
        <a:bodyPr/>
        <a:lstStyle/>
        <a:p>
          <a:pPr rtl="1"/>
          <a:endParaRPr lang="ar-IQ"/>
        </a:p>
      </dgm:t>
    </dgm:pt>
    <dgm:pt modelId="{E737B19F-82A5-4121-8BD0-25F176C5C25B}" type="sibTrans" cxnId="{DB5672CF-B09C-4969-A40F-AB442F9728B2}">
      <dgm:prSet/>
      <dgm:spPr/>
      <dgm:t>
        <a:bodyPr/>
        <a:lstStyle/>
        <a:p>
          <a:pPr rtl="1"/>
          <a:endParaRPr lang="ar-IQ"/>
        </a:p>
      </dgm:t>
    </dgm:pt>
    <dgm:pt modelId="{1DAAE508-5F14-4697-9A27-44EE1A8DC323}">
      <dgm:prSet phldrT="[نص]"/>
      <dgm:spPr/>
      <dgm:t>
        <a:bodyPr/>
        <a:lstStyle/>
        <a:p>
          <a:pPr rtl="1"/>
          <a:r>
            <a:rPr lang="ar-IQ" b="1" dirty="0" smtClean="0"/>
            <a:t>عمل البحوث والدراسات </a:t>
          </a:r>
          <a:endParaRPr lang="ar-IQ" b="1" dirty="0"/>
        </a:p>
      </dgm:t>
    </dgm:pt>
    <dgm:pt modelId="{66F8B436-C74E-4677-9B92-CFF762BBCDA4}" type="parTrans" cxnId="{E7655A37-7385-46F6-816F-4DECD7DA475E}">
      <dgm:prSet/>
      <dgm:spPr/>
      <dgm:t>
        <a:bodyPr/>
        <a:lstStyle/>
        <a:p>
          <a:pPr rtl="1"/>
          <a:endParaRPr lang="ar-IQ"/>
        </a:p>
      </dgm:t>
    </dgm:pt>
    <dgm:pt modelId="{C3960A24-AB52-4B50-922A-B0DB7D832793}" type="sibTrans" cxnId="{E7655A37-7385-46F6-816F-4DECD7DA475E}">
      <dgm:prSet/>
      <dgm:spPr/>
      <dgm:t>
        <a:bodyPr/>
        <a:lstStyle/>
        <a:p>
          <a:pPr rtl="1"/>
          <a:endParaRPr lang="ar-IQ"/>
        </a:p>
      </dgm:t>
    </dgm:pt>
    <dgm:pt modelId="{9A543770-DADE-4A6C-82B7-F536A029B9CF}">
      <dgm:prSet phldrT="[نص]"/>
      <dgm:spPr/>
      <dgm:t>
        <a:bodyPr/>
        <a:lstStyle/>
        <a:p>
          <a:pPr rtl="1"/>
          <a:r>
            <a:rPr lang="ar-IQ" b="1" dirty="0" smtClean="0"/>
            <a:t>اعداد وتنظيم النقل السياحي </a:t>
          </a:r>
          <a:endParaRPr lang="ar-IQ" b="1" dirty="0"/>
        </a:p>
      </dgm:t>
    </dgm:pt>
    <dgm:pt modelId="{A4C15B46-4400-4E37-B75B-9CD122DC1B1D}" type="parTrans" cxnId="{3326CBF5-60D2-4DD5-86F9-E2A65FA51D73}">
      <dgm:prSet/>
      <dgm:spPr/>
      <dgm:t>
        <a:bodyPr/>
        <a:lstStyle/>
        <a:p>
          <a:pPr rtl="1"/>
          <a:endParaRPr lang="ar-IQ"/>
        </a:p>
      </dgm:t>
    </dgm:pt>
    <dgm:pt modelId="{0110FD47-90EA-49E3-AFF1-879B04B3B51F}" type="sibTrans" cxnId="{3326CBF5-60D2-4DD5-86F9-E2A65FA51D73}">
      <dgm:prSet/>
      <dgm:spPr/>
      <dgm:t>
        <a:bodyPr/>
        <a:lstStyle/>
        <a:p>
          <a:pPr rtl="1"/>
          <a:endParaRPr lang="ar-IQ"/>
        </a:p>
      </dgm:t>
    </dgm:pt>
    <dgm:pt modelId="{61B36AB0-63C3-4159-B927-181DC915127B}">
      <dgm:prSet phldrT="[نص]"/>
      <dgm:spPr/>
      <dgm:t>
        <a:bodyPr/>
        <a:lstStyle/>
        <a:p>
          <a:pPr rtl="1"/>
          <a:r>
            <a:rPr lang="ar-IQ" b="1" dirty="0" smtClean="0"/>
            <a:t>بيع السفرات السياحية المتكاملة والمنظمة</a:t>
          </a:r>
          <a:endParaRPr lang="ar-IQ" b="1" dirty="0"/>
        </a:p>
      </dgm:t>
    </dgm:pt>
    <dgm:pt modelId="{E8D9F05E-A62A-4659-B4CC-403E4F40A7C0}" type="parTrans" cxnId="{47B9AC9B-2804-4FE3-A5E2-13440011D570}">
      <dgm:prSet/>
      <dgm:spPr/>
      <dgm:t>
        <a:bodyPr/>
        <a:lstStyle/>
        <a:p>
          <a:pPr rtl="1"/>
          <a:endParaRPr lang="ar-IQ"/>
        </a:p>
      </dgm:t>
    </dgm:pt>
    <dgm:pt modelId="{05C3A482-6E53-45FD-8D23-D76B86ECF397}" type="sibTrans" cxnId="{47B9AC9B-2804-4FE3-A5E2-13440011D570}">
      <dgm:prSet/>
      <dgm:spPr/>
      <dgm:t>
        <a:bodyPr/>
        <a:lstStyle/>
        <a:p>
          <a:pPr rtl="1"/>
          <a:endParaRPr lang="ar-IQ"/>
        </a:p>
      </dgm:t>
    </dgm:pt>
    <dgm:pt modelId="{FE4D6807-E788-45B7-8F03-187FA3EF442A}">
      <dgm:prSet phldrT="[نص]"/>
      <dgm:spPr/>
      <dgm:t>
        <a:bodyPr/>
        <a:lstStyle/>
        <a:p>
          <a:pPr rtl="1"/>
          <a:r>
            <a:rPr lang="ar-IQ" b="1" dirty="0" smtClean="0"/>
            <a:t>اصدار التذاكر للمسافرين</a:t>
          </a:r>
          <a:endParaRPr lang="ar-IQ" b="1" dirty="0"/>
        </a:p>
      </dgm:t>
    </dgm:pt>
    <dgm:pt modelId="{152D3917-F915-425E-A936-59622DC2E50C}" type="parTrans" cxnId="{3B8B71CA-860D-4B71-9FB5-46E0F9084F15}">
      <dgm:prSet/>
      <dgm:spPr/>
      <dgm:t>
        <a:bodyPr/>
        <a:lstStyle/>
        <a:p>
          <a:pPr rtl="1"/>
          <a:endParaRPr lang="ar-IQ"/>
        </a:p>
      </dgm:t>
    </dgm:pt>
    <dgm:pt modelId="{EA01DF7A-2FB8-43A2-A989-124A5F528F45}" type="sibTrans" cxnId="{3B8B71CA-860D-4B71-9FB5-46E0F9084F15}">
      <dgm:prSet/>
      <dgm:spPr/>
      <dgm:t>
        <a:bodyPr/>
        <a:lstStyle/>
        <a:p>
          <a:pPr rtl="1"/>
          <a:endParaRPr lang="ar-IQ"/>
        </a:p>
      </dgm:t>
    </dgm:pt>
    <dgm:pt modelId="{F6E62534-FD4D-46C3-8A08-4C002721DCAD}">
      <dgm:prSet phldrT="[نص]"/>
      <dgm:spPr/>
      <dgm:t>
        <a:bodyPr/>
        <a:lstStyle/>
        <a:p>
          <a:pPr rtl="1"/>
          <a:r>
            <a:rPr lang="ar-IQ" b="1" dirty="0" smtClean="0"/>
            <a:t>تقديم حجوزات جماعية سواء للنقل او الإقامة او المطاعم السياحي</a:t>
          </a:r>
          <a:endParaRPr lang="ar-IQ" b="1" dirty="0"/>
        </a:p>
      </dgm:t>
    </dgm:pt>
    <dgm:pt modelId="{C4EDDDC6-F762-4452-B432-6953BE9DE4F3}" type="parTrans" cxnId="{5FC30E81-8388-445B-8568-6C07F586F1CE}">
      <dgm:prSet/>
      <dgm:spPr/>
      <dgm:t>
        <a:bodyPr/>
        <a:lstStyle/>
        <a:p>
          <a:pPr rtl="1"/>
          <a:endParaRPr lang="ar-IQ"/>
        </a:p>
      </dgm:t>
    </dgm:pt>
    <dgm:pt modelId="{A1A4C40A-6610-44C3-9199-30D8E73205DC}" type="sibTrans" cxnId="{5FC30E81-8388-445B-8568-6C07F586F1CE}">
      <dgm:prSet/>
      <dgm:spPr/>
      <dgm:t>
        <a:bodyPr/>
        <a:lstStyle/>
        <a:p>
          <a:pPr rtl="1"/>
          <a:endParaRPr lang="ar-IQ"/>
        </a:p>
      </dgm:t>
    </dgm:pt>
    <dgm:pt modelId="{FA799CA7-3BD2-428A-9AAA-65C64210DB15}">
      <dgm:prSet phldrT="[نص]"/>
      <dgm:spPr/>
      <dgm:t>
        <a:bodyPr/>
        <a:lstStyle/>
        <a:p>
          <a:pPr rtl="1"/>
          <a:r>
            <a:rPr lang="ar-IQ" b="1" dirty="0" smtClean="0"/>
            <a:t>تأمين امتعة المسافرين</a:t>
          </a:r>
          <a:endParaRPr lang="ar-IQ" b="1" dirty="0"/>
        </a:p>
      </dgm:t>
    </dgm:pt>
    <dgm:pt modelId="{379A4879-D5E7-45F6-8F0B-A6FDCF1599E3}" type="parTrans" cxnId="{F2D48487-C484-482C-B2F9-2E2F9B2867DE}">
      <dgm:prSet/>
      <dgm:spPr/>
      <dgm:t>
        <a:bodyPr/>
        <a:lstStyle/>
        <a:p>
          <a:pPr rtl="1"/>
          <a:endParaRPr lang="ar-IQ"/>
        </a:p>
      </dgm:t>
    </dgm:pt>
    <dgm:pt modelId="{3C4BB041-BC8A-4915-9CBE-132D630C0FDC}" type="sibTrans" cxnId="{F2D48487-C484-482C-B2F9-2E2F9B2867DE}">
      <dgm:prSet/>
      <dgm:spPr/>
      <dgm:t>
        <a:bodyPr/>
        <a:lstStyle/>
        <a:p>
          <a:pPr rtl="1"/>
          <a:endParaRPr lang="ar-IQ"/>
        </a:p>
      </dgm:t>
    </dgm:pt>
    <dgm:pt modelId="{18EA05C6-A27C-4A94-8E03-74B1798BF2BB}" type="pres">
      <dgm:prSet presAssocID="{04B8A0E7-8102-418B-840C-44A097B54E5F}" presName="Name0" presStyleCnt="0">
        <dgm:presLayoutVars>
          <dgm:chPref val="1"/>
          <dgm:dir/>
          <dgm:animOne val="branch"/>
          <dgm:animLvl val="lvl"/>
          <dgm:resizeHandles/>
        </dgm:presLayoutVars>
      </dgm:prSet>
      <dgm:spPr/>
      <dgm:t>
        <a:bodyPr/>
        <a:lstStyle/>
        <a:p>
          <a:pPr rtl="1"/>
          <a:endParaRPr lang="ar-IQ"/>
        </a:p>
      </dgm:t>
    </dgm:pt>
    <dgm:pt modelId="{58EA1153-CE53-4CCC-A5BF-41CA0D7D1D17}" type="pres">
      <dgm:prSet presAssocID="{43597243-23BC-4161-93CA-423033EEC8AF}" presName="vertOne" presStyleCnt="0"/>
      <dgm:spPr/>
    </dgm:pt>
    <dgm:pt modelId="{F57B0449-4234-406F-B538-4E87CC7FC02F}" type="pres">
      <dgm:prSet presAssocID="{43597243-23BC-4161-93CA-423033EEC8AF}" presName="txOne" presStyleLbl="node0" presStyleIdx="0" presStyleCnt="1" custLinFactNeighborX="36" custLinFactNeighborY="-961">
        <dgm:presLayoutVars>
          <dgm:chPref val="3"/>
        </dgm:presLayoutVars>
      </dgm:prSet>
      <dgm:spPr/>
      <dgm:t>
        <a:bodyPr/>
        <a:lstStyle/>
        <a:p>
          <a:pPr rtl="1"/>
          <a:endParaRPr lang="ar-IQ"/>
        </a:p>
      </dgm:t>
    </dgm:pt>
    <dgm:pt modelId="{E6EED56C-70FF-4480-97CF-E559547703FE}" type="pres">
      <dgm:prSet presAssocID="{43597243-23BC-4161-93CA-423033EEC8AF}" presName="parTransOne" presStyleCnt="0"/>
      <dgm:spPr/>
    </dgm:pt>
    <dgm:pt modelId="{F8E5C037-7487-4285-9683-6F0A18D5A84E}" type="pres">
      <dgm:prSet presAssocID="{43597243-23BC-4161-93CA-423033EEC8AF}" presName="horzOne" presStyleCnt="0"/>
      <dgm:spPr/>
    </dgm:pt>
    <dgm:pt modelId="{75544253-9764-44F9-9034-5B82522EBBB8}" type="pres">
      <dgm:prSet presAssocID="{1CEF00BA-4322-4E24-9A05-D0A6D56CBB9D}" presName="vertTwo" presStyleCnt="0"/>
      <dgm:spPr/>
    </dgm:pt>
    <dgm:pt modelId="{EDC77510-995B-4081-842F-080704171319}" type="pres">
      <dgm:prSet presAssocID="{1CEF00BA-4322-4E24-9A05-D0A6D56CBB9D}" presName="txTwo" presStyleLbl="node2" presStyleIdx="0" presStyleCnt="4" custLinFactX="100000" custLinFactNeighborX="111807">
        <dgm:presLayoutVars>
          <dgm:chPref val="3"/>
        </dgm:presLayoutVars>
      </dgm:prSet>
      <dgm:spPr/>
      <dgm:t>
        <a:bodyPr/>
        <a:lstStyle/>
        <a:p>
          <a:pPr rtl="1"/>
          <a:endParaRPr lang="ar-IQ"/>
        </a:p>
      </dgm:t>
    </dgm:pt>
    <dgm:pt modelId="{38B7F1B5-4C82-4F3C-9E39-A8614A874375}" type="pres">
      <dgm:prSet presAssocID="{1CEF00BA-4322-4E24-9A05-D0A6D56CBB9D}" presName="horzTwo" presStyleCnt="0"/>
      <dgm:spPr/>
    </dgm:pt>
    <dgm:pt modelId="{4800004E-2A3A-4486-8F23-288120BF9630}" type="pres">
      <dgm:prSet presAssocID="{D28DF8F6-9F1B-4E47-9089-98E2714FEAF3}" presName="sibSpaceTwo" presStyleCnt="0"/>
      <dgm:spPr/>
    </dgm:pt>
    <dgm:pt modelId="{07EBF720-E879-4E62-BAA4-D1A799B32095}" type="pres">
      <dgm:prSet presAssocID="{F6E62534-FD4D-46C3-8A08-4C002721DCAD}" presName="vertTwo" presStyleCnt="0"/>
      <dgm:spPr/>
    </dgm:pt>
    <dgm:pt modelId="{23031D65-3460-4B7D-AEB4-35275D2EB9AE}" type="pres">
      <dgm:prSet presAssocID="{F6E62534-FD4D-46C3-8A08-4C002721DCAD}" presName="txTwo" presStyleLbl="node2" presStyleIdx="1" presStyleCnt="4" custLinFactNeighborX="-51991">
        <dgm:presLayoutVars>
          <dgm:chPref val="3"/>
        </dgm:presLayoutVars>
      </dgm:prSet>
      <dgm:spPr/>
      <dgm:t>
        <a:bodyPr/>
        <a:lstStyle/>
        <a:p>
          <a:pPr rtl="1"/>
          <a:endParaRPr lang="ar-IQ"/>
        </a:p>
      </dgm:t>
    </dgm:pt>
    <dgm:pt modelId="{2C028A36-9711-4274-8851-B2C1D1898330}" type="pres">
      <dgm:prSet presAssocID="{F6E62534-FD4D-46C3-8A08-4C002721DCAD}" presName="parTransTwo" presStyleCnt="0"/>
      <dgm:spPr/>
    </dgm:pt>
    <dgm:pt modelId="{D955E3D0-BE8B-44E2-AF0C-668B82F66F17}" type="pres">
      <dgm:prSet presAssocID="{F6E62534-FD4D-46C3-8A08-4C002721DCAD}" presName="horzTwo" presStyleCnt="0"/>
      <dgm:spPr/>
    </dgm:pt>
    <dgm:pt modelId="{F9F8D83C-7DF4-4C56-9ED1-2DCDAF9396ED}" type="pres">
      <dgm:prSet presAssocID="{4C2770E4-CF65-4DA9-895F-819DDB2A573B}" presName="vertThree" presStyleCnt="0"/>
      <dgm:spPr/>
    </dgm:pt>
    <dgm:pt modelId="{6A2EFCAA-13DE-44D0-9852-6103F53BA42B}" type="pres">
      <dgm:prSet presAssocID="{4C2770E4-CF65-4DA9-895F-819DDB2A573B}" presName="txThree" presStyleLbl="node3" presStyleIdx="0" presStyleCnt="4" custLinFactNeighborX="-71352">
        <dgm:presLayoutVars>
          <dgm:chPref val="3"/>
        </dgm:presLayoutVars>
      </dgm:prSet>
      <dgm:spPr/>
      <dgm:t>
        <a:bodyPr/>
        <a:lstStyle/>
        <a:p>
          <a:pPr rtl="1"/>
          <a:endParaRPr lang="ar-IQ"/>
        </a:p>
      </dgm:t>
    </dgm:pt>
    <dgm:pt modelId="{55A4F4CA-DA49-4A9F-A366-1750FCA26786}" type="pres">
      <dgm:prSet presAssocID="{4C2770E4-CF65-4DA9-895F-819DDB2A573B}" presName="horzThree" presStyleCnt="0"/>
      <dgm:spPr/>
    </dgm:pt>
    <dgm:pt modelId="{B4AEFB8F-D9A7-4C8D-AE20-2B4CAA6C44E9}" type="pres">
      <dgm:prSet presAssocID="{E737B19F-82A5-4121-8BD0-25F176C5C25B}" presName="sibSpaceThree" presStyleCnt="0"/>
      <dgm:spPr/>
    </dgm:pt>
    <dgm:pt modelId="{C01FCEB0-6962-4C65-947D-9C6CC29B0846}" type="pres">
      <dgm:prSet presAssocID="{1DAAE508-5F14-4697-9A27-44EE1A8DC323}" presName="vertThree" presStyleCnt="0"/>
      <dgm:spPr/>
    </dgm:pt>
    <dgm:pt modelId="{977D56EA-7472-48E0-87E2-AB663EBB8E5E}" type="pres">
      <dgm:prSet presAssocID="{1DAAE508-5F14-4697-9A27-44EE1A8DC323}" presName="txThree" presStyleLbl="node3" presStyleIdx="1" presStyleCnt="4" custLinFactNeighborX="-55717">
        <dgm:presLayoutVars>
          <dgm:chPref val="3"/>
        </dgm:presLayoutVars>
      </dgm:prSet>
      <dgm:spPr/>
      <dgm:t>
        <a:bodyPr/>
        <a:lstStyle/>
        <a:p>
          <a:pPr rtl="1"/>
          <a:endParaRPr lang="ar-IQ"/>
        </a:p>
      </dgm:t>
    </dgm:pt>
    <dgm:pt modelId="{31C5A308-E9FE-4105-8E0F-9854A57FA1EE}" type="pres">
      <dgm:prSet presAssocID="{1DAAE508-5F14-4697-9A27-44EE1A8DC323}" presName="horzThree" presStyleCnt="0"/>
      <dgm:spPr/>
    </dgm:pt>
    <dgm:pt modelId="{40F07971-3CA1-4CB1-828A-19C5AA64FF00}" type="pres">
      <dgm:prSet presAssocID="{A1A4C40A-6610-44C3-9199-30D8E73205DC}" presName="sibSpaceTwo" presStyleCnt="0"/>
      <dgm:spPr/>
    </dgm:pt>
    <dgm:pt modelId="{F4946896-510D-4080-BA47-DA17DCF51533}" type="pres">
      <dgm:prSet presAssocID="{9A543770-DADE-4A6C-82B7-F536A029B9CF}" presName="vertTwo" presStyleCnt="0"/>
      <dgm:spPr/>
    </dgm:pt>
    <dgm:pt modelId="{7E94448D-EF2F-4028-AA11-2735562C1F35}" type="pres">
      <dgm:prSet presAssocID="{9A543770-DADE-4A6C-82B7-F536A029B9CF}" presName="txTwo" presStyleLbl="node2" presStyleIdx="2" presStyleCnt="4">
        <dgm:presLayoutVars>
          <dgm:chPref val="3"/>
        </dgm:presLayoutVars>
      </dgm:prSet>
      <dgm:spPr/>
      <dgm:t>
        <a:bodyPr/>
        <a:lstStyle/>
        <a:p>
          <a:pPr rtl="1"/>
          <a:endParaRPr lang="ar-IQ"/>
        </a:p>
      </dgm:t>
    </dgm:pt>
    <dgm:pt modelId="{D989A32B-9F1F-4025-8BF4-A05A29434B98}" type="pres">
      <dgm:prSet presAssocID="{9A543770-DADE-4A6C-82B7-F536A029B9CF}" presName="horzTwo" presStyleCnt="0"/>
      <dgm:spPr/>
    </dgm:pt>
    <dgm:pt modelId="{34CA1CBC-87F0-45FF-A849-6A7148C6CEC1}" type="pres">
      <dgm:prSet presAssocID="{0110FD47-90EA-49E3-AFF1-879B04B3B51F}" presName="sibSpaceTwo" presStyleCnt="0"/>
      <dgm:spPr/>
    </dgm:pt>
    <dgm:pt modelId="{A74119E8-86B7-4CF0-8B15-2B474CB084B5}" type="pres">
      <dgm:prSet presAssocID="{FA799CA7-3BD2-428A-9AAA-65C64210DB15}" presName="vertTwo" presStyleCnt="0"/>
      <dgm:spPr/>
    </dgm:pt>
    <dgm:pt modelId="{F0C473DE-F4BF-463C-B167-860559D038A7}" type="pres">
      <dgm:prSet presAssocID="{FA799CA7-3BD2-428A-9AAA-65C64210DB15}" presName="txTwo" presStyleLbl="node2" presStyleIdx="3" presStyleCnt="4">
        <dgm:presLayoutVars>
          <dgm:chPref val="3"/>
        </dgm:presLayoutVars>
      </dgm:prSet>
      <dgm:spPr/>
      <dgm:t>
        <a:bodyPr/>
        <a:lstStyle/>
        <a:p>
          <a:pPr rtl="1"/>
          <a:endParaRPr lang="ar-IQ"/>
        </a:p>
      </dgm:t>
    </dgm:pt>
    <dgm:pt modelId="{DAFC02C8-4185-4AFE-BF8F-CECDCBBA5145}" type="pres">
      <dgm:prSet presAssocID="{FA799CA7-3BD2-428A-9AAA-65C64210DB15}" presName="parTransTwo" presStyleCnt="0"/>
      <dgm:spPr/>
    </dgm:pt>
    <dgm:pt modelId="{A3859BF3-5509-4792-AEC6-32C14097B76E}" type="pres">
      <dgm:prSet presAssocID="{FA799CA7-3BD2-428A-9AAA-65C64210DB15}" presName="horzTwo" presStyleCnt="0"/>
      <dgm:spPr/>
    </dgm:pt>
    <dgm:pt modelId="{EB164F51-5BE5-44D8-8B94-A59DF8351316}" type="pres">
      <dgm:prSet presAssocID="{61B36AB0-63C3-4159-B927-181DC915127B}" presName="vertThree" presStyleCnt="0"/>
      <dgm:spPr/>
    </dgm:pt>
    <dgm:pt modelId="{74EBE935-C53E-4514-98EE-3A30FF2ADF0B}" type="pres">
      <dgm:prSet presAssocID="{61B36AB0-63C3-4159-B927-181DC915127B}" presName="txThree" presStyleLbl="node3" presStyleIdx="2" presStyleCnt="4" custLinFactNeighborX="-57676">
        <dgm:presLayoutVars>
          <dgm:chPref val="3"/>
        </dgm:presLayoutVars>
      </dgm:prSet>
      <dgm:spPr/>
      <dgm:t>
        <a:bodyPr/>
        <a:lstStyle/>
        <a:p>
          <a:pPr rtl="1"/>
          <a:endParaRPr lang="ar-IQ"/>
        </a:p>
      </dgm:t>
    </dgm:pt>
    <dgm:pt modelId="{ABE48A97-C123-444F-8715-36B09F776840}" type="pres">
      <dgm:prSet presAssocID="{61B36AB0-63C3-4159-B927-181DC915127B}" presName="horzThree" presStyleCnt="0"/>
      <dgm:spPr/>
    </dgm:pt>
    <dgm:pt modelId="{5D6C596E-01E3-40B4-A832-C22454F18AF9}" type="pres">
      <dgm:prSet presAssocID="{05C3A482-6E53-45FD-8D23-D76B86ECF397}" presName="sibSpaceThree" presStyleCnt="0"/>
      <dgm:spPr/>
    </dgm:pt>
    <dgm:pt modelId="{7D3CCB64-DCA0-4470-9BE0-EB33C1DC85C7}" type="pres">
      <dgm:prSet presAssocID="{FE4D6807-E788-45B7-8F03-187FA3EF442A}" presName="vertThree" presStyleCnt="0"/>
      <dgm:spPr/>
    </dgm:pt>
    <dgm:pt modelId="{A4B569A0-8529-4467-8762-F6C4B9408755}" type="pres">
      <dgm:prSet presAssocID="{FE4D6807-E788-45B7-8F03-187FA3EF442A}" presName="txThree" presStyleLbl="node3" presStyleIdx="3" presStyleCnt="4" custLinFactNeighborX="-32055">
        <dgm:presLayoutVars>
          <dgm:chPref val="3"/>
        </dgm:presLayoutVars>
      </dgm:prSet>
      <dgm:spPr/>
      <dgm:t>
        <a:bodyPr/>
        <a:lstStyle/>
        <a:p>
          <a:pPr rtl="1"/>
          <a:endParaRPr lang="ar-IQ"/>
        </a:p>
      </dgm:t>
    </dgm:pt>
    <dgm:pt modelId="{B70410BD-E1F8-4E4A-A69B-82C4A7E1AFB7}" type="pres">
      <dgm:prSet presAssocID="{FE4D6807-E788-45B7-8F03-187FA3EF442A}" presName="horzThree" presStyleCnt="0"/>
      <dgm:spPr/>
    </dgm:pt>
  </dgm:ptLst>
  <dgm:cxnLst>
    <dgm:cxn modelId="{E79DDB4D-232E-4EC3-AA85-F31EC63ED14A}" type="presOf" srcId="{FE4D6807-E788-45B7-8F03-187FA3EF442A}" destId="{A4B569A0-8529-4467-8762-F6C4B9408755}" srcOrd="0" destOrd="0" presId="urn:microsoft.com/office/officeart/2005/8/layout/hierarchy4"/>
    <dgm:cxn modelId="{A909FA10-53D7-4DD9-A631-3D6F96CA95AE}" type="presOf" srcId="{1CEF00BA-4322-4E24-9A05-D0A6D56CBB9D}" destId="{EDC77510-995B-4081-842F-080704171319}" srcOrd="0" destOrd="0" presId="urn:microsoft.com/office/officeart/2005/8/layout/hierarchy4"/>
    <dgm:cxn modelId="{026643B7-01B6-4452-8940-9EB9E61BF2F8}" type="presOf" srcId="{9A543770-DADE-4A6C-82B7-F536A029B9CF}" destId="{7E94448D-EF2F-4028-AA11-2735562C1F35}" srcOrd="0" destOrd="0" presId="urn:microsoft.com/office/officeart/2005/8/layout/hierarchy4"/>
    <dgm:cxn modelId="{5FC30E81-8388-445B-8568-6C07F586F1CE}" srcId="{43597243-23BC-4161-93CA-423033EEC8AF}" destId="{F6E62534-FD4D-46C3-8A08-4C002721DCAD}" srcOrd="1" destOrd="0" parTransId="{C4EDDDC6-F762-4452-B432-6953BE9DE4F3}" sibTransId="{A1A4C40A-6610-44C3-9199-30D8E73205DC}"/>
    <dgm:cxn modelId="{47B9AC9B-2804-4FE3-A5E2-13440011D570}" srcId="{FA799CA7-3BD2-428A-9AAA-65C64210DB15}" destId="{61B36AB0-63C3-4159-B927-181DC915127B}" srcOrd="0" destOrd="0" parTransId="{E8D9F05E-A62A-4659-B4CC-403E4F40A7C0}" sibTransId="{05C3A482-6E53-45FD-8D23-D76B86ECF397}"/>
    <dgm:cxn modelId="{E9906DC7-F892-43C7-99C6-8CDBF75264B0}" type="presOf" srcId="{4C2770E4-CF65-4DA9-895F-819DDB2A573B}" destId="{6A2EFCAA-13DE-44D0-9852-6103F53BA42B}" srcOrd="0" destOrd="0" presId="urn:microsoft.com/office/officeart/2005/8/layout/hierarchy4"/>
    <dgm:cxn modelId="{E7655A37-7385-46F6-816F-4DECD7DA475E}" srcId="{F6E62534-FD4D-46C3-8A08-4C002721DCAD}" destId="{1DAAE508-5F14-4697-9A27-44EE1A8DC323}" srcOrd="1" destOrd="0" parTransId="{66F8B436-C74E-4677-9B92-CFF762BBCDA4}" sibTransId="{C3960A24-AB52-4B50-922A-B0DB7D832793}"/>
    <dgm:cxn modelId="{3B8B71CA-860D-4B71-9FB5-46E0F9084F15}" srcId="{FA799CA7-3BD2-428A-9AAA-65C64210DB15}" destId="{FE4D6807-E788-45B7-8F03-187FA3EF442A}" srcOrd="1" destOrd="0" parTransId="{152D3917-F915-425E-A936-59622DC2E50C}" sibTransId="{EA01DF7A-2FB8-43A2-A989-124A5F528F45}"/>
    <dgm:cxn modelId="{116254F7-7E56-4D0D-94C1-5936CBE5CF3C}" srcId="{04B8A0E7-8102-418B-840C-44A097B54E5F}" destId="{43597243-23BC-4161-93CA-423033EEC8AF}" srcOrd="0" destOrd="0" parTransId="{D698901F-5B24-4BEE-8969-1D91AB9D4C4B}" sibTransId="{3ED68EEE-B7E9-463F-9EBE-1713731AE6AA}"/>
    <dgm:cxn modelId="{1353CCCA-2A34-439D-A370-65C7785A3960}" type="presOf" srcId="{1DAAE508-5F14-4697-9A27-44EE1A8DC323}" destId="{977D56EA-7472-48E0-87E2-AB663EBB8E5E}" srcOrd="0" destOrd="0" presId="urn:microsoft.com/office/officeart/2005/8/layout/hierarchy4"/>
    <dgm:cxn modelId="{B42DD026-49A5-44E6-9BE7-074FD21A291C}" type="presOf" srcId="{F6E62534-FD4D-46C3-8A08-4C002721DCAD}" destId="{23031D65-3460-4B7D-AEB4-35275D2EB9AE}" srcOrd="0" destOrd="0" presId="urn:microsoft.com/office/officeart/2005/8/layout/hierarchy4"/>
    <dgm:cxn modelId="{DB5672CF-B09C-4969-A40F-AB442F9728B2}" srcId="{F6E62534-FD4D-46C3-8A08-4C002721DCAD}" destId="{4C2770E4-CF65-4DA9-895F-819DDB2A573B}" srcOrd="0" destOrd="0" parTransId="{45C849B2-6441-4FEF-A251-E8792E2092EC}" sibTransId="{E737B19F-82A5-4121-8BD0-25F176C5C25B}"/>
    <dgm:cxn modelId="{F2D48487-C484-482C-B2F9-2E2F9B2867DE}" srcId="{43597243-23BC-4161-93CA-423033EEC8AF}" destId="{FA799CA7-3BD2-428A-9AAA-65C64210DB15}" srcOrd="3" destOrd="0" parTransId="{379A4879-D5E7-45F6-8F0B-A6FDCF1599E3}" sibTransId="{3C4BB041-BC8A-4915-9CBE-132D630C0FDC}"/>
    <dgm:cxn modelId="{3326CBF5-60D2-4DD5-86F9-E2A65FA51D73}" srcId="{43597243-23BC-4161-93CA-423033EEC8AF}" destId="{9A543770-DADE-4A6C-82B7-F536A029B9CF}" srcOrd="2" destOrd="0" parTransId="{A4C15B46-4400-4E37-B75B-9CD122DC1B1D}" sibTransId="{0110FD47-90EA-49E3-AFF1-879B04B3B51F}"/>
    <dgm:cxn modelId="{F1BB0D91-A520-4E4C-9759-362BC32946D8}" type="presOf" srcId="{61B36AB0-63C3-4159-B927-181DC915127B}" destId="{74EBE935-C53E-4514-98EE-3A30FF2ADF0B}" srcOrd="0" destOrd="0" presId="urn:microsoft.com/office/officeart/2005/8/layout/hierarchy4"/>
    <dgm:cxn modelId="{288B8C1A-4D5D-49A7-8B1E-F9519FBA7A63}" srcId="{43597243-23BC-4161-93CA-423033EEC8AF}" destId="{1CEF00BA-4322-4E24-9A05-D0A6D56CBB9D}" srcOrd="0" destOrd="0" parTransId="{5C909647-05F9-45A1-8AA1-8225409D9E36}" sibTransId="{D28DF8F6-9F1B-4E47-9089-98E2714FEAF3}"/>
    <dgm:cxn modelId="{DAF391FE-D248-4116-9F3C-10334A873894}" type="presOf" srcId="{FA799CA7-3BD2-428A-9AAA-65C64210DB15}" destId="{F0C473DE-F4BF-463C-B167-860559D038A7}" srcOrd="0" destOrd="0" presId="urn:microsoft.com/office/officeart/2005/8/layout/hierarchy4"/>
    <dgm:cxn modelId="{DEA0A4F2-F94F-4D7A-A582-9B61AB3482F3}" type="presOf" srcId="{04B8A0E7-8102-418B-840C-44A097B54E5F}" destId="{18EA05C6-A27C-4A94-8E03-74B1798BF2BB}" srcOrd="0" destOrd="0" presId="urn:microsoft.com/office/officeart/2005/8/layout/hierarchy4"/>
    <dgm:cxn modelId="{4C34EACE-CC76-46B4-B39D-1360DDA8ED1A}" type="presOf" srcId="{43597243-23BC-4161-93CA-423033EEC8AF}" destId="{F57B0449-4234-406F-B538-4E87CC7FC02F}" srcOrd="0" destOrd="0" presId="urn:microsoft.com/office/officeart/2005/8/layout/hierarchy4"/>
    <dgm:cxn modelId="{E6D411B0-2FB3-4A84-9505-29BC4D762FEF}" type="presParOf" srcId="{18EA05C6-A27C-4A94-8E03-74B1798BF2BB}" destId="{58EA1153-CE53-4CCC-A5BF-41CA0D7D1D17}" srcOrd="0" destOrd="0" presId="urn:microsoft.com/office/officeart/2005/8/layout/hierarchy4"/>
    <dgm:cxn modelId="{23ED1ED5-A7AA-4846-AE7B-8FB876C08BE5}" type="presParOf" srcId="{58EA1153-CE53-4CCC-A5BF-41CA0D7D1D17}" destId="{F57B0449-4234-406F-B538-4E87CC7FC02F}" srcOrd="0" destOrd="0" presId="urn:microsoft.com/office/officeart/2005/8/layout/hierarchy4"/>
    <dgm:cxn modelId="{D82DE4D5-0C70-4248-8F6D-4CC378BDECE4}" type="presParOf" srcId="{58EA1153-CE53-4CCC-A5BF-41CA0D7D1D17}" destId="{E6EED56C-70FF-4480-97CF-E559547703FE}" srcOrd="1" destOrd="0" presId="urn:microsoft.com/office/officeart/2005/8/layout/hierarchy4"/>
    <dgm:cxn modelId="{9B42A20B-77F6-489C-8C3F-8600D1703EA1}" type="presParOf" srcId="{58EA1153-CE53-4CCC-A5BF-41CA0D7D1D17}" destId="{F8E5C037-7487-4285-9683-6F0A18D5A84E}" srcOrd="2" destOrd="0" presId="urn:microsoft.com/office/officeart/2005/8/layout/hierarchy4"/>
    <dgm:cxn modelId="{3EA60200-54F3-4A2E-AB00-B09B6CFF2686}" type="presParOf" srcId="{F8E5C037-7487-4285-9683-6F0A18D5A84E}" destId="{75544253-9764-44F9-9034-5B82522EBBB8}" srcOrd="0" destOrd="0" presId="urn:microsoft.com/office/officeart/2005/8/layout/hierarchy4"/>
    <dgm:cxn modelId="{4144B266-0B11-420A-AB0F-2A68CACBF8B4}" type="presParOf" srcId="{75544253-9764-44F9-9034-5B82522EBBB8}" destId="{EDC77510-995B-4081-842F-080704171319}" srcOrd="0" destOrd="0" presId="urn:microsoft.com/office/officeart/2005/8/layout/hierarchy4"/>
    <dgm:cxn modelId="{864CD482-8292-4663-8A99-CA2C2A5703E3}" type="presParOf" srcId="{75544253-9764-44F9-9034-5B82522EBBB8}" destId="{38B7F1B5-4C82-4F3C-9E39-A8614A874375}" srcOrd="1" destOrd="0" presId="urn:microsoft.com/office/officeart/2005/8/layout/hierarchy4"/>
    <dgm:cxn modelId="{F248D6C8-0AAA-4F2C-8899-FC9A23A0B1FE}" type="presParOf" srcId="{F8E5C037-7487-4285-9683-6F0A18D5A84E}" destId="{4800004E-2A3A-4486-8F23-288120BF9630}" srcOrd="1" destOrd="0" presId="urn:microsoft.com/office/officeart/2005/8/layout/hierarchy4"/>
    <dgm:cxn modelId="{32472AB0-F05B-420A-B426-E83D3F30A7D1}" type="presParOf" srcId="{F8E5C037-7487-4285-9683-6F0A18D5A84E}" destId="{07EBF720-E879-4E62-BAA4-D1A799B32095}" srcOrd="2" destOrd="0" presId="urn:microsoft.com/office/officeart/2005/8/layout/hierarchy4"/>
    <dgm:cxn modelId="{6521D7BF-13F5-40BD-BF05-1FE12DED3517}" type="presParOf" srcId="{07EBF720-E879-4E62-BAA4-D1A799B32095}" destId="{23031D65-3460-4B7D-AEB4-35275D2EB9AE}" srcOrd="0" destOrd="0" presId="urn:microsoft.com/office/officeart/2005/8/layout/hierarchy4"/>
    <dgm:cxn modelId="{55A7058D-CEF9-44D4-A996-315E2AD6BB36}" type="presParOf" srcId="{07EBF720-E879-4E62-BAA4-D1A799B32095}" destId="{2C028A36-9711-4274-8851-B2C1D1898330}" srcOrd="1" destOrd="0" presId="urn:microsoft.com/office/officeart/2005/8/layout/hierarchy4"/>
    <dgm:cxn modelId="{AB8394CA-9774-4EEB-8097-47872897E031}" type="presParOf" srcId="{07EBF720-E879-4E62-BAA4-D1A799B32095}" destId="{D955E3D0-BE8B-44E2-AF0C-668B82F66F17}" srcOrd="2" destOrd="0" presId="urn:microsoft.com/office/officeart/2005/8/layout/hierarchy4"/>
    <dgm:cxn modelId="{3A2853BB-313C-4E4A-ABDC-D67F01E54F3C}" type="presParOf" srcId="{D955E3D0-BE8B-44E2-AF0C-668B82F66F17}" destId="{F9F8D83C-7DF4-4C56-9ED1-2DCDAF9396ED}" srcOrd="0" destOrd="0" presId="urn:microsoft.com/office/officeart/2005/8/layout/hierarchy4"/>
    <dgm:cxn modelId="{83DA5CD5-346C-4904-9DB5-D298130C169E}" type="presParOf" srcId="{F9F8D83C-7DF4-4C56-9ED1-2DCDAF9396ED}" destId="{6A2EFCAA-13DE-44D0-9852-6103F53BA42B}" srcOrd="0" destOrd="0" presId="urn:microsoft.com/office/officeart/2005/8/layout/hierarchy4"/>
    <dgm:cxn modelId="{E6005749-FBEC-43C7-8CA7-2923860B0A24}" type="presParOf" srcId="{F9F8D83C-7DF4-4C56-9ED1-2DCDAF9396ED}" destId="{55A4F4CA-DA49-4A9F-A366-1750FCA26786}" srcOrd="1" destOrd="0" presId="urn:microsoft.com/office/officeart/2005/8/layout/hierarchy4"/>
    <dgm:cxn modelId="{9312E8BA-E14A-4B44-8DBB-36F36B1D0209}" type="presParOf" srcId="{D955E3D0-BE8B-44E2-AF0C-668B82F66F17}" destId="{B4AEFB8F-D9A7-4C8D-AE20-2B4CAA6C44E9}" srcOrd="1" destOrd="0" presId="urn:microsoft.com/office/officeart/2005/8/layout/hierarchy4"/>
    <dgm:cxn modelId="{23C7D1CF-3FFA-4EF4-987E-A1F11A28CCED}" type="presParOf" srcId="{D955E3D0-BE8B-44E2-AF0C-668B82F66F17}" destId="{C01FCEB0-6962-4C65-947D-9C6CC29B0846}" srcOrd="2" destOrd="0" presId="urn:microsoft.com/office/officeart/2005/8/layout/hierarchy4"/>
    <dgm:cxn modelId="{82666843-5A7E-435F-9EA9-53D80E082C83}" type="presParOf" srcId="{C01FCEB0-6962-4C65-947D-9C6CC29B0846}" destId="{977D56EA-7472-48E0-87E2-AB663EBB8E5E}" srcOrd="0" destOrd="0" presId="urn:microsoft.com/office/officeart/2005/8/layout/hierarchy4"/>
    <dgm:cxn modelId="{6127793C-F9A1-4E65-AC36-DCD662780137}" type="presParOf" srcId="{C01FCEB0-6962-4C65-947D-9C6CC29B0846}" destId="{31C5A308-E9FE-4105-8E0F-9854A57FA1EE}" srcOrd="1" destOrd="0" presId="urn:microsoft.com/office/officeart/2005/8/layout/hierarchy4"/>
    <dgm:cxn modelId="{149799B3-E8B9-45FB-BD4D-920532C42F81}" type="presParOf" srcId="{F8E5C037-7487-4285-9683-6F0A18D5A84E}" destId="{40F07971-3CA1-4CB1-828A-19C5AA64FF00}" srcOrd="3" destOrd="0" presId="urn:microsoft.com/office/officeart/2005/8/layout/hierarchy4"/>
    <dgm:cxn modelId="{04A8E5DD-F887-4A19-A08A-72E7E874A145}" type="presParOf" srcId="{F8E5C037-7487-4285-9683-6F0A18D5A84E}" destId="{F4946896-510D-4080-BA47-DA17DCF51533}" srcOrd="4" destOrd="0" presId="urn:microsoft.com/office/officeart/2005/8/layout/hierarchy4"/>
    <dgm:cxn modelId="{AD1AE5C6-EA19-47F6-8956-C1834D8A3113}" type="presParOf" srcId="{F4946896-510D-4080-BA47-DA17DCF51533}" destId="{7E94448D-EF2F-4028-AA11-2735562C1F35}" srcOrd="0" destOrd="0" presId="urn:microsoft.com/office/officeart/2005/8/layout/hierarchy4"/>
    <dgm:cxn modelId="{EFA8F774-E260-4BE1-924D-4330733ABC29}" type="presParOf" srcId="{F4946896-510D-4080-BA47-DA17DCF51533}" destId="{D989A32B-9F1F-4025-8BF4-A05A29434B98}" srcOrd="1" destOrd="0" presId="urn:microsoft.com/office/officeart/2005/8/layout/hierarchy4"/>
    <dgm:cxn modelId="{36206911-F117-4FD5-A09A-5784A1AA1878}" type="presParOf" srcId="{F8E5C037-7487-4285-9683-6F0A18D5A84E}" destId="{34CA1CBC-87F0-45FF-A849-6A7148C6CEC1}" srcOrd="5" destOrd="0" presId="urn:microsoft.com/office/officeart/2005/8/layout/hierarchy4"/>
    <dgm:cxn modelId="{9BC48CF6-7E08-4F6A-B653-E429A244A79E}" type="presParOf" srcId="{F8E5C037-7487-4285-9683-6F0A18D5A84E}" destId="{A74119E8-86B7-4CF0-8B15-2B474CB084B5}" srcOrd="6" destOrd="0" presId="urn:microsoft.com/office/officeart/2005/8/layout/hierarchy4"/>
    <dgm:cxn modelId="{4A0159CF-C0F7-431E-9CB0-CCB098F27AD6}" type="presParOf" srcId="{A74119E8-86B7-4CF0-8B15-2B474CB084B5}" destId="{F0C473DE-F4BF-463C-B167-860559D038A7}" srcOrd="0" destOrd="0" presId="urn:microsoft.com/office/officeart/2005/8/layout/hierarchy4"/>
    <dgm:cxn modelId="{86027FE9-6282-4711-934F-415A6AEE5A11}" type="presParOf" srcId="{A74119E8-86B7-4CF0-8B15-2B474CB084B5}" destId="{DAFC02C8-4185-4AFE-BF8F-CECDCBBA5145}" srcOrd="1" destOrd="0" presId="urn:microsoft.com/office/officeart/2005/8/layout/hierarchy4"/>
    <dgm:cxn modelId="{E89E7DDF-5AEA-4D6F-84E8-14F015A41E19}" type="presParOf" srcId="{A74119E8-86B7-4CF0-8B15-2B474CB084B5}" destId="{A3859BF3-5509-4792-AEC6-32C14097B76E}" srcOrd="2" destOrd="0" presId="urn:microsoft.com/office/officeart/2005/8/layout/hierarchy4"/>
    <dgm:cxn modelId="{BE4173F3-0F30-400F-B7A9-18BFBCC8BE4F}" type="presParOf" srcId="{A3859BF3-5509-4792-AEC6-32C14097B76E}" destId="{EB164F51-5BE5-44D8-8B94-A59DF8351316}" srcOrd="0" destOrd="0" presId="urn:microsoft.com/office/officeart/2005/8/layout/hierarchy4"/>
    <dgm:cxn modelId="{A5799761-B470-48ED-BB7C-782B41392F76}" type="presParOf" srcId="{EB164F51-5BE5-44D8-8B94-A59DF8351316}" destId="{74EBE935-C53E-4514-98EE-3A30FF2ADF0B}" srcOrd="0" destOrd="0" presId="urn:microsoft.com/office/officeart/2005/8/layout/hierarchy4"/>
    <dgm:cxn modelId="{CF925EDE-0357-4273-B940-7A95E7E6BF4B}" type="presParOf" srcId="{EB164F51-5BE5-44D8-8B94-A59DF8351316}" destId="{ABE48A97-C123-444F-8715-36B09F776840}" srcOrd="1" destOrd="0" presId="urn:microsoft.com/office/officeart/2005/8/layout/hierarchy4"/>
    <dgm:cxn modelId="{80E69B22-542D-400C-B56D-E7D098D2021B}" type="presParOf" srcId="{A3859BF3-5509-4792-AEC6-32C14097B76E}" destId="{5D6C596E-01E3-40B4-A832-C22454F18AF9}" srcOrd="1" destOrd="0" presId="urn:microsoft.com/office/officeart/2005/8/layout/hierarchy4"/>
    <dgm:cxn modelId="{B4EC8D03-D001-4FC3-BBA9-7C340AED6841}" type="presParOf" srcId="{A3859BF3-5509-4792-AEC6-32C14097B76E}" destId="{7D3CCB64-DCA0-4470-9BE0-EB33C1DC85C7}" srcOrd="2" destOrd="0" presId="urn:microsoft.com/office/officeart/2005/8/layout/hierarchy4"/>
    <dgm:cxn modelId="{A7FF97FE-9BB6-4371-888E-47E7CEFD2A64}" type="presParOf" srcId="{7D3CCB64-DCA0-4470-9BE0-EB33C1DC85C7}" destId="{A4B569A0-8529-4467-8762-F6C4B9408755}" srcOrd="0" destOrd="0" presId="urn:microsoft.com/office/officeart/2005/8/layout/hierarchy4"/>
    <dgm:cxn modelId="{FF2B2434-C123-4973-82F7-DA7CE144984D}" type="presParOf" srcId="{7D3CCB64-DCA0-4470-9BE0-EB33C1DC85C7}" destId="{B70410BD-E1F8-4E4A-A69B-82C4A7E1AFB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5049CD-47FF-47EC-93A4-E63BDB6DA079}" type="doc">
      <dgm:prSet loTypeId="urn:microsoft.com/office/officeart/2005/8/layout/radial1" loCatId="cycle" qsTypeId="urn:microsoft.com/office/officeart/2005/8/quickstyle/3d4" qsCatId="3D" csTypeId="urn:microsoft.com/office/officeart/2005/8/colors/colorful1#4" csCatId="colorful" phldr="1"/>
      <dgm:spPr/>
      <dgm:t>
        <a:bodyPr/>
        <a:lstStyle/>
        <a:p>
          <a:pPr rtl="1"/>
          <a:endParaRPr lang="ar-IQ"/>
        </a:p>
      </dgm:t>
    </dgm:pt>
    <dgm:pt modelId="{92137523-A7D2-4BF5-9D59-3F558692F25E}">
      <dgm:prSet phldrT="[نص]"/>
      <dgm:spPr/>
      <dgm:t>
        <a:bodyPr/>
        <a:lstStyle/>
        <a:p>
          <a:pPr rtl="1"/>
          <a:r>
            <a:rPr lang="ar-IQ" b="1" u="none" dirty="0" smtClean="0"/>
            <a:t>مراحل اعداد الرحلات </a:t>
          </a:r>
          <a:endParaRPr lang="ar-IQ" u="none" dirty="0"/>
        </a:p>
      </dgm:t>
    </dgm:pt>
    <dgm:pt modelId="{5DEA3955-B473-4F2D-9225-46CEDF1D0D75}" type="parTrans" cxnId="{A2CD9C33-D2A7-4346-A6FB-B0B7FAD69059}">
      <dgm:prSet/>
      <dgm:spPr/>
      <dgm:t>
        <a:bodyPr/>
        <a:lstStyle/>
        <a:p>
          <a:pPr rtl="1"/>
          <a:endParaRPr lang="ar-IQ"/>
        </a:p>
      </dgm:t>
    </dgm:pt>
    <dgm:pt modelId="{F91BDB90-D3A3-47A1-AD71-D9448B047784}" type="sibTrans" cxnId="{A2CD9C33-D2A7-4346-A6FB-B0B7FAD69059}">
      <dgm:prSet/>
      <dgm:spPr/>
      <dgm:t>
        <a:bodyPr/>
        <a:lstStyle/>
        <a:p>
          <a:pPr rtl="1"/>
          <a:endParaRPr lang="ar-IQ"/>
        </a:p>
      </dgm:t>
    </dgm:pt>
    <dgm:pt modelId="{452B6F80-35F3-4EC9-9AFF-497CC4F122CE}">
      <dgm:prSet phldrT="[نص]"/>
      <dgm:spPr/>
      <dgm:t>
        <a:bodyPr/>
        <a:lstStyle/>
        <a:p>
          <a:pPr rtl="1"/>
          <a:r>
            <a:rPr lang="ar-IQ" b="1" dirty="0" smtClean="0"/>
            <a:t>مرحلة دراسة السوق وجمع المعلومات</a:t>
          </a:r>
          <a:endParaRPr lang="ar-IQ" b="1" dirty="0"/>
        </a:p>
      </dgm:t>
    </dgm:pt>
    <dgm:pt modelId="{62EAE86E-6475-451F-AD0A-F7B75E211F11}" type="parTrans" cxnId="{FAD01043-5F57-467A-B16C-002C26E56CC4}">
      <dgm:prSet/>
      <dgm:spPr/>
      <dgm:t>
        <a:bodyPr/>
        <a:lstStyle/>
        <a:p>
          <a:pPr rtl="1"/>
          <a:endParaRPr lang="ar-IQ"/>
        </a:p>
      </dgm:t>
    </dgm:pt>
    <dgm:pt modelId="{3A062FE7-0DC9-423B-808E-B5D6C42CE05B}" type="sibTrans" cxnId="{FAD01043-5F57-467A-B16C-002C26E56CC4}">
      <dgm:prSet/>
      <dgm:spPr/>
      <dgm:t>
        <a:bodyPr/>
        <a:lstStyle/>
        <a:p>
          <a:pPr rtl="1"/>
          <a:endParaRPr lang="ar-IQ"/>
        </a:p>
      </dgm:t>
    </dgm:pt>
    <dgm:pt modelId="{C8BFA7AF-D9EA-4D3B-84FD-4EE01249BBC8}">
      <dgm:prSet phldrT="[نص]"/>
      <dgm:spPr/>
      <dgm:t>
        <a:bodyPr/>
        <a:lstStyle/>
        <a:p>
          <a:pPr rtl="1"/>
          <a:r>
            <a:rPr lang="ar-IQ" b="1" dirty="0" smtClean="0"/>
            <a:t>مرحلة تخطيط البرامج السياحية</a:t>
          </a:r>
          <a:endParaRPr lang="ar-IQ" b="1" dirty="0"/>
        </a:p>
      </dgm:t>
    </dgm:pt>
    <dgm:pt modelId="{788DA30B-0780-452E-B4DC-054AB47D48B7}" type="parTrans" cxnId="{186C1D27-6047-45EB-A44D-6F7A18AB93B9}">
      <dgm:prSet/>
      <dgm:spPr/>
      <dgm:t>
        <a:bodyPr/>
        <a:lstStyle/>
        <a:p>
          <a:pPr rtl="1"/>
          <a:endParaRPr lang="ar-IQ"/>
        </a:p>
      </dgm:t>
    </dgm:pt>
    <dgm:pt modelId="{39F1A103-2115-4BA0-BD17-AC3F0D382FC9}" type="sibTrans" cxnId="{186C1D27-6047-45EB-A44D-6F7A18AB93B9}">
      <dgm:prSet/>
      <dgm:spPr/>
      <dgm:t>
        <a:bodyPr/>
        <a:lstStyle/>
        <a:p>
          <a:pPr rtl="1"/>
          <a:endParaRPr lang="ar-IQ"/>
        </a:p>
      </dgm:t>
    </dgm:pt>
    <dgm:pt modelId="{C303677A-AB10-41CC-8849-9F961C9C8E54}">
      <dgm:prSet phldrT="[نص]" custT="1"/>
      <dgm:spPr/>
      <dgm:t>
        <a:bodyPr/>
        <a:lstStyle/>
        <a:p>
          <a:pPr rtl="1"/>
          <a:r>
            <a:rPr lang="ar-IQ" sz="1800" b="1" dirty="0" smtClean="0"/>
            <a:t>المفاوضة مع الموردين </a:t>
          </a:r>
          <a:endParaRPr lang="ar-IQ" sz="1800" b="1" dirty="0"/>
        </a:p>
      </dgm:t>
    </dgm:pt>
    <dgm:pt modelId="{3D3B2416-FB7E-4088-9193-D3BF970FDEAF}" type="parTrans" cxnId="{CB33564E-3ABB-4052-9DC7-FC426F5AE9E4}">
      <dgm:prSet/>
      <dgm:spPr/>
      <dgm:t>
        <a:bodyPr/>
        <a:lstStyle/>
        <a:p>
          <a:pPr rtl="1"/>
          <a:endParaRPr lang="ar-IQ"/>
        </a:p>
      </dgm:t>
    </dgm:pt>
    <dgm:pt modelId="{D76442BC-85CF-4800-8C39-B8A02E89C870}" type="sibTrans" cxnId="{CB33564E-3ABB-4052-9DC7-FC426F5AE9E4}">
      <dgm:prSet/>
      <dgm:spPr/>
      <dgm:t>
        <a:bodyPr/>
        <a:lstStyle/>
        <a:p>
          <a:pPr rtl="1"/>
          <a:endParaRPr lang="ar-IQ"/>
        </a:p>
      </dgm:t>
    </dgm:pt>
    <dgm:pt modelId="{2C65A9D8-4D5E-42EF-904E-497C520C0C3B}">
      <dgm:prSet phldrT="[نص]"/>
      <dgm:spPr/>
      <dgm:t>
        <a:bodyPr/>
        <a:lstStyle/>
        <a:p>
          <a:pPr rtl="1"/>
          <a:r>
            <a:rPr lang="ar-IQ" b="1" dirty="0" smtClean="0"/>
            <a:t>اعداد التكلفة</a:t>
          </a:r>
          <a:endParaRPr lang="ar-IQ" b="1" dirty="0"/>
        </a:p>
      </dgm:t>
    </dgm:pt>
    <dgm:pt modelId="{C56AB68E-FA84-4968-929D-E624B76CCBFA}" type="parTrans" cxnId="{62D8057B-9260-447A-86D2-510711764C94}">
      <dgm:prSet/>
      <dgm:spPr/>
      <dgm:t>
        <a:bodyPr/>
        <a:lstStyle/>
        <a:p>
          <a:pPr rtl="1"/>
          <a:endParaRPr lang="ar-IQ"/>
        </a:p>
      </dgm:t>
    </dgm:pt>
    <dgm:pt modelId="{3D3FB389-459E-4BD4-BE40-92CAF20BCF74}" type="sibTrans" cxnId="{62D8057B-9260-447A-86D2-510711764C94}">
      <dgm:prSet/>
      <dgm:spPr/>
      <dgm:t>
        <a:bodyPr/>
        <a:lstStyle/>
        <a:p>
          <a:pPr rtl="1"/>
          <a:endParaRPr lang="ar-IQ"/>
        </a:p>
      </dgm:t>
    </dgm:pt>
    <dgm:pt modelId="{4E76DD73-3CD5-4124-AD96-0FFD070BE2CB}">
      <dgm:prSet phldrT="[نص]" custT="1"/>
      <dgm:spPr/>
      <dgm:t>
        <a:bodyPr/>
        <a:lstStyle/>
        <a:p>
          <a:pPr rtl="1"/>
          <a:r>
            <a:rPr lang="ar-IQ" sz="2000" b="1" dirty="0" smtClean="0"/>
            <a:t> مرحلة الاتفاقات </a:t>
          </a:r>
          <a:endParaRPr lang="ar-IQ" sz="2000" b="1" dirty="0"/>
        </a:p>
      </dgm:t>
    </dgm:pt>
    <dgm:pt modelId="{922A6C9E-F6FE-4364-ABE0-FA84DBE2A766}" type="parTrans" cxnId="{E3AF0573-6C72-418B-8DE8-AAE36CC10A26}">
      <dgm:prSet/>
      <dgm:spPr/>
      <dgm:t>
        <a:bodyPr/>
        <a:lstStyle/>
        <a:p>
          <a:pPr rtl="1"/>
          <a:endParaRPr lang="ar-IQ"/>
        </a:p>
      </dgm:t>
    </dgm:pt>
    <dgm:pt modelId="{5B9511F4-7335-40F3-BDA1-BB60BD465ABA}" type="sibTrans" cxnId="{E3AF0573-6C72-418B-8DE8-AAE36CC10A26}">
      <dgm:prSet/>
      <dgm:spPr/>
      <dgm:t>
        <a:bodyPr/>
        <a:lstStyle/>
        <a:p>
          <a:pPr rtl="1"/>
          <a:endParaRPr lang="ar-IQ"/>
        </a:p>
      </dgm:t>
    </dgm:pt>
    <dgm:pt modelId="{12269D15-7292-4F83-8EDB-E2FBA254A6D0}">
      <dgm:prSet phldrT="[نص]" custT="1"/>
      <dgm:spPr/>
      <dgm:t>
        <a:bodyPr/>
        <a:lstStyle/>
        <a:p>
          <a:pPr rtl="1"/>
          <a:r>
            <a:rPr lang="ar-IQ" sz="2000" b="1" dirty="0" smtClean="0"/>
            <a:t>مرحلة التنشيط</a:t>
          </a:r>
          <a:endParaRPr lang="ar-IQ" sz="2000" b="1" dirty="0"/>
        </a:p>
      </dgm:t>
    </dgm:pt>
    <dgm:pt modelId="{059D5964-E28E-4034-8645-B88C605655A2}" type="parTrans" cxnId="{257428B2-7708-47EA-8AE3-6CE7B96D7AE3}">
      <dgm:prSet/>
      <dgm:spPr/>
      <dgm:t>
        <a:bodyPr/>
        <a:lstStyle/>
        <a:p>
          <a:pPr rtl="1"/>
          <a:endParaRPr lang="ar-IQ"/>
        </a:p>
      </dgm:t>
    </dgm:pt>
    <dgm:pt modelId="{FCA394BE-5771-4594-A204-4E5F59A3F21A}" type="sibTrans" cxnId="{257428B2-7708-47EA-8AE3-6CE7B96D7AE3}">
      <dgm:prSet/>
      <dgm:spPr/>
      <dgm:t>
        <a:bodyPr/>
        <a:lstStyle/>
        <a:p>
          <a:pPr rtl="1"/>
          <a:endParaRPr lang="ar-IQ"/>
        </a:p>
      </dgm:t>
    </dgm:pt>
    <dgm:pt modelId="{CA1A08A5-B4AC-49F4-A3D0-4BEEAB75BD08}">
      <dgm:prSet phldrT="[نص]" custT="1"/>
      <dgm:spPr/>
      <dgm:t>
        <a:bodyPr/>
        <a:lstStyle/>
        <a:p>
          <a:pPr rtl="1"/>
          <a:r>
            <a:rPr lang="ar-IQ" sz="2800" b="1" dirty="0" smtClean="0"/>
            <a:t> </a:t>
          </a:r>
          <a:r>
            <a:rPr lang="ar-IQ" sz="2000" b="1" dirty="0" smtClean="0"/>
            <a:t>مرحلة اعداد الوثائق </a:t>
          </a:r>
          <a:endParaRPr lang="ar-IQ" sz="2000" b="1" dirty="0"/>
        </a:p>
      </dgm:t>
    </dgm:pt>
    <dgm:pt modelId="{A0F49B19-C5F0-4B71-A910-BC038E13C9A6}" type="parTrans" cxnId="{ED314021-AE70-446C-A053-CD0032111C5C}">
      <dgm:prSet/>
      <dgm:spPr/>
      <dgm:t>
        <a:bodyPr/>
        <a:lstStyle/>
        <a:p>
          <a:pPr rtl="1"/>
          <a:endParaRPr lang="ar-IQ"/>
        </a:p>
      </dgm:t>
    </dgm:pt>
    <dgm:pt modelId="{7D1AF670-356F-4CCA-963F-89F2FB811FFC}" type="sibTrans" cxnId="{ED314021-AE70-446C-A053-CD0032111C5C}">
      <dgm:prSet/>
      <dgm:spPr/>
      <dgm:t>
        <a:bodyPr/>
        <a:lstStyle/>
        <a:p>
          <a:pPr rtl="1"/>
          <a:endParaRPr lang="ar-IQ"/>
        </a:p>
      </dgm:t>
    </dgm:pt>
    <dgm:pt modelId="{4A816A25-DB69-47B9-8C93-E684275C885C}">
      <dgm:prSet phldrT="[نص]" custT="1"/>
      <dgm:spPr/>
      <dgm:t>
        <a:bodyPr/>
        <a:lstStyle/>
        <a:p>
          <a:pPr rtl="1"/>
          <a:r>
            <a:rPr lang="ar-IQ" sz="1800" b="1" dirty="0" smtClean="0"/>
            <a:t>مرحلة مداومة الاتصال بالموردين </a:t>
          </a:r>
          <a:endParaRPr lang="ar-IQ" sz="1800" b="1" dirty="0"/>
        </a:p>
      </dgm:t>
    </dgm:pt>
    <dgm:pt modelId="{736850D3-F95E-429D-BC13-5B0B9C9AB71E}" type="parTrans" cxnId="{B96A1426-D630-4A0D-A46F-854F2FA281E9}">
      <dgm:prSet/>
      <dgm:spPr/>
      <dgm:t>
        <a:bodyPr/>
        <a:lstStyle/>
        <a:p>
          <a:pPr rtl="1"/>
          <a:endParaRPr lang="ar-IQ"/>
        </a:p>
      </dgm:t>
    </dgm:pt>
    <dgm:pt modelId="{E94C6CD4-0EF8-4DCF-BACB-76FFEFA0733C}" type="sibTrans" cxnId="{B96A1426-D630-4A0D-A46F-854F2FA281E9}">
      <dgm:prSet/>
      <dgm:spPr/>
      <dgm:t>
        <a:bodyPr/>
        <a:lstStyle/>
        <a:p>
          <a:pPr rtl="1"/>
          <a:endParaRPr lang="ar-IQ"/>
        </a:p>
      </dgm:t>
    </dgm:pt>
    <dgm:pt modelId="{CEBFC815-50D5-460B-9B89-BCCE1AAFC1D4}" type="pres">
      <dgm:prSet presAssocID="{395049CD-47FF-47EC-93A4-E63BDB6DA079}" presName="cycle" presStyleCnt="0">
        <dgm:presLayoutVars>
          <dgm:chMax val="1"/>
          <dgm:dir/>
          <dgm:animLvl val="ctr"/>
          <dgm:resizeHandles val="exact"/>
        </dgm:presLayoutVars>
      </dgm:prSet>
      <dgm:spPr/>
      <dgm:t>
        <a:bodyPr/>
        <a:lstStyle/>
        <a:p>
          <a:pPr rtl="1"/>
          <a:endParaRPr lang="ar-IQ"/>
        </a:p>
      </dgm:t>
    </dgm:pt>
    <dgm:pt modelId="{E47A782F-2D01-42DD-90D1-CDAF6F50B02B}" type="pres">
      <dgm:prSet presAssocID="{92137523-A7D2-4BF5-9D59-3F558692F25E}" presName="centerShape" presStyleLbl="node0" presStyleIdx="0" presStyleCnt="1"/>
      <dgm:spPr/>
      <dgm:t>
        <a:bodyPr/>
        <a:lstStyle/>
        <a:p>
          <a:pPr rtl="1"/>
          <a:endParaRPr lang="ar-IQ"/>
        </a:p>
      </dgm:t>
    </dgm:pt>
    <dgm:pt modelId="{5DFC8A55-D506-43E6-97BA-65117498ABBB}" type="pres">
      <dgm:prSet presAssocID="{62EAE86E-6475-451F-AD0A-F7B75E211F11}" presName="Name9" presStyleLbl="parChTrans1D2" presStyleIdx="0" presStyleCnt="8"/>
      <dgm:spPr/>
      <dgm:t>
        <a:bodyPr/>
        <a:lstStyle/>
        <a:p>
          <a:pPr rtl="1"/>
          <a:endParaRPr lang="ar-IQ"/>
        </a:p>
      </dgm:t>
    </dgm:pt>
    <dgm:pt modelId="{A289EDFC-724E-4CAB-9303-D72652FE8A69}" type="pres">
      <dgm:prSet presAssocID="{62EAE86E-6475-451F-AD0A-F7B75E211F11}" presName="connTx" presStyleLbl="parChTrans1D2" presStyleIdx="0" presStyleCnt="8"/>
      <dgm:spPr/>
      <dgm:t>
        <a:bodyPr/>
        <a:lstStyle/>
        <a:p>
          <a:pPr rtl="1"/>
          <a:endParaRPr lang="ar-IQ"/>
        </a:p>
      </dgm:t>
    </dgm:pt>
    <dgm:pt modelId="{9F941285-CA6D-40AA-BAE6-E760B436B002}" type="pres">
      <dgm:prSet presAssocID="{452B6F80-35F3-4EC9-9AFF-497CC4F122CE}" presName="node" presStyleLbl="node1" presStyleIdx="0" presStyleCnt="8">
        <dgm:presLayoutVars>
          <dgm:bulletEnabled val="1"/>
        </dgm:presLayoutVars>
      </dgm:prSet>
      <dgm:spPr/>
      <dgm:t>
        <a:bodyPr/>
        <a:lstStyle/>
        <a:p>
          <a:pPr rtl="1"/>
          <a:endParaRPr lang="ar-IQ"/>
        </a:p>
      </dgm:t>
    </dgm:pt>
    <dgm:pt modelId="{DABE6F79-CC02-4E1F-B0EE-9BBD34C0A496}" type="pres">
      <dgm:prSet presAssocID="{788DA30B-0780-452E-B4DC-054AB47D48B7}" presName="Name9" presStyleLbl="parChTrans1D2" presStyleIdx="1" presStyleCnt="8"/>
      <dgm:spPr/>
      <dgm:t>
        <a:bodyPr/>
        <a:lstStyle/>
        <a:p>
          <a:pPr rtl="1"/>
          <a:endParaRPr lang="ar-IQ"/>
        </a:p>
      </dgm:t>
    </dgm:pt>
    <dgm:pt modelId="{1E9AC735-84F4-47EE-ACB2-89234CEC3FF6}" type="pres">
      <dgm:prSet presAssocID="{788DA30B-0780-452E-B4DC-054AB47D48B7}" presName="connTx" presStyleLbl="parChTrans1D2" presStyleIdx="1" presStyleCnt="8"/>
      <dgm:spPr/>
      <dgm:t>
        <a:bodyPr/>
        <a:lstStyle/>
        <a:p>
          <a:pPr rtl="1"/>
          <a:endParaRPr lang="ar-IQ"/>
        </a:p>
      </dgm:t>
    </dgm:pt>
    <dgm:pt modelId="{B1E65DA0-BE1B-47EF-B94B-8E131181B302}" type="pres">
      <dgm:prSet presAssocID="{C8BFA7AF-D9EA-4D3B-84FD-4EE01249BBC8}" presName="node" presStyleLbl="node1" presStyleIdx="1" presStyleCnt="8">
        <dgm:presLayoutVars>
          <dgm:bulletEnabled val="1"/>
        </dgm:presLayoutVars>
      </dgm:prSet>
      <dgm:spPr/>
      <dgm:t>
        <a:bodyPr/>
        <a:lstStyle/>
        <a:p>
          <a:pPr rtl="1"/>
          <a:endParaRPr lang="ar-IQ"/>
        </a:p>
      </dgm:t>
    </dgm:pt>
    <dgm:pt modelId="{ECE8CFC8-ADBB-4579-A748-5B1CF6366E00}" type="pres">
      <dgm:prSet presAssocID="{3D3B2416-FB7E-4088-9193-D3BF970FDEAF}" presName="Name9" presStyleLbl="parChTrans1D2" presStyleIdx="2" presStyleCnt="8"/>
      <dgm:spPr/>
      <dgm:t>
        <a:bodyPr/>
        <a:lstStyle/>
        <a:p>
          <a:pPr rtl="1"/>
          <a:endParaRPr lang="ar-IQ"/>
        </a:p>
      </dgm:t>
    </dgm:pt>
    <dgm:pt modelId="{6B2A0E01-685C-4920-BB5B-2C99953363AD}" type="pres">
      <dgm:prSet presAssocID="{3D3B2416-FB7E-4088-9193-D3BF970FDEAF}" presName="connTx" presStyleLbl="parChTrans1D2" presStyleIdx="2" presStyleCnt="8"/>
      <dgm:spPr/>
      <dgm:t>
        <a:bodyPr/>
        <a:lstStyle/>
        <a:p>
          <a:pPr rtl="1"/>
          <a:endParaRPr lang="ar-IQ"/>
        </a:p>
      </dgm:t>
    </dgm:pt>
    <dgm:pt modelId="{616236BE-AB11-403B-932C-A29CF1F2B590}" type="pres">
      <dgm:prSet presAssocID="{C303677A-AB10-41CC-8849-9F961C9C8E54}" presName="node" presStyleLbl="node1" presStyleIdx="2" presStyleCnt="8">
        <dgm:presLayoutVars>
          <dgm:bulletEnabled val="1"/>
        </dgm:presLayoutVars>
      </dgm:prSet>
      <dgm:spPr/>
      <dgm:t>
        <a:bodyPr/>
        <a:lstStyle/>
        <a:p>
          <a:pPr rtl="1"/>
          <a:endParaRPr lang="ar-IQ"/>
        </a:p>
      </dgm:t>
    </dgm:pt>
    <dgm:pt modelId="{D50C6BD6-F4FA-4B5E-8931-8D66708E180C}" type="pres">
      <dgm:prSet presAssocID="{C56AB68E-FA84-4968-929D-E624B76CCBFA}" presName="Name9" presStyleLbl="parChTrans1D2" presStyleIdx="3" presStyleCnt="8"/>
      <dgm:spPr/>
      <dgm:t>
        <a:bodyPr/>
        <a:lstStyle/>
        <a:p>
          <a:pPr rtl="1"/>
          <a:endParaRPr lang="ar-IQ"/>
        </a:p>
      </dgm:t>
    </dgm:pt>
    <dgm:pt modelId="{3E857190-F1D4-4C6F-A9E9-4C30C7A1A35E}" type="pres">
      <dgm:prSet presAssocID="{C56AB68E-FA84-4968-929D-E624B76CCBFA}" presName="connTx" presStyleLbl="parChTrans1D2" presStyleIdx="3" presStyleCnt="8"/>
      <dgm:spPr/>
      <dgm:t>
        <a:bodyPr/>
        <a:lstStyle/>
        <a:p>
          <a:pPr rtl="1"/>
          <a:endParaRPr lang="ar-IQ"/>
        </a:p>
      </dgm:t>
    </dgm:pt>
    <dgm:pt modelId="{A151BFB6-A146-4469-BA32-5B2E3B8713D2}" type="pres">
      <dgm:prSet presAssocID="{2C65A9D8-4D5E-42EF-904E-497C520C0C3B}" presName="node" presStyleLbl="node1" presStyleIdx="3" presStyleCnt="8">
        <dgm:presLayoutVars>
          <dgm:bulletEnabled val="1"/>
        </dgm:presLayoutVars>
      </dgm:prSet>
      <dgm:spPr/>
      <dgm:t>
        <a:bodyPr/>
        <a:lstStyle/>
        <a:p>
          <a:pPr rtl="1"/>
          <a:endParaRPr lang="ar-IQ"/>
        </a:p>
      </dgm:t>
    </dgm:pt>
    <dgm:pt modelId="{331F6779-065F-476F-AE80-1AEDD1EB5501}" type="pres">
      <dgm:prSet presAssocID="{922A6C9E-F6FE-4364-ABE0-FA84DBE2A766}" presName="Name9" presStyleLbl="parChTrans1D2" presStyleIdx="4" presStyleCnt="8"/>
      <dgm:spPr/>
      <dgm:t>
        <a:bodyPr/>
        <a:lstStyle/>
        <a:p>
          <a:pPr rtl="1"/>
          <a:endParaRPr lang="ar-IQ"/>
        </a:p>
      </dgm:t>
    </dgm:pt>
    <dgm:pt modelId="{75915FFE-7472-40E3-908F-60CF89FC9CBB}" type="pres">
      <dgm:prSet presAssocID="{922A6C9E-F6FE-4364-ABE0-FA84DBE2A766}" presName="connTx" presStyleLbl="parChTrans1D2" presStyleIdx="4" presStyleCnt="8"/>
      <dgm:spPr/>
      <dgm:t>
        <a:bodyPr/>
        <a:lstStyle/>
        <a:p>
          <a:pPr rtl="1"/>
          <a:endParaRPr lang="ar-IQ"/>
        </a:p>
      </dgm:t>
    </dgm:pt>
    <dgm:pt modelId="{D4BB6683-5FAF-4154-A755-C0547AD4A608}" type="pres">
      <dgm:prSet presAssocID="{4E76DD73-3CD5-4124-AD96-0FFD070BE2CB}" presName="node" presStyleLbl="node1" presStyleIdx="4" presStyleCnt="8">
        <dgm:presLayoutVars>
          <dgm:bulletEnabled val="1"/>
        </dgm:presLayoutVars>
      </dgm:prSet>
      <dgm:spPr/>
      <dgm:t>
        <a:bodyPr/>
        <a:lstStyle/>
        <a:p>
          <a:pPr rtl="1"/>
          <a:endParaRPr lang="ar-IQ"/>
        </a:p>
      </dgm:t>
    </dgm:pt>
    <dgm:pt modelId="{47481BC8-C859-4F61-82CA-B1EE2EC62B01}" type="pres">
      <dgm:prSet presAssocID="{059D5964-E28E-4034-8645-B88C605655A2}" presName="Name9" presStyleLbl="parChTrans1D2" presStyleIdx="5" presStyleCnt="8"/>
      <dgm:spPr/>
      <dgm:t>
        <a:bodyPr/>
        <a:lstStyle/>
        <a:p>
          <a:pPr rtl="1"/>
          <a:endParaRPr lang="ar-IQ"/>
        </a:p>
      </dgm:t>
    </dgm:pt>
    <dgm:pt modelId="{8F1AF56F-9B67-4F62-96AC-904BD8C3D3FE}" type="pres">
      <dgm:prSet presAssocID="{059D5964-E28E-4034-8645-B88C605655A2}" presName="connTx" presStyleLbl="parChTrans1D2" presStyleIdx="5" presStyleCnt="8"/>
      <dgm:spPr/>
      <dgm:t>
        <a:bodyPr/>
        <a:lstStyle/>
        <a:p>
          <a:pPr rtl="1"/>
          <a:endParaRPr lang="ar-IQ"/>
        </a:p>
      </dgm:t>
    </dgm:pt>
    <dgm:pt modelId="{36212CF1-126A-4328-BF23-F22D36B8BF13}" type="pres">
      <dgm:prSet presAssocID="{12269D15-7292-4F83-8EDB-E2FBA254A6D0}" presName="node" presStyleLbl="node1" presStyleIdx="5" presStyleCnt="8">
        <dgm:presLayoutVars>
          <dgm:bulletEnabled val="1"/>
        </dgm:presLayoutVars>
      </dgm:prSet>
      <dgm:spPr/>
      <dgm:t>
        <a:bodyPr/>
        <a:lstStyle/>
        <a:p>
          <a:pPr rtl="1"/>
          <a:endParaRPr lang="ar-IQ"/>
        </a:p>
      </dgm:t>
    </dgm:pt>
    <dgm:pt modelId="{5128CCC5-D059-4AF2-AAA4-809C70D952E5}" type="pres">
      <dgm:prSet presAssocID="{A0F49B19-C5F0-4B71-A910-BC038E13C9A6}" presName="Name9" presStyleLbl="parChTrans1D2" presStyleIdx="6" presStyleCnt="8"/>
      <dgm:spPr/>
      <dgm:t>
        <a:bodyPr/>
        <a:lstStyle/>
        <a:p>
          <a:pPr rtl="1"/>
          <a:endParaRPr lang="ar-IQ"/>
        </a:p>
      </dgm:t>
    </dgm:pt>
    <dgm:pt modelId="{4C6AB806-393D-4725-92AB-757D051281BF}" type="pres">
      <dgm:prSet presAssocID="{A0F49B19-C5F0-4B71-A910-BC038E13C9A6}" presName="connTx" presStyleLbl="parChTrans1D2" presStyleIdx="6" presStyleCnt="8"/>
      <dgm:spPr/>
      <dgm:t>
        <a:bodyPr/>
        <a:lstStyle/>
        <a:p>
          <a:pPr rtl="1"/>
          <a:endParaRPr lang="ar-IQ"/>
        </a:p>
      </dgm:t>
    </dgm:pt>
    <dgm:pt modelId="{466A188B-11E1-4D53-AC44-DF83FD9D6843}" type="pres">
      <dgm:prSet presAssocID="{CA1A08A5-B4AC-49F4-A3D0-4BEEAB75BD08}" presName="node" presStyleLbl="node1" presStyleIdx="6" presStyleCnt="8">
        <dgm:presLayoutVars>
          <dgm:bulletEnabled val="1"/>
        </dgm:presLayoutVars>
      </dgm:prSet>
      <dgm:spPr/>
      <dgm:t>
        <a:bodyPr/>
        <a:lstStyle/>
        <a:p>
          <a:pPr rtl="1"/>
          <a:endParaRPr lang="ar-IQ"/>
        </a:p>
      </dgm:t>
    </dgm:pt>
    <dgm:pt modelId="{914D6017-238C-4996-AC8D-030DEFC89B18}" type="pres">
      <dgm:prSet presAssocID="{736850D3-F95E-429D-BC13-5B0B9C9AB71E}" presName="Name9" presStyleLbl="parChTrans1D2" presStyleIdx="7" presStyleCnt="8"/>
      <dgm:spPr/>
      <dgm:t>
        <a:bodyPr/>
        <a:lstStyle/>
        <a:p>
          <a:pPr rtl="1"/>
          <a:endParaRPr lang="ar-IQ"/>
        </a:p>
      </dgm:t>
    </dgm:pt>
    <dgm:pt modelId="{A412C0D4-0451-40CF-B424-C84C40F2CBE9}" type="pres">
      <dgm:prSet presAssocID="{736850D3-F95E-429D-BC13-5B0B9C9AB71E}" presName="connTx" presStyleLbl="parChTrans1D2" presStyleIdx="7" presStyleCnt="8"/>
      <dgm:spPr/>
      <dgm:t>
        <a:bodyPr/>
        <a:lstStyle/>
        <a:p>
          <a:pPr rtl="1"/>
          <a:endParaRPr lang="ar-IQ"/>
        </a:p>
      </dgm:t>
    </dgm:pt>
    <dgm:pt modelId="{58403317-A1FA-42E8-AC1E-EB1EAB32B078}" type="pres">
      <dgm:prSet presAssocID="{4A816A25-DB69-47B9-8C93-E684275C885C}" presName="node" presStyleLbl="node1" presStyleIdx="7" presStyleCnt="8">
        <dgm:presLayoutVars>
          <dgm:bulletEnabled val="1"/>
        </dgm:presLayoutVars>
      </dgm:prSet>
      <dgm:spPr/>
      <dgm:t>
        <a:bodyPr/>
        <a:lstStyle/>
        <a:p>
          <a:pPr rtl="1"/>
          <a:endParaRPr lang="ar-IQ"/>
        </a:p>
      </dgm:t>
    </dgm:pt>
  </dgm:ptLst>
  <dgm:cxnLst>
    <dgm:cxn modelId="{6A281BB2-019E-45BE-A5B7-7A4BBB4B7A5C}" type="presOf" srcId="{12269D15-7292-4F83-8EDB-E2FBA254A6D0}" destId="{36212CF1-126A-4328-BF23-F22D36B8BF13}" srcOrd="0" destOrd="0" presId="urn:microsoft.com/office/officeart/2005/8/layout/radial1"/>
    <dgm:cxn modelId="{FCFAAEEF-1488-47FC-9FA0-3FC672DB0040}" type="presOf" srcId="{3D3B2416-FB7E-4088-9193-D3BF970FDEAF}" destId="{ECE8CFC8-ADBB-4579-A748-5B1CF6366E00}" srcOrd="0" destOrd="0" presId="urn:microsoft.com/office/officeart/2005/8/layout/radial1"/>
    <dgm:cxn modelId="{CB33564E-3ABB-4052-9DC7-FC426F5AE9E4}" srcId="{92137523-A7D2-4BF5-9D59-3F558692F25E}" destId="{C303677A-AB10-41CC-8849-9F961C9C8E54}" srcOrd="2" destOrd="0" parTransId="{3D3B2416-FB7E-4088-9193-D3BF970FDEAF}" sibTransId="{D76442BC-85CF-4800-8C39-B8A02E89C870}"/>
    <dgm:cxn modelId="{A2CD9C33-D2A7-4346-A6FB-B0B7FAD69059}" srcId="{395049CD-47FF-47EC-93A4-E63BDB6DA079}" destId="{92137523-A7D2-4BF5-9D59-3F558692F25E}" srcOrd="0" destOrd="0" parTransId="{5DEA3955-B473-4F2D-9225-46CEDF1D0D75}" sibTransId="{F91BDB90-D3A3-47A1-AD71-D9448B047784}"/>
    <dgm:cxn modelId="{1449796A-60B7-42C0-B112-E3EC46B876F7}" type="presOf" srcId="{3D3B2416-FB7E-4088-9193-D3BF970FDEAF}" destId="{6B2A0E01-685C-4920-BB5B-2C99953363AD}" srcOrd="1" destOrd="0" presId="urn:microsoft.com/office/officeart/2005/8/layout/radial1"/>
    <dgm:cxn modelId="{7FF70BEF-484B-4FF5-81F9-5EA83AAB7085}" type="presOf" srcId="{C56AB68E-FA84-4968-929D-E624B76CCBFA}" destId="{3E857190-F1D4-4C6F-A9E9-4C30C7A1A35E}" srcOrd="1" destOrd="0" presId="urn:microsoft.com/office/officeart/2005/8/layout/radial1"/>
    <dgm:cxn modelId="{9D23F507-0195-4A44-860A-C93C91B5787A}" type="presOf" srcId="{2C65A9D8-4D5E-42EF-904E-497C520C0C3B}" destId="{A151BFB6-A146-4469-BA32-5B2E3B8713D2}" srcOrd="0" destOrd="0" presId="urn:microsoft.com/office/officeart/2005/8/layout/radial1"/>
    <dgm:cxn modelId="{755E58A9-937B-41CE-9FA7-24869000C0AA}" type="presOf" srcId="{A0F49B19-C5F0-4B71-A910-BC038E13C9A6}" destId="{4C6AB806-393D-4725-92AB-757D051281BF}" srcOrd="1" destOrd="0" presId="urn:microsoft.com/office/officeart/2005/8/layout/radial1"/>
    <dgm:cxn modelId="{7551CEF7-1302-4C62-9E82-EEEDE49BD14D}" type="presOf" srcId="{A0F49B19-C5F0-4B71-A910-BC038E13C9A6}" destId="{5128CCC5-D059-4AF2-AAA4-809C70D952E5}" srcOrd="0" destOrd="0" presId="urn:microsoft.com/office/officeart/2005/8/layout/radial1"/>
    <dgm:cxn modelId="{B96A1426-D630-4A0D-A46F-854F2FA281E9}" srcId="{92137523-A7D2-4BF5-9D59-3F558692F25E}" destId="{4A816A25-DB69-47B9-8C93-E684275C885C}" srcOrd="7" destOrd="0" parTransId="{736850D3-F95E-429D-BC13-5B0B9C9AB71E}" sibTransId="{E94C6CD4-0EF8-4DCF-BACB-76FFEFA0733C}"/>
    <dgm:cxn modelId="{718E603A-1402-4209-BDD5-5B33152B5B0D}" type="presOf" srcId="{92137523-A7D2-4BF5-9D59-3F558692F25E}" destId="{E47A782F-2D01-42DD-90D1-CDAF6F50B02B}" srcOrd="0" destOrd="0" presId="urn:microsoft.com/office/officeart/2005/8/layout/radial1"/>
    <dgm:cxn modelId="{186C1D27-6047-45EB-A44D-6F7A18AB93B9}" srcId="{92137523-A7D2-4BF5-9D59-3F558692F25E}" destId="{C8BFA7AF-D9EA-4D3B-84FD-4EE01249BBC8}" srcOrd="1" destOrd="0" parTransId="{788DA30B-0780-452E-B4DC-054AB47D48B7}" sibTransId="{39F1A103-2115-4BA0-BD17-AC3F0D382FC9}"/>
    <dgm:cxn modelId="{F3A15EDA-C5DE-435C-B90F-426EDECAA881}" type="presOf" srcId="{788DA30B-0780-452E-B4DC-054AB47D48B7}" destId="{1E9AC735-84F4-47EE-ACB2-89234CEC3FF6}" srcOrd="1" destOrd="0" presId="urn:microsoft.com/office/officeart/2005/8/layout/radial1"/>
    <dgm:cxn modelId="{83E462A7-97FD-4C8E-AB4F-DAE58D7FDE49}" type="presOf" srcId="{C303677A-AB10-41CC-8849-9F961C9C8E54}" destId="{616236BE-AB11-403B-932C-A29CF1F2B590}" srcOrd="0" destOrd="0" presId="urn:microsoft.com/office/officeart/2005/8/layout/radial1"/>
    <dgm:cxn modelId="{A534C54B-C19B-4AEC-B960-F9E098F974BF}" type="presOf" srcId="{62EAE86E-6475-451F-AD0A-F7B75E211F11}" destId="{5DFC8A55-D506-43E6-97BA-65117498ABBB}" srcOrd="0" destOrd="0" presId="urn:microsoft.com/office/officeart/2005/8/layout/radial1"/>
    <dgm:cxn modelId="{597490FE-F90B-4001-BAF2-F4500E76A87D}" type="presOf" srcId="{62EAE86E-6475-451F-AD0A-F7B75E211F11}" destId="{A289EDFC-724E-4CAB-9303-D72652FE8A69}" srcOrd="1" destOrd="0" presId="urn:microsoft.com/office/officeart/2005/8/layout/radial1"/>
    <dgm:cxn modelId="{6D0CBD62-FB83-421F-9221-783BF6A05509}" type="presOf" srcId="{CA1A08A5-B4AC-49F4-A3D0-4BEEAB75BD08}" destId="{466A188B-11E1-4D53-AC44-DF83FD9D6843}" srcOrd="0" destOrd="0" presId="urn:microsoft.com/office/officeart/2005/8/layout/radial1"/>
    <dgm:cxn modelId="{626B9E09-A9BB-4832-A397-5A2049ADBAC3}" type="presOf" srcId="{C56AB68E-FA84-4968-929D-E624B76CCBFA}" destId="{D50C6BD6-F4FA-4B5E-8931-8D66708E180C}" srcOrd="0" destOrd="0" presId="urn:microsoft.com/office/officeart/2005/8/layout/radial1"/>
    <dgm:cxn modelId="{AF046978-11AD-4B47-8553-8026F44ACA84}" type="presOf" srcId="{736850D3-F95E-429D-BC13-5B0B9C9AB71E}" destId="{A412C0D4-0451-40CF-B424-C84C40F2CBE9}" srcOrd="1" destOrd="0" presId="urn:microsoft.com/office/officeart/2005/8/layout/radial1"/>
    <dgm:cxn modelId="{B741FB0C-E0FF-4E44-B598-6FB269FE827D}" type="presOf" srcId="{395049CD-47FF-47EC-93A4-E63BDB6DA079}" destId="{CEBFC815-50D5-460B-9B89-BCCE1AAFC1D4}" srcOrd="0" destOrd="0" presId="urn:microsoft.com/office/officeart/2005/8/layout/radial1"/>
    <dgm:cxn modelId="{E3AF0573-6C72-418B-8DE8-AAE36CC10A26}" srcId="{92137523-A7D2-4BF5-9D59-3F558692F25E}" destId="{4E76DD73-3CD5-4124-AD96-0FFD070BE2CB}" srcOrd="4" destOrd="0" parTransId="{922A6C9E-F6FE-4364-ABE0-FA84DBE2A766}" sibTransId="{5B9511F4-7335-40F3-BDA1-BB60BD465ABA}"/>
    <dgm:cxn modelId="{49446420-1F3E-4FD4-B850-941C42B146EA}" type="presOf" srcId="{059D5964-E28E-4034-8645-B88C605655A2}" destId="{47481BC8-C859-4F61-82CA-B1EE2EC62B01}" srcOrd="0" destOrd="0" presId="urn:microsoft.com/office/officeart/2005/8/layout/radial1"/>
    <dgm:cxn modelId="{689B45E9-1390-4D69-B6EC-C37224091741}" type="presOf" srcId="{922A6C9E-F6FE-4364-ABE0-FA84DBE2A766}" destId="{75915FFE-7472-40E3-908F-60CF89FC9CBB}" srcOrd="1" destOrd="0" presId="urn:microsoft.com/office/officeart/2005/8/layout/radial1"/>
    <dgm:cxn modelId="{B3668FAE-9D75-42A3-9BD0-9AA5A0B5455D}" type="presOf" srcId="{4A816A25-DB69-47B9-8C93-E684275C885C}" destId="{58403317-A1FA-42E8-AC1E-EB1EAB32B078}" srcOrd="0" destOrd="0" presId="urn:microsoft.com/office/officeart/2005/8/layout/radial1"/>
    <dgm:cxn modelId="{B666AC67-615E-47FA-9805-B1703E69B7B5}" type="presOf" srcId="{C8BFA7AF-D9EA-4D3B-84FD-4EE01249BBC8}" destId="{B1E65DA0-BE1B-47EF-B94B-8E131181B302}" srcOrd="0" destOrd="0" presId="urn:microsoft.com/office/officeart/2005/8/layout/radial1"/>
    <dgm:cxn modelId="{91CD896D-4FDF-4E55-AA60-AEA67B1C45E9}" type="presOf" srcId="{736850D3-F95E-429D-BC13-5B0B9C9AB71E}" destId="{914D6017-238C-4996-AC8D-030DEFC89B18}" srcOrd="0" destOrd="0" presId="urn:microsoft.com/office/officeart/2005/8/layout/radial1"/>
    <dgm:cxn modelId="{3528E619-2906-4383-92BE-449DB57EB4DE}" type="presOf" srcId="{059D5964-E28E-4034-8645-B88C605655A2}" destId="{8F1AF56F-9B67-4F62-96AC-904BD8C3D3FE}" srcOrd="1" destOrd="0" presId="urn:microsoft.com/office/officeart/2005/8/layout/radial1"/>
    <dgm:cxn modelId="{FAD01043-5F57-467A-B16C-002C26E56CC4}" srcId="{92137523-A7D2-4BF5-9D59-3F558692F25E}" destId="{452B6F80-35F3-4EC9-9AFF-497CC4F122CE}" srcOrd="0" destOrd="0" parTransId="{62EAE86E-6475-451F-AD0A-F7B75E211F11}" sibTransId="{3A062FE7-0DC9-423B-808E-B5D6C42CE05B}"/>
    <dgm:cxn modelId="{0D62FF27-6EED-4607-83D9-4387F2134340}" type="presOf" srcId="{788DA30B-0780-452E-B4DC-054AB47D48B7}" destId="{DABE6F79-CC02-4E1F-B0EE-9BBD34C0A496}" srcOrd="0" destOrd="0" presId="urn:microsoft.com/office/officeart/2005/8/layout/radial1"/>
    <dgm:cxn modelId="{257428B2-7708-47EA-8AE3-6CE7B96D7AE3}" srcId="{92137523-A7D2-4BF5-9D59-3F558692F25E}" destId="{12269D15-7292-4F83-8EDB-E2FBA254A6D0}" srcOrd="5" destOrd="0" parTransId="{059D5964-E28E-4034-8645-B88C605655A2}" sibTransId="{FCA394BE-5771-4594-A204-4E5F59A3F21A}"/>
    <dgm:cxn modelId="{ED314021-AE70-446C-A053-CD0032111C5C}" srcId="{92137523-A7D2-4BF5-9D59-3F558692F25E}" destId="{CA1A08A5-B4AC-49F4-A3D0-4BEEAB75BD08}" srcOrd="6" destOrd="0" parTransId="{A0F49B19-C5F0-4B71-A910-BC038E13C9A6}" sibTransId="{7D1AF670-356F-4CCA-963F-89F2FB811FFC}"/>
    <dgm:cxn modelId="{5BEEE8D6-C92F-4A1E-AAEC-F6BD5EA6D720}" type="presOf" srcId="{452B6F80-35F3-4EC9-9AFF-497CC4F122CE}" destId="{9F941285-CA6D-40AA-BAE6-E760B436B002}" srcOrd="0" destOrd="0" presId="urn:microsoft.com/office/officeart/2005/8/layout/radial1"/>
    <dgm:cxn modelId="{62D8057B-9260-447A-86D2-510711764C94}" srcId="{92137523-A7D2-4BF5-9D59-3F558692F25E}" destId="{2C65A9D8-4D5E-42EF-904E-497C520C0C3B}" srcOrd="3" destOrd="0" parTransId="{C56AB68E-FA84-4968-929D-E624B76CCBFA}" sibTransId="{3D3FB389-459E-4BD4-BE40-92CAF20BCF74}"/>
    <dgm:cxn modelId="{35F4928A-A9C5-44CC-9109-F44630A15A10}" type="presOf" srcId="{922A6C9E-F6FE-4364-ABE0-FA84DBE2A766}" destId="{331F6779-065F-476F-AE80-1AEDD1EB5501}" srcOrd="0" destOrd="0" presId="urn:microsoft.com/office/officeart/2005/8/layout/radial1"/>
    <dgm:cxn modelId="{4E17DE3C-21E9-42DC-B2F2-500F7339E6B4}" type="presOf" srcId="{4E76DD73-3CD5-4124-AD96-0FFD070BE2CB}" destId="{D4BB6683-5FAF-4154-A755-C0547AD4A608}" srcOrd="0" destOrd="0" presId="urn:microsoft.com/office/officeart/2005/8/layout/radial1"/>
    <dgm:cxn modelId="{2E00CCE0-6CCA-4C33-9CAD-ADDF58D7CBF9}" type="presParOf" srcId="{CEBFC815-50D5-460B-9B89-BCCE1AAFC1D4}" destId="{E47A782F-2D01-42DD-90D1-CDAF6F50B02B}" srcOrd="0" destOrd="0" presId="urn:microsoft.com/office/officeart/2005/8/layout/radial1"/>
    <dgm:cxn modelId="{EE84A905-4D70-4252-9206-FE8E329F3830}" type="presParOf" srcId="{CEBFC815-50D5-460B-9B89-BCCE1AAFC1D4}" destId="{5DFC8A55-D506-43E6-97BA-65117498ABBB}" srcOrd="1" destOrd="0" presId="urn:microsoft.com/office/officeart/2005/8/layout/radial1"/>
    <dgm:cxn modelId="{83122B1E-2549-41EC-818B-35E3991A2F4F}" type="presParOf" srcId="{5DFC8A55-D506-43E6-97BA-65117498ABBB}" destId="{A289EDFC-724E-4CAB-9303-D72652FE8A69}" srcOrd="0" destOrd="0" presId="urn:microsoft.com/office/officeart/2005/8/layout/radial1"/>
    <dgm:cxn modelId="{896D500D-EC5B-460D-9F5C-EB024CCA77DB}" type="presParOf" srcId="{CEBFC815-50D5-460B-9B89-BCCE1AAFC1D4}" destId="{9F941285-CA6D-40AA-BAE6-E760B436B002}" srcOrd="2" destOrd="0" presId="urn:microsoft.com/office/officeart/2005/8/layout/radial1"/>
    <dgm:cxn modelId="{8B20E245-2212-41E7-91FC-1E4016E99958}" type="presParOf" srcId="{CEBFC815-50D5-460B-9B89-BCCE1AAFC1D4}" destId="{DABE6F79-CC02-4E1F-B0EE-9BBD34C0A496}" srcOrd="3" destOrd="0" presId="urn:microsoft.com/office/officeart/2005/8/layout/radial1"/>
    <dgm:cxn modelId="{BDC0C29A-3E96-496D-A2DC-507784A1FEF7}" type="presParOf" srcId="{DABE6F79-CC02-4E1F-B0EE-9BBD34C0A496}" destId="{1E9AC735-84F4-47EE-ACB2-89234CEC3FF6}" srcOrd="0" destOrd="0" presId="urn:microsoft.com/office/officeart/2005/8/layout/radial1"/>
    <dgm:cxn modelId="{1E702C76-EEC4-41ED-9574-59ACAD7E6091}" type="presParOf" srcId="{CEBFC815-50D5-460B-9B89-BCCE1AAFC1D4}" destId="{B1E65DA0-BE1B-47EF-B94B-8E131181B302}" srcOrd="4" destOrd="0" presId="urn:microsoft.com/office/officeart/2005/8/layout/radial1"/>
    <dgm:cxn modelId="{2AF25582-B2E9-44A7-9217-9635B5043620}" type="presParOf" srcId="{CEBFC815-50D5-460B-9B89-BCCE1AAFC1D4}" destId="{ECE8CFC8-ADBB-4579-A748-5B1CF6366E00}" srcOrd="5" destOrd="0" presId="urn:microsoft.com/office/officeart/2005/8/layout/radial1"/>
    <dgm:cxn modelId="{AE97BC7D-42F9-4863-A57F-131E2A13C0AB}" type="presParOf" srcId="{ECE8CFC8-ADBB-4579-A748-5B1CF6366E00}" destId="{6B2A0E01-685C-4920-BB5B-2C99953363AD}" srcOrd="0" destOrd="0" presId="urn:microsoft.com/office/officeart/2005/8/layout/radial1"/>
    <dgm:cxn modelId="{78194809-22DD-48A4-A3FF-74F0463E64DB}" type="presParOf" srcId="{CEBFC815-50D5-460B-9B89-BCCE1AAFC1D4}" destId="{616236BE-AB11-403B-932C-A29CF1F2B590}" srcOrd="6" destOrd="0" presId="urn:microsoft.com/office/officeart/2005/8/layout/radial1"/>
    <dgm:cxn modelId="{D2569AED-B8D9-41BC-8914-A249CB79902A}" type="presParOf" srcId="{CEBFC815-50D5-460B-9B89-BCCE1AAFC1D4}" destId="{D50C6BD6-F4FA-4B5E-8931-8D66708E180C}" srcOrd="7" destOrd="0" presId="urn:microsoft.com/office/officeart/2005/8/layout/radial1"/>
    <dgm:cxn modelId="{C5391BA4-6A12-4D68-A315-8EACA6866C95}" type="presParOf" srcId="{D50C6BD6-F4FA-4B5E-8931-8D66708E180C}" destId="{3E857190-F1D4-4C6F-A9E9-4C30C7A1A35E}" srcOrd="0" destOrd="0" presId="urn:microsoft.com/office/officeart/2005/8/layout/radial1"/>
    <dgm:cxn modelId="{5036AC8A-3173-43C9-92CC-6D579FB6BCDE}" type="presParOf" srcId="{CEBFC815-50D5-460B-9B89-BCCE1AAFC1D4}" destId="{A151BFB6-A146-4469-BA32-5B2E3B8713D2}" srcOrd="8" destOrd="0" presId="urn:microsoft.com/office/officeart/2005/8/layout/radial1"/>
    <dgm:cxn modelId="{B8EA724B-5582-42F4-AC3A-8017226369D2}" type="presParOf" srcId="{CEBFC815-50D5-460B-9B89-BCCE1AAFC1D4}" destId="{331F6779-065F-476F-AE80-1AEDD1EB5501}" srcOrd="9" destOrd="0" presId="urn:microsoft.com/office/officeart/2005/8/layout/radial1"/>
    <dgm:cxn modelId="{D34D30C4-5947-4E93-A350-09C07E596EEF}" type="presParOf" srcId="{331F6779-065F-476F-AE80-1AEDD1EB5501}" destId="{75915FFE-7472-40E3-908F-60CF89FC9CBB}" srcOrd="0" destOrd="0" presId="urn:microsoft.com/office/officeart/2005/8/layout/radial1"/>
    <dgm:cxn modelId="{4AB43434-6FA1-4D85-A8AC-988F8ECF5663}" type="presParOf" srcId="{CEBFC815-50D5-460B-9B89-BCCE1AAFC1D4}" destId="{D4BB6683-5FAF-4154-A755-C0547AD4A608}" srcOrd="10" destOrd="0" presId="urn:microsoft.com/office/officeart/2005/8/layout/radial1"/>
    <dgm:cxn modelId="{6BFB3216-7574-4B29-BCAE-5B65AC38773E}" type="presParOf" srcId="{CEBFC815-50D5-460B-9B89-BCCE1AAFC1D4}" destId="{47481BC8-C859-4F61-82CA-B1EE2EC62B01}" srcOrd="11" destOrd="0" presId="urn:microsoft.com/office/officeart/2005/8/layout/radial1"/>
    <dgm:cxn modelId="{B3DEC80A-006C-47CE-A049-850E666AAC12}" type="presParOf" srcId="{47481BC8-C859-4F61-82CA-B1EE2EC62B01}" destId="{8F1AF56F-9B67-4F62-96AC-904BD8C3D3FE}" srcOrd="0" destOrd="0" presId="urn:microsoft.com/office/officeart/2005/8/layout/radial1"/>
    <dgm:cxn modelId="{A1E31CA2-195B-4654-83A4-031AA42408AA}" type="presParOf" srcId="{CEBFC815-50D5-460B-9B89-BCCE1AAFC1D4}" destId="{36212CF1-126A-4328-BF23-F22D36B8BF13}" srcOrd="12" destOrd="0" presId="urn:microsoft.com/office/officeart/2005/8/layout/radial1"/>
    <dgm:cxn modelId="{432C00BF-0A2B-4781-AE8D-72AB36BE7537}" type="presParOf" srcId="{CEBFC815-50D5-460B-9B89-BCCE1AAFC1D4}" destId="{5128CCC5-D059-4AF2-AAA4-809C70D952E5}" srcOrd="13" destOrd="0" presId="urn:microsoft.com/office/officeart/2005/8/layout/radial1"/>
    <dgm:cxn modelId="{815E79A0-03EE-4FAA-BA46-8738E852CBC3}" type="presParOf" srcId="{5128CCC5-D059-4AF2-AAA4-809C70D952E5}" destId="{4C6AB806-393D-4725-92AB-757D051281BF}" srcOrd="0" destOrd="0" presId="urn:microsoft.com/office/officeart/2005/8/layout/radial1"/>
    <dgm:cxn modelId="{B0E1B0F6-16A0-4037-BC98-3A8B87196248}" type="presParOf" srcId="{CEBFC815-50D5-460B-9B89-BCCE1AAFC1D4}" destId="{466A188B-11E1-4D53-AC44-DF83FD9D6843}" srcOrd="14" destOrd="0" presId="urn:microsoft.com/office/officeart/2005/8/layout/radial1"/>
    <dgm:cxn modelId="{381F9EEC-6398-4CF3-978D-56329FE58B2B}" type="presParOf" srcId="{CEBFC815-50D5-460B-9B89-BCCE1AAFC1D4}" destId="{914D6017-238C-4996-AC8D-030DEFC89B18}" srcOrd="15" destOrd="0" presId="urn:microsoft.com/office/officeart/2005/8/layout/radial1"/>
    <dgm:cxn modelId="{F49B0D83-4E83-4B5A-99F0-050F319B6511}" type="presParOf" srcId="{914D6017-238C-4996-AC8D-030DEFC89B18}" destId="{A412C0D4-0451-40CF-B424-C84C40F2CBE9}" srcOrd="0" destOrd="0" presId="urn:microsoft.com/office/officeart/2005/8/layout/radial1"/>
    <dgm:cxn modelId="{FDD07ECB-DB58-47A3-A352-CBEC0A65FA70}" type="presParOf" srcId="{CEBFC815-50D5-460B-9B89-BCCE1AAFC1D4}" destId="{58403317-A1FA-42E8-AC1E-EB1EAB32B078}" srcOrd="16" destOrd="0" presId="urn:microsoft.com/office/officeart/2005/8/layout/radial1"/>
  </dgm:cxnLst>
  <dgm:bg>
    <a:solidFill>
      <a:schemeClr val="accent2">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A78D1D0-22BB-42A2-8190-CDC07AF202A3}" type="doc">
      <dgm:prSet loTypeId="urn:microsoft.com/office/officeart/2005/8/layout/radial4" loCatId="relationship" qsTypeId="urn:microsoft.com/office/officeart/2005/8/quickstyle/simple1" qsCatId="simple" csTypeId="urn:microsoft.com/office/officeart/2005/8/colors/colorful1#5" csCatId="colorful" phldr="1"/>
      <dgm:spPr/>
      <dgm:t>
        <a:bodyPr/>
        <a:lstStyle/>
        <a:p>
          <a:pPr rtl="1"/>
          <a:endParaRPr lang="ar-IQ"/>
        </a:p>
      </dgm:t>
    </dgm:pt>
    <dgm:pt modelId="{18A708C2-94C7-4E3F-909A-343FA4E39666}">
      <dgm:prSet phldrT="[نص]"/>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ar-IQ" b="1" u="none"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ارباح الشركات السياحية </a:t>
          </a:r>
          <a:endParaRPr lang="ar-IQ" b="1" u="none"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96EDFDB9-665D-408A-83F7-786FA5DF39EE}" type="parTrans" cxnId="{B56F5DFD-035E-47C6-9EAC-50BC89D4F6CE}">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5D4DE020-D4E1-494D-8B80-8810D18C8248}" type="sibTrans" cxnId="{B56F5DFD-035E-47C6-9EAC-50BC89D4F6CE}">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34902440-DD7C-4E73-B013-FE2484830427}">
      <dgm:prSet phldrT="[نص]" custT="1"/>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ar-IQ" sz="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استغلال الاموال في شركات الاستثمار </a:t>
          </a:r>
          <a:endParaRPr lang="ar-IQ" sz="2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137C413D-9CC8-401E-AF80-A5ADB2410ACD}" type="parTrans" cxnId="{C86760B2-B1A9-4031-98D6-D7079CCBF744}">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AA15451D-5522-430D-858F-8A1AC07B7714}" type="sibTrans" cxnId="{C86760B2-B1A9-4031-98D6-D7079CCBF744}">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35B541E4-76EA-46BB-A0BA-CA00CCF1A623}">
      <dgm:prSet phldrT="[نص]" custT="1"/>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ar-IQ" sz="1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عن طريق الخصومات والعمولات، للإقامة والمطاعم والحفلات</a:t>
          </a:r>
          <a:endParaRPr lang="ar-IQ" sz="1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7EB9BFA5-EA07-4838-AAF7-9E0AE63DA18B}" type="parTrans" cxnId="{5E71F516-FB6E-433E-AC41-432825F25D10}">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6A69119A-8435-49AA-A72E-467ADAC167DC}" type="sibTrans" cxnId="{5E71F516-FB6E-433E-AC41-432825F25D10}">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F254D7A8-6017-4F43-BD24-A463E707E2F1}">
      <dgm:prSet phldrT="[نص]" custT="1"/>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ar-IQ" sz="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عن طريق بيع السفرات السياحية المنظمة</a:t>
          </a:r>
          <a:endParaRPr lang="ar-IQ" sz="2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6498D355-36AE-4EEF-9A4B-FAF1CB4DDF0F}" type="parTrans" cxnId="{0497F553-347C-455D-BB34-95D235607B49}">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0430B815-404B-4D57-AFAB-58D310B1726B}" type="sibTrans" cxnId="{0497F553-347C-455D-BB34-95D235607B49}">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3BFE6183-B580-4928-9F1C-74E7003F8DAF}">
      <dgm:prSet phldrT="[نص]" custT="1"/>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ar-IQ" sz="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اصدار التذاكر للمسافرين</a:t>
          </a:r>
          <a:endParaRPr lang="ar-IQ" sz="2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DD8B4016-91F2-4E27-8C19-207A9F473DAE}" type="parTrans" cxnId="{ECD16749-DB8D-4D7F-A1E7-1850DE92CF8E}">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DC4E0319-239F-4A3F-9CBE-964CCE4CA80D}" type="sibTrans" cxnId="{ECD16749-DB8D-4D7F-A1E7-1850DE92CF8E}">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878DD434-0230-42B7-A816-BE455087A04E}">
      <dgm:prSet phldrT="[نص]" custT="1"/>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ar-IQ" sz="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عملية الفرق في تحويل العملات</a:t>
          </a:r>
          <a:endParaRPr lang="ar-IQ" sz="2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A8420D84-37DC-427E-84F0-63E3E392F170}" type="parTrans" cxnId="{EABA5D77-C35C-42AD-9798-2B224ADFCDD7}">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9662E794-CED0-4876-872D-B15B89848B95}" type="sibTrans" cxnId="{EABA5D77-C35C-42AD-9798-2B224ADFCDD7}">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8D3CCAF5-BBAF-43D6-A176-5AFF5C3FED30}">
      <dgm:prSet phldrT="[نص]" custT="1"/>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ar-IQ" sz="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من اصدار وثائق تأمين للمسافرين وأمتعتهم</a:t>
          </a:r>
          <a:endParaRPr lang="ar-IQ" sz="2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BB7565D2-10C3-4307-9310-5A5E4DCE5853}" type="parTrans" cxnId="{B9A3DFE7-8F7F-482C-9BB4-5F2476F751FF}">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B82D6D24-5E92-4F5F-A36B-A790F449F728}" type="sibTrans" cxnId="{B9A3DFE7-8F7F-482C-9BB4-5F2476F751FF}">
      <dgm:prSet/>
      <dgm:spPr/>
      <dgm:t>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endParaRPr lang="ar-IQ"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gm:t>
    </dgm:pt>
    <dgm:pt modelId="{40B3DC42-2BD4-4970-867A-63A3BE9D100D}" type="pres">
      <dgm:prSet presAssocID="{EA78D1D0-22BB-42A2-8190-CDC07AF202A3}" presName="cycle" presStyleCnt="0">
        <dgm:presLayoutVars>
          <dgm:chMax val="1"/>
          <dgm:dir/>
          <dgm:animLvl val="ctr"/>
          <dgm:resizeHandles val="exact"/>
        </dgm:presLayoutVars>
      </dgm:prSet>
      <dgm:spPr/>
      <dgm:t>
        <a:bodyPr/>
        <a:lstStyle/>
        <a:p>
          <a:pPr rtl="1"/>
          <a:endParaRPr lang="ar-IQ"/>
        </a:p>
      </dgm:t>
    </dgm:pt>
    <dgm:pt modelId="{F6CF117D-505E-443F-9F33-5C8A42B097B2}" type="pres">
      <dgm:prSet presAssocID="{18A708C2-94C7-4E3F-909A-343FA4E39666}" presName="centerShape" presStyleLbl="node0" presStyleIdx="0" presStyleCnt="1"/>
      <dgm:spPr/>
      <dgm:t>
        <a:bodyPr/>
        <a:lstStyle/>
        <a:p>
          <a:pPr rtl="1"/>
          <a:endParaRPr lang="ar-IQ"/>
        </a:p>
      </dgm:t>
    </dgm:pt>
    <dgm:pt modelId="{52A74727-CE5A-4381-B867-B1D001546C6A}" type="pres">
      <dgm:prSet presAssocID="{137C413D-9CC8-401E-AF80-A5ADB2410ACD}" presName="parTrans" presStyleLbl="bgSibTrans2D1" presStyleIdx="0" presStyleCnt="6"/>
      <dgm:spPr/>
      <dgm:t>
        <a:bodyPr/>
        <a:lstStyle/>
        <a:p>
          <a:pPr rtl="1"/>
          <a:endParaRPr lang="ar-IQ"/>
        </a:p>
      </dgm:t>
    </dgm:pt>
    <dgm:pt modelId="{E7959EAE-4EFC-47A3-AEB8-944C2F8AEC15}" type="pres">
      <dgm:prSet presAssocID="{34902440-DD7C-4E73-B013-FE2484830427}" presName="node" presStyleLbl="node1" presStyleIdx="0" presStyleCnt="6">
        <dgm:presLayoutVars>
          <dgm:bulletEnabled val="1"/>
        </dgm:presLayoutVars>
      </dgm:prSet>
      <dgm:spPr/>
      <dgm:t>
        <a:bodyPr/>
        <a:lstStyle/>
        <a:p>
          <a:pPr rtl="1"/>
          <a:endParaRPr lang="ar-IQ"/>
        </a:p>
      </dgm:t>
    </dgm:pt>
    <dgm:pt modelId="{9383466A-863E-4B94-95F8-76D0F842FABA}" type="pres">
      <dgm:prSet presAssocID="{7EB9BFA5-EA07-4838-AAF7-9E0AE63DA18B}" presName="parTrans" presStyleLbl="bgSibTrans2D1" presStyleIdx="1" presStyleCnt="6"/>
      <dgm:spPr/>
      <dgm:t>
        <a:bodyPr/>
        <a:lstStyle/>
        <a:p>
          <a:pPr rtl="1"/>
          <a:endParaRPr lang="ar-IQ"/>
        </a:p>
      </dgm:t>
    </dgm:pt>
    <dgm:pt modelId="{CF135D36-A61E-491A-91D5-687D90FC5270}" type="pres">
      <dgm:prSet presAssocID="{35B541E4-76EA-46BB-A0BA-CA00CCF1A623}" presName="node" presStyleLbl="node1" presStyleIdx="1" presStyleCnt="6">
        <dgm:presLayoutVars>
          <dgm:bulletEnabled val="1"/>
        </dgm:presLayoutVars>
      </dgm:prSet>
      <dgm:spPr/>
      <dgm:t>
        <a:bodyPr/>
        <a:lstStyle/>
        <a:p>
          <a:pPr rtl="1"/>
          <a:endParaRPr lang="ar-IQ"/>
        </a:p>
      </dgm:t>
    </dgm:pt>
    <dgm:pt modelId="{994CEB89-372C-4319-B0CA-1AFE77EBBC8A}" type="pres">
      <dgm:prSet presAssocID="{6498D355-36AE-4EEF-9A4B-FAF1CB4DDF0F}" presName="parTrans" presStyleLbl="bgSibTrans2D1" presStyleIdx="2" presStyleCnt="6"/>
      <dgm:spPr/>
      <dgm:t>
        <a:bodyPr/>
        <a:lstStyle/>
        <a:p>
          <a:pPr rtl="1"/>
          <a:endParaRPr lang="ar-IQ"/>
        </a:p>
      </dgm:t>
    </dgm:pt>
    <dgm:pt modelId="{9D17AAF0-0B11-4B0A-A015-F83664BA3822}" type="pres">
      <dgm:prSet presAssocID="{F254D7A8-6017-4F43-BD24-A463E707E2F1}" presName="node" presStyleLbl="node1" presStyleIdx="2" presStyleCnt="6">
        <dgm:presLayoutVars>
          <dgm:bulletEnabled val="1"/>
        </dgm:presLayoutVars>
      </dgm:prSet>
      <dgm:spPr/>
      <dgm:t>
        <a:bodyPr/>
        <a:lstStyle/>
        <a:p>
          <a:pPr rtl="1"/>
          <a:endParaRPr lang="ar-IQ"/>
        </a:p>
      </dgm:t>
    </dgm:pt>
    <dgm:pt modelId="{DAA4DE35-611C-4AC5-B8AC-7D44CC26DD9F}" type="pres">
      <dgm:prSet presAssocID="{DD8B4016-91F2-4E27-8C19-207A9F473DAE}" presName="parTrans" presStyleLbl="bgSibTrans2D1" presStyleIdx="3" presStyleCnt="6"/>
      <dgm:spPr/>
      <dgm:t>
        <a:bodyPr/>
        <a:lstStyle/>
        <a:p>
          <a:pPr rtl="1"/>
          <a:endParaRPr lang="ar-IQ"/>
        </a:p>
      </dgm:t>
    </dgm:pt>
    <dgm:pt modelId="{C1847361-66E0-42B7-85B3-D8CCF7713922}" type="pres">
      <dgm:prSet presAssocID="{3BFE6183-B580-4928-9F1C-74E7003F8DAF}" presName="node" presStyleLbl="node1" presStyleIdx="3" presStyleCnt="6">
        <dgm:presLayoutVars>
          <dgm:bulletEnabled val="1"/>
        </dgm:presLayoutVars>
      </dgm:prSet>
      <dgm:spPr/>
      <dgm:t>
        <a:bodyPr/>
        <a:lstStyle/>
        <a:p>
          <a:pPr rtl="1"/>
          <a:endParaRPr lang="ar-IQ"/>
        </a:p>
      </dgm:t>
    </dgm:pt>
    <dgm:pt modelId="{B6C8724E-490D-45CC-A85E-BD7297959ECB}" type="pres">
      <dgm:prSet presAssocID="{A8420D84-37DC-427E-84F0-63E3E392F170}" presName="parTrans" presStyleLbl="bgSibTrans2D1" presStyleIdx="4" presStyleCnt="6"/>
      <dgm:spPr/>
      <dgm:t>
        <a:bodyPr/>
        <a:lstStyle/>
        <a:p>
          <a:pPr rtl="1"/>
          <a:endParaRPr lang="ar-IQ"/>
        </a:p>
      </dgm:t>
    </dgm:pt>
    <dgm:pt modelId="{EC4B83B8-0B70-4142-A2DC-7132A14BB986}" type="pres">
      <dgm:prSet presAssocID="{878DD434-0230-42B7-A816-BE455087A04E}" presName="node" presStyleLbl="node1" presStyleIdx="4" presStyleCnt="6">
        <dgm:presLayoutVars>
          <dgm:bulletEnabled val="1"/>
        </dgm:presLayoutVars>
      </dgm:prSet>
      <dgm:spPr/>
      <dgm:t>
        <a:bodyPr/>
        <a:lstStyle/>
        <a:p>
          <a:pPr rtl="1"/>
          <a:endParaRPr lang="ar-IQ"/>
        </a:p>
      </dgm:t>
    </dgm:pt>
    <dgm:pt modelId="{F2A08E0A-8BB1-415D-9FCA-D96E57D68E25}" type="pres">
      <dgm:prSet presAssocID="{BB7565D2-10C3-4307-9310-5A5E4DCE5853}" presName="parTrans" presStyleLbl="bgSibTrans2D1" presStyleIdx="5" presStyleCnt="6"/>
      <dgm:spPr/>
      <dgm:t>
        <a:bodyPr/>
        <a:lstStyle/>
        <a:p>
          <a:pPr rtl="1"/>
          <a:endParaRPr lang="ar-IQ"/>
        </a:p>
      </dgm:t>
    </dgm:pt>
    <dgm:pt modelId="{F6095BBD-C333-49ED-B757-6EEC48C93CA0}" type="pres">
      <dgm:prSet presAssocID="{8D3CCAF5-BBAF-43D6-A176-5AFF5C3FED30}" presName="node" presStyleLbl="node1" presStyleIdx="5" presStyleCnt="6">
        <dgm:presLayoutVars>
          <dgm:bulletEnabled val="1"/>
        </dgm:presLayoutVars>
      </dgm:prSet>
      <dgm:spPr/>
      <dgm:t>
        <a:bodyPr/>
        <a:lstStyle/>
        <a:p>
          <a:pPr rtl="1"/>
          <a:endParaRPr lang="ar-IQ"/>
        </a:p>
      </dgm:t>
    </dgm:pt>
  </dgm:ptLst>
  <dgm:cxnLst>
    <dgm:cxn modelId="{EAC4CA1E-8179-45B2-8DF1-B9654D6249ED}" type="presOf" srcId="{DD8B4016-91F2-4E27-8C19-207A9F473DAE}" destId="{DAA4DE35-611C-4AC5-B8AC-7D44CC26DD9F}" srcOrd="0" destOrd="0" presId="urn:microsoft.com/office/officeart/2005/8/layout/radial4"/>
    <dgm:cxn modelId="{C86760B2-B1A9-4031-98D6-D7079CCBF744}" srcId="{18A708C2-94C7-4E3F-909A-343FA4E39666}" destId="{34902440-DD7C-4E73-B013-FE2484830427}" srcOrd="0" destOrd="0" parTransId="{137C413D-9CC8-401E-AF80-A5ADB2410ACD}" sibTransId="{AA15451D-5522-430D-858F-8A1AC07B7714}"/>
    <dgm:cxn modelId="{583EE334-0E2C-47B0-9002-E4FBE6FD92A1}" type="presOf" srcId="{137C413D-9CC8-401E-AF80-A5ADB2410ACD}" destId="{52A74727-CE5A-4381-B867-B1D001546C6A}" srcOrd="0" destOrd="0" presId="urn:microsoft.com/office/officeart/2005/8/layout/radial4"/>
    <dgm:cxn modelId="{5E71F516-FB6E-433E-AC41-432825F25D10}" srcId="{18A708C2-94C7-4E3F-909A-343FA4E39666}" destId="{35B541E4-76EA-46BB-A0BA-CA00CCF1A623}" srcOrd="1" destOrd="0" parTransId="{7EB9BFA5-EA07-4838-AAF7-9E0AE63DA18B}" sibTransId="{6A69119A-8435-49AA-A72E-467ADAC167DC}"/>
    <dgm:cxn modelId="{0C645125-D007-4B26-A9AF-FD83EDC371B1}" type="presOf" srcId="{A8420D84-37DC-427E-84F0-63E3E392F170}" destId="{B6C8724E-490D-45CC-A85E-BD7297959ECB}" srcOrd="0" destOrd="0" presId="urn:microsoft.com/office/officeart/2005/8/layout/radial4"/>
    <dgm:cxn modelId="{982D9A69-F8C1-4FC6-98E6-CEDED99D1FE1}" type="presOf" srcId="{34902440-DD7C-4E73-B013-FE2484830427}" destId="{E7959EAE-4EFC-47A3-AEB8-944C2F8AEC15}" srcOrd="0" destOrd="0" presId="urn:microsoft.com/office/officeart/2005/8/layout/radial4"/>
    <dgm:cxn modelId="{B56F5DFD-035E-47C6-9EAC-50BC89D4F6CE}" srcId="{EA78D1D0-22BB-42A2-8190-CDC07AF202A3}" destId="{18A708C2-94C7-4E3F-909A-343FA4E39666}" srcOrd="0" destOrd="0" parTransId="{96EDFDB9-665D-408A-83F7-786FA5DF39EE}" sibTransId="{5D4DE020-D4E1-494D-8B80-8810D18C8248}"/>
    <dgm:cxn modelId="{EABA5D77-C35C-42AD-9798-2B224ADFCDD7}" srcId="{18A708C2-94C7-4E3F-909A-343FA4E39666}" destId="{878DD434-0230-42B7-A816-BE455087A04E}" srcOrd="4" destOrd="0" parTransId="{A8420D84-37DC-427E-84F0-63E3E392F170}" sibTransId="{9662E794-CED0-4876-872D-B15B89848B95}"/>
    <dgm:cxn modelId="{18EEF0A2-0D8D-4801-BB3D-48003372FA8B}" type="presOf" srcId="{F254D7A8-6017-4F43-BD24-A463E707E2F1}" destId="{9D17AAF0-0B11-4B0A-A015-F83664BA3822}" srcOrd="0" destOrd="0" presId="urn:microsoft.com/office/officeart/2005/8/layout/radial4"/>
    <dgm:cxn modelId="{3ACE7FA4-7717-426A-BEBA-B7B60247F328}" type="presOf" srcId="{BB7565D2-10C3-4307-9310-5A5E4DCE5853}" destId="{F2A08E0A-8BB1-415D-9FCA-D96E57D68E25}" srcOrd="0" destOrd="0" presId="urn:microsoft.com/office/officeart/2005/8/layout/radial4"/>
    <dgm:cxn modelId="{B9E69C6F-6228-4C89-8919-DF8400F0797C}" type="presOf" srcId="{7EB9BFA5-EA07-4838-AAF7-9E0AE63DA18B}" destId="{9383466A-863E-4B94-95F8-76D0F842FABA}" srcOrd="0" destOrd="0" presId="urn:microsoft.com/office/officeart/2005/8/layout/radial4"/>
    <dgm:cxn modelId="{7C55D819-DA88-410C-93AB-EF19288D96F8}" type="presOf" srcId="{3BFE6183-B580-4928-9F1C-74E7003F8DAF}" destId="{C1847361-66E0-42B7-85B3-D8CCF7713922}" srcOrd="0" destOrd="0" presId="urn:microsoft.com/office/officeart/2005/8/layout/radial4"/>
    <dgm:cxn modelId="{ECD16749-DB8D-4D7F-A1E7-1850DE92CF8E}" srcId="{18A708C2-94C7-4E3F-909A-343FA4E39666}" destId="{3BFE6183-B580-4928-9F1C-74E7003F8DAF}" srcOrd="3" destOrd="0" parTransId="{DD8B4016-91F2-4E27-8C19-207A9F473DAE}" sibTransId="{DC4E0319-239F-4A3F-9CBE-964CCE4CA80D}"/>
    <dgm:cxn modelId="{CE8D1198-9083-43B7-9091-0625260C9237}" type="presOf" srcId="{EA78D1D0-22BB-42A2-8190-CDC07AF202A3}" destId="{40B3DC42-2BD4-4970-867A-63A3BE9D100D}" srcOrd="0" destOrd="0" presId="urn:microsoft.com/office/officeart/2005/8/layout/radial4"/>
    <dgm:cxn modelId="{50A75A36-9DF3-4ED4-AAAE-F8EDDF9AABE3}" type="presOf" srcId="{878DD434-0230-42B7-A816-BE455087A04E}" destId="{EC4B83B8-0B70-4142-A2DC-7132A14BB986}" srcOrd="0" destOrd="0" presId="urn:microsoft.com/office/officeart/2005/8/layout/radial4"/>
    <dgm:cxn modelId="{B9A3DFE7-8F7F-482C-9BB4-5F2476F751FF}" srcId="{18A708C2-94C7-4E3F-909A-343FA4E39666}" destId="{8D3CCAF5-BBAF-43D6-A176-5AFF5C3FED30}" srcOrd="5" destOrd="0" parTransId="{BB7565D2-10C3-4307-9310-5A5E4DCE5853}" sibTransId="{B82D6D24-5E92-4F5F-A36B-A790F449F728}"/>
    <dgm:cxn modelId="{C8F26B96-5582-4463-B576-3B135CCC210A}" type="presOf" srcId="{6498D355-36AE-4EEF-9A4B-FAF1CB4DDF0F}" destId="{994CEB89-372C-4319-B0CA-1AFE77EBBC8A}" srcOrd="0" destOrd="0" presId="urn:microsoft.com/office/officeart/2005/8/layout/radial4"/>
    <dgm:cxn modelId="{0497F553-347C-455D-BB34-95D235607B49}" srcId="{18A708C2-94C7-4E3F-909A-343FA4E39666}" destId="{F254D7A8-6017-4F43-BD24-A463E707E2F1}" srcOrd="2" destOrd="0" parTransId="{6498D355-36AE-4EEF-9A4B-FAF1CB4DDF0F}" sibTransId="{0430B815-404B-4D57-AFAB-58D310B1726B}"/>
    <dgm:cxn modelId="{363B668A-CDC0-4483-AFA4-F2F5394B21E9}" type="presOf" srcId="{18A708C2-94C7-4E3F-909A-343FA4E39666}" destId="{F6CF117D-505E-443F-9F33-5C8A42B097B2}" srcOrd="0" destOrd="0" presId="urn:microsoft.com/office/officeart/2005/8/layout/radial4"/>
    <dgm:cxn modelId="{E44205E9-841A-48FF-9153-FCCBF6131343}" type="presOf" srcId="{8D3CCAF5-BBAF-43D6-A176-5AFF5C3FED30}" destId="{F6095BBD-C333-49ED-B757-6EEC48C93CA0}" srcOrd="0" destOrd="0" presId="urn:microsoft.com/office/officeart/2005/8/layout/radial4"/>
    <dgm:cxn modelId="{27848A3A-FAEE-4925-BD95-9FC33D0493BB}" type="presOf" srcId="{35B541E4-76EA-46BB-A0BA-CA00CCF1A623}" destId="{CF135D36-A61E-491A-91D5-687D90FC5270}" srcOrd="0" destOrd="0" presId="urn:microsoft.com/office/officeart/2005/8/layout/radial4"/>
    <dgm:cxn modelId="{B086ECA2-B4EF-4B2D-A3C4-FBE23F8ABD1E}" type="presParOf" srcId="{40B3DC42-2BD4-4970-867A-63A3BE9D100D}" destId="{F6CF117D-505E-443F-9F33-5C8A42B097B2}" srcOrd="0" destOrd="0" presId="urn:microsoft.com/office/officeart/2005/8/layout/radial4"/>
    <dgm:cxn modelId="{8765CEEF-A0D5-4FFA-840D-0C4DF7B2A84D}" type="presParOf" srcId="{40B3DC42-2BD4-4970-867A-63A3BE9D100D}" destId="{52A74727-CE5A-4381-B867-B1D001546C6A}" srcOrd="1" destOrd="0" presId="urn:microsoft.com/office/officeart/2005/8/layout/radial4"/>
    <dgm:cxn modelId="{BC3419C9-4C50-4F00-9413-E108E94EF28C}" type="presParOf" srcId="{40B3DC42-2BD4-4970-867A-63A3BE9D100D}" destId="{E7959EAE-4EFC-47A3-AEB8-944C2F8AEC15}" srcOrd="2" destOrd="0" presId="urn:microsoft.com/office/officeart/2005/8/layout/radial4"/>
    <dgm:cxn modelId="{6625AFE3-EB30-4EA3-B469-0854EFFD7A7D}" type="presParOf" srcId="{40B3DC42-2BD4-4970-867A-63A3BE9D100D}" destId="{9383466A-863E-4B94-95F8-76D0F842FABA}" srcOrd="3" destOrd="0" presId="urn:microsoft.com/office/officeart/2005/8/layout/radial4"/>
    <dgm:cxn modelId="{60D2CE94-17F2-400A-A176-6BEAA12A63BF}" type="presParOf" srcId="{40B3DC42-2BD4-4970-867A-63A3BE9D100D}" destId="{CF135D36-A61E-491A-91D5-687D90FC5270}" srcOrd="4" destOrd="0" presId="urn:microsoft.com/office/officeart/2005/8/layout/radial4"/>
    <dgm:cxn modelId="{18E6AB30-9FC9-492A-8B5E-4FD46558B970}" type="presParOf" srcId="{40B3DC42-2BD4-4970-867A-63A3BE9D100D}" destId="{994CEB89-372C-4319-B0CA-1AFE77EBBC8A}" srcOrd="5" destOrd="0" presId="urn:microsoft.com/office/officeart/2005/8/layout/radial4"/>
    <dgm:cxn modelId="{93F49250-0483-401B-98FC-D5F949452B6C}" type="presParOf" srcId="{40B3DC42-2BD4-4970-867A-63A3BE9D100D}" destId="{9D17AAF0-0B11-4B0A-A015-F83664BA3822}" srcOrd="6" destOrd="0" presId="urn:microsoft.com/office/officeart/2005/8/layout/radial4"/>
    <dgm:cxn modelId="{0D6875E4-6D66-4551-82FE-27B29A83772F}" type="presParOf" srcId="{40B3DC42-2BD4-4970-867A-63A3BE9D100D}" destId="{DAA4DE35-611C-4AC5-B8AC-7D44CC26DD9F}" srcOrd="7" destOrd="0" presId="urn:microsoft.com/office/officeart/2005/8/layout/radial4"/>
    <dgm:cxn modelId="{0BBBB312-AAE8-4D57-9EB8-3FBBDB7F53A3}" type="presParOf" srcId="{40B3DC42-2BD4-4970-867A-63A3BE9D100D}" destId="{C1847361-66E0-42B7-85B3-D8CCF7713922}" srcOrd="8" destOrd="0" presId="urn:microsoft.com/office/officeart/2005/8/layout/radial4"/>
    <dgm:cxn modelId="{7A15AE41-A37D-43F5-A441-63759C93D0E7}" type="presParOf" srcId="{40B3DC42-2BD4-4970-867A-63A3BE9D100D}" destId="{B6C8724E-490D-45CC-A85E-BD7297959ECB}" srcOrd="9" destOrd="0" presId="urn:microsoft.com/office/officeart/2005/8/layout/radial4"/>
    <dgm:cxn modelId="{068B56DB-F11C-45DA-9992-30B606C7285F}" type="presParOf" srcId="{40B3DC42-2BD4-4970-867A-63A3BE9D100D}" destId="{EC4B83B8-0B70-4142-A2DC-7132A14BB986}" srcOrd="10" destOrd="0" presId="urn:microsoft.com/office/officeart/2005/8/layout/radial4"/>
    <dgm:cxn modelId="{6D37B71F-422A-4DDD-869E-2AC6EE170631}" type="presParOf" srcId="{40B3DC42-2BD4-4970-867A-63A3BE9D100D}" destId="{F2A08E0A-8BB1-415D-9FCA-D96E57D68E25}" srcOrd="11" destOrd="0" presId="urn:microsoft.com/office/officeart/2005/8/layout/radial4"/>
    <dgm:cxn modelId="{D895D298-C58F-4573-8DA9-38686DABBB66}" type="presParOf" srcId="{40B3DC42-2BD4-4970-867A-63A3BE9D100D}" destId="{F6095BBD-C333-49ED-B757-6EEC48C93CA0}" srcOrd="12" destOrd="0" presId="urn:microsoft.com/office/officeart/2005/8/layout/radial4"/>
  </dgm:cxnLst>
  <dgm:bg>
    <a:blipFill>
      <a:blip xmlns:r="http://schemas.openxmlformats.org/officeDocument/2006/relationships" r:embed="rId1"/>
      <a:tile tx="0" ty="0" sx="100000" sy="100000" flip="none" algn="tl"/>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D17F031-B250-452B-8F7E-F8EF24B7F11A}"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IQ"/>
        </a:p>
      </dgm:t>
    </dgm:pt>
    <dgm:pt modelId="{047EC208-C1ED-4E3C-A2E6-EC0B7B318680}">
      <dgm:prSet phldrT="[نص]" custT="1">
        <dgm:style>
          <a:lnRef idx="1">
            <a:schemeClr val="accent3"/>
          </a:lnRef>
          <a:fillRef idx="2">
            <a:schemeClr val="accent3"/>
          </a:fillRef>
          <a:effectRef idx="1">
            <a:schemeClr val="accent3"/>
          </a:effectRef>
          <a:fontRef idx="minor">
            <a:schemeClr val="dk1"/>
          </a:fontRef>
        </dgm:style>
      </dgm:prSet>
      <dgm:spPr/>
      <dgm:t>
        <a:bodyPr/>
        <a:lstStyle/>
        <a:p>
          <a:pPr rtl="1"/>
          <a:r>
            <a:rPr lang="ar-SA" sz="2800" b="1" dirty="0" smtClean="0"/>
            <a:t>المدير العام</a:t>
          </a:r>
          <a:endParaRPr lang="ar-IQ" sz="2800" dirty="0"/>
        </a:p>
      </dgm:t>
    </dgm:pt>
    <dgm:pt modelId="{6CEEA4E7-0D11-40DC-B5E1-84FC0D2211CA}" type="parTrans" cxnId="{A0409C6B-12DA-44A8-A268-A9CAD8E23004}">
      <dgm:prSet/>
      <dgm:spPr/>
      <dgm:t>
        <a:bodyPr/>
        <a:lstStyle/>
        <a:p>
          <a:pPr rtl="1"/>
          <a:endParaRPr lang="ar-IQ"/>
        </a:p>
      </dgm:t>
    </dgm:pt>
    <dgm:pt modelId="{62DFABF3-AF95-431D-8B85-1371596EA462}" type="sibTrans" cxnId="{A0409C6B-12DA-44A8-A268-A9CAD8E23004}">
      <dgm:prSet/>
      <dgm:spPr/>
      <dgm:t>
        <a:bodyPr/>
        <a:lstStyle/>
        <a:p>
          <a:pPr rtl="1"/>
          <a:endParaRPr lang="ar-IQ"/>
        </a:p>
      </dgm:t>
    </dgm:pt>
    <dgm:pt modelId="{3C75E442-3A0C-4265-BA62-067F5BB3F0B6}" type="asst">
      <dgm:prSet phldrT="[نص]" custT="1">
        <dgm:style>
          <a:lnRef idx="1">
            <a:schemeClr val="accent4"/>
          </a:lnRef>
          <a:fillRef idx="2">
            <a:schemeClr val="accent4"/>
          </a:fillRef>
          <a:effectRef idx="1">
            <a:schemeClr val="accent4"/>
          </a:effectRef>
          <a:fontRef idx="minor">
            <a:schemeClr val="dk1"/>
          </a:fontRef>
        </dgm:style>
      </dgm:prSet>
      <dgm:spPr/>
      <dgm:t>
        <a:bodyPr/>
        <a:lstStyle/>
        <a:p>
          <a:pPr rtl="1"/>
          <a:r>
            <a:rPr lang="ar-SA" sz="2800" b="1" dirty="0" smtClean="0"/>
            <a:t>السكرتارية</a:t>
          </a:r>
          <a:endParaRPr lang="ar-IQ" sz="2800" dirty="0"/>
        </a:p>
      </dgm:t>
    </dgm:pt>
    <dgm:pt modelId="{30BB29A6-B458-4BFF-9B8D-55E9FEDA2926}" type="parTrans" cxnId="{2F0865E7-1B45-4F61-8829-E743ED7C0ACD}">
      <dgm:prSet/>
      <dgm:spPr/>
      <dgm:t>
        <a:bodyPr/>
        <a:lstStyle/>
        <a:p>
          <a:pPr rtl="1"/>
          <a:endParaRPr lang="ar-IQ"/>
        </a:p>
      </dgm:t>
    </dgm:pt>
    <dgm:pt modelId="{9F6E53E3-CB61-4143-A1DD-11A23D804D42}" type="sibTrans" cxnId="{2F0865E7-1B45-4F61-8829-E743ED7C0ACD}">
      <dgm:prSet/>
      <dgm:spPr/>
      <dgm:t>
        <a:bodyPr/>
        <a:lstStyle/>
        <a:p>
          <a:pPr rtl="1"/>
          <a:endParaRPr lang="ar-IQ"/>
        </a:p>
      </dgm:t>
    </dgm:pt>
    <dgm:pt modelId="{6A33FCF9-9C18-432C-9F8A-862BEBB643AD}">
      <dgm:prSet phldrT="[نص]">
        <dgm:style>
          <a:lnRef idx="1">
            <a:schemeClr val="accent3"/>
          </a:lnRef>
          <a:fillRef idx="3">
            <a:schemeClr val="accent3"/>
          </a:fillRef>
          <a:effectRef idx="2">
            <a:schemeClr val="accent3"/>
          </a:effectRef>
          <a:fontRef idx="minor">
            <a:schemeClr val="lt1"/>
          </a:fontRef>
        </dgm:style>
      </dgm:prSet>
      <dgm:spPr/>
      <dgm:t>
        <a:bodyPr/>
        <a:lstStyle/>
        <a:p>
          <a:pPr rtl="1"/>
          <a:r>
            <a:rPr lang="ar-SA" b="1" dirty="0" smtClean="0"/>
            <a:t>قسم المالية</a:t>
          </a:r>
          <a:endParaRPr lang="ar-IQ" dirty="0"/>
        </a:p>
      </dgm:t>
    </dgm:pt>
    <dgm:pt modelId="{A02467A6-E7EB-4BFA-9CB4-5490062B5460}" type="parTrans" cxnId="{80418413-A40E-4D91-B867-4AE9D0E8251A}">
      <dgm:prSet/>
      <dgm:spPr/>
      <dgm:t>
        <a:bodyPr/>
        <a:lstStyle/>
        <a:p>
          <a:pPr rtl="1"/>
          <a:endParaRPr lang="ar-IQ"/>
        </a:p>
      </dgm:t>
    </dgm:pt>
    <dgm:pt modelId="{97537B50-7634-47CF-B811-2E6362975D88}" type="sibTrans" cxnId="{80418413-A40E-4D91-B867-4AE9D0E8251A}">
      <dgm:prSet/>
      <dgm:spPr/>
      <dgm:t>
        <a:bodyPr/>
        <a:lstStyle/>
        <a:p>
          <a:pPr rtl="1"/>
          <a:endParaRPr lang="ar-IQ"/>
        </a:p>
      </dgm:t>
    </dgm:pt>
    <dgm:pt modelId="{D0ECC8F8-C938-40CC-ACEA-F43B70E4F10B}">
      <dgm:prSet phldrT="[نص]" custT="1">
        <dgm:style>
          <a:lnRef idx="2">
            <a:schemeClr val="accent6">
              <a:shade val="50000"/>
            </a:schemeClr>
          </a:lnRef>
          <a:fillRef idx="1">
            <a:schemeClr val="accent6"/>
          </a:fillRef>
          <a:effectRef idx="0">
            <a:schemeClr val="accent6"/>
          </a:effectRef>
          <a:fontRef idx="minor">
            <a:schemeClr val="lt1"/>
          </a:fontRef>
        </dgm:style>
      </dgm:prSet>
      <dgm:spPr/>
      <dgm:t>
        <a:bodyPr/>
        <a:lstStyle/>
        <a:p>
          <a:pPr rtl="1"/>
          <a:r>
            <a:rPr lang="ar-SA" sz="2000" b="1" dirty="0" smtClean="0"/>
            <a:t>قسم البحوث والتخطيط</a:t>
          </a:r>
          <a:endParaRPr lang="ar-IQ" sz="2000" dirty="0"/>
        </a:p>
      </dgm:t>
    </dgm:pt>
    <dgm:pt modelId="{9A8D7DED-6BDD-48C5-B081-684C55E0F593}" type="parTrans" cxnId="{2507CB6D-7C04-4731-9693-27C623A7E8E9}">
      <dgm:prSet/>
      <dgm:spPr/>
      <dgm:t>
        <a:bodyPr/>
        <a:lstStyle/>
        <a:p>
          <a:pPr rtl="1"/>
          <a:endParaRPr lang="ar-IQ"/>
        </a:p>
      </dgm:t>
    </dgm:pt>
    <dgm:pt modelId="{4E816AE0-0306-414C-90B2-7006028F31E4}" type="sibTrans" cxnId="{2507CB6D-7C04-4731-9693-27C623A7E8E9}">
      <dgm:prSet/>
      <dgm:spPr/>
      <dgm:t>
        <a:bodyPr/>
        <a:lstStyle/>
        <a:p>
          <a:pPr rtl="1"/>
          <a:endParaRPr lang="ar-IQ"/>
        </a:p>
      </dgm:t>
    </dgm:pt>
    <dgm:pt modelId="{05CD2626-1CCB-488A-9387-8FB64B4DA890}">
      <dgm:prSet phldrT="[نص]">
        <dgm:style>
          <a:lnRef idx="1">
            <a:schemeClr val="accent2"/>
          </a:lnRef>
          <a:fillRef idx="2">
            <a:schemeClr val="accent2"/>
          </a:fillRef>
          <a:effectRef idx="1">
            <a:schemeClr val="accent2"/>
          </a:effectRef>
          <a:fontRef idx="minor">
            <a:schemeClr val="dk1"/>
          </a:fontRef>
        </dgm:style>
      </dgm:prSet>
      <dgm:spPr/>
      <dgm:t>
        <a:bodyPr/>
        <a:lstStyle/>
        <a:p>
          <a:pPr rtl="1"/>
          <a:r>
            <a:rPr lang="ar-SA" b="1" dirty="0" smtClean="0"/>
            <a:t>قسم السياحة</a:t>
          </a:r>
          <a:endParaRPr lang="ar-IQ" dirty="0"/>
        </a:p>
      </dgm:t>
    </dgm:pt>
    <dgm:pt modelId="{A1328F1B-723F-418B-9435-FB5FC9494CFA}" type="parTrans" cxnId="{D8437D8E-26CE-4C38-8C6E-9813A1DC6016}">
      <dgm:prSet/>
      <dgm:spPr/>
      <dgm:t>
        <a:bodyPr/>
        <a:lstStyle/>
        <a:p>
          <a:pPr rtl="1"/>
          <a:endParaRPr lang="ar-IQ"/>
        </a:p>
      </dgm:t>
    </dgm:pt>
    <dgm:pt modelId="{4E58C9F3-520B-47FF-9C6D-A4319A1C7A87}" type="sibTrans" cxnId="{D8437D8E-26CE-4C38-8C6E-9813A1DC6016}">
      <dgm:prSet/>
      <dgm:spPr/>
      <dgm:t>
        <a:bodyPr/>
        <a:lstStyle/>
        <a:p>
          <a:pPr rtl="1"/>
          <a:endParaRPr lang="ar-IQ"/>
        </a:p>
      </dgm:t>
    </dgm:pt>
    <dgm:pt modelId="{24EDF94F-7D23-4FE4-A294-E1AA6330BF6F}">
      <dgm:prSet phldrT="[نص]">
        <dgm:style>
          <a:lnRef idx="1">
            <a:schemeClr val="accent5"/>
          </a:lnRef>
          <a:fillRef idx="2">
            <a:schemeClr val="accent5"/>
          </a:fillRef>
          <a:effectRef idx="1">
            <a:schemeClr val="accent5"/>
          </a:effectRef>
          <a:fontRef idx="minor">
            <a:schemeClr val="dk1"/>
          </a:fontRef>
        </dgm:style>
      </dgm:prSet>
      <dgm:spPr/>
      <dgm:t>
        <a:bodyPr/>
        <a:lstStyle/>
        <a:p>
          <a:pPr rtl="1"/>
          <a:r>
            <a:rPr lang="ar-SA" b="1" dirty="0" smtClean="0"/>
            <a:t>قسم الحجز</a:t>
          </a:r>
          <a:endParaRPr lang="ar-IQ" dirty="0"/>
        </a:p>
      </dgm:t>
    </dgm:pt>
    <dgm:pt modelId="{D48F34A4-138A-45EE-983A-06FC07B9A93F}" type="parTrans" cxnId="{70B0F3B0-73E2-450E-945F-DFBA083692ED}">
      <dgm:prSet/>
      <dgm:spPr/>
      <dgm:t>
        <a:bodyPr/>
        <a:lstStyle/>
        <a:p>
          <a:pPr rtl="1"/>
          <a:endParaRPr lang="ar-IQ"/>
        </a:p>
      </dgm:t>
    </dgm:pt>
    <dgm:pt modelId="{D8D0505B-7AD8-4D53-A189-9205F63F22CF}" type="sibTrans" cxnId="{70B0F3B0-73E2-450E-945F-DFBA083692ED}">
      <dgm:prSet/>
      <dgm:spPr/>
      <dgm:t>
        <a:bodyPr/>
        <a:lstStyle/>
        <a:p>
          <a:pPr rtl="1"/>
          <a:endParaRPr lang="ar-IQ"/>
        </a:p>
      </dgm:t>
    </dgm:pt>
    <dgm:pt modelId="{D6C09578-6413-4CB6-976C-AD37E1C768EE}">
      <dgm:prSet phldrT="[نص]" custT="1">
        <dgm:style>
          <a:lnRef idx="2">
            <a:schemeClr val="accent6">
              <a:shade val="50000"/>
            </a:schemeClr>
          </a:lnRef>
          <a:fillRef idx="1">
            <a:schemeClr val="accent6"/>
          </a:fillRef>
          <a:effectRef idx="0">
            <a:schemeClr val="accent6"/>
          </a:effectRef>
          <a:fontRef idx="minor">
            <a:schemeClr val="lt1"/>
          </a:fontRef>
        </dgm:style>
      </dgm:prSet>
      <dgm:spPr/>
      <dgm:t>
        <a:bodyPr/>
        <a:lstStyle/>
        <a:p>
          <a:pPr rtl="1"/>
          <a:r>
            <a:rPr lang="ar-SA" sz="2000" b="1" dirty="0" smtClean="0"/>
            <a:t>قسم البيع والتسويق</a:t>
          </a:r>
          <a:endParaRPr lang="ar-IQ" sz="2000" dirty="0"/>
        </a:p>
      </dgm:t>
    </dgm:pt>
    <dgm:pt modelId="{B1D3C1F8-480A-443B-A339-7F61E7EA2968}" type="parTrans" cxnId="{CD46285A-689A-461F-966F-166CCA39868F}">
      <dgm:prSet/>
      <dgm:spPr/>
      <dgm:t>
        <a:bodyPr/>
        <a:lstStyle/>
        <a:p>
          <a:pPr rtl="1"/>
          <a:endParaRPr lang="ar-IQ"/>
        </a:p>
      </dgm:t>
    </dgm:pt>
    <dgm:pt modelId="{9F70E414-8731-48F7-A699-B8EBB61E4FBB}" type="sibTrans" cxnId="{CD46285A-689A-461F-966F-166CCA39868F}">
      <dgm:prSet/>
      <dgm:spPr/>
      <dgm:t>
        <a:bodyPr/>
        <a:lstStyle/>
        <a:p>
          <a:pPr rtl="1"/>
          <a:endParaRPr lang="ar-IQ"/>
        </a:p>
      </dgm:t>
    </dgm:pt>
    <dgm:pt modelId="{3F048D25-462C-4AF8-A498-6D7B4EA831EE}" type="asst">
      <dgm:prSet>
        <dgm:style>
          <a:lnRef idx="1">
            <a:schemeClr val="accent2"/>
          </a:lnRef>
          <a:fillRef idx="3">
            <a:schemeClr val="accent2"/>
          </a:fillRef>
          <a:effectRef idx="2">
            <a:schemeClr val="accent2"/>
          </a:effectRef>
          <a:fontRef idx="minor">
            <a:schemeClr val="lt1"/>
          </a:fontRef>
        </dgm:style>
      </dgm:prSet>
      <dgm:spPr/>
      <dgm:t>
        <a:bodyPr/>
        <a:lstStyle/>
        <a:p>
          <a:pPr rtl="1"/>
          <a:r>
            <a:rPr lang="ar-IQ" b="1" dirty="0" smtClean="0"/>
            <a:t>الادلاء السياحيين</a:t>
          </a:r>
          <a:endParaRPr lang="ar-IQ" b="1" dirty="0"/>
        </a:p>
      </dgm:t>
    </dgm:pt>
    <dgm:pt modelId="{327A92A6-5517-4543-A6DE-F34BFF296092}" type="parTrans" cxnId="{5EEA4506-93DE-4591-95F4-C7CEB06E76C7}">
      <dgm:prSet/>
      <dgm:spPr/>
      <dgm:t>
        <a:bodyPr/>
        <a:lstStyle/>
        <a:p>
          <a:pPr rtl="1"/>
          <a:endParaRPr lang="ar-IQ"/>
        </a:p>
      </dgm:t>
    </dgm:pt>
    <dgm:pt modelId="{7AD4578C-7EF4-45A1-97BC-5F0D9346E7A1}" type="sibTrans" cxnId="{5EEA4506-93DE-4591-95F4-C7CEB06E76C7}">
      <dgm:prSet/>
      <dgm:spPr/>
      <dgm:t>
        <a:bodyPr/>
        <a:lstStyle/>
        <a:p>
          <a:pPr rtl="1"/>
          <a:endParaRPr lang="ar-IQ"/>
        </a:p>
      </dgm:t>
    </dgm:pt>
    <dgm:pt modelId="{6AADCC4A-79C8-451B-AC42-72A29AA7F189}" type="asst">
      <dgm:prSet>
        <dgm:style>
          <a:lnRef idx="0">
            <a:schemeClr val="accent4"/>
          </a:lnRef>
          <a:fillRef idx="3">
            <a:schemeClr val="accent4"/>
          </a:fillRef>
          <a:effectRef idx="3">
            <a:schemeClr val="accent4"/>
          </a:effectRef>
          <a:fontRef idx="minor">
            <a:schemeClr val="lt1"/>
          </a:fontRef>
        </dgm:style>
      </dgm:prSet>
      <dgm:spPr/>
      <dgm:t>
        <a:bodyPr/>
        <a:lstStyle/>
        <a:p>
          <a:pPr rtl="1"/>
          <a:r>
            <a:rPr lang="ar-IQ" b="1" dirty="0" smtClean="0"/>
            <a:t>موظفين</a:t>
          </a:r>
          <a:endParaRPr lang="ar-IQ" b="1" dirty="0"/>
        </a:p>
      </dgm:t>
    </dgm:pt>
    <dgm:pt modelId="{F2CCC343-57BE-4467-ADFD-3CA356A85288}" type="parTrans" cxnId="{46C09041-996E-4AF5-B09C-35EAEB0BB8A9}">
      <dgm:prSet/>
      <dgm:spPr/>
      <dgm:t>
        <a:bodyPr/>
        <a:lstStyle/>
        <a:p>
          <a:pPr rtl="1"/>
          <a:endParaRPr lang="ar-IQ"/>
        </a:p>
      </dgm:t>
    </dgm:pt>
    <dgm:pt modelId="{962AA6C8-CA66-48B3-8873-78A37DDA7FF1}" type="sibTrans" cxnId="{46C09041-996E-4AF5-B09C-35EAEB0BB8A9}">
      <dgm:prSet/>
      <dgm:spPr/>
      <dgm:t>
        <a:bodyPr/>
        <a:lstStyle/>
        <a:p>
          <a:pPr rtl="1"/>
          <a:endParaRPr lang="ar-IQ"/>
        </a:p>
      </dgm:t>
    </dgm:pt>
    <dgm:pt modelId="{26736B5D-EE62-417B-A7C8-CA2944AE6781}" type="asst">
      <dgm:prSet>
        <dgm:style>
          <a:lnRef idx="0">
            <a:schemeClr val="accent4"/>
          </a:lnRef>
          <a:fillRef idx="3">
            <a:schemeClr val="accent4"/>
          </a:fillRef>
          <a:effectRef idx="3">
            <a:schemeClr val="accent4"/>
          </a:effectRef>
          <a:fontRef idx="minor">
            <a:schemeClr val="lt1"/>
          </a:fontRef>
        </dgm:style>
      </dgm:prSet>
      <dgm:spPr/>
      <dgm:t>
        <a:bodyPr/>
        <a:lstStyle/>
        <a:p>
          <a:pPr rtl="1"/>
          <a:r>
            <a:rPr lang="ar-IQ" b="1" dirty="0" smtClean="0"/>
            <a:t>نقل</a:t>
          </a:r>
          <a:endParaRPr lang="ar-IQ" b="1" dirty="0"/>
        </a:p>
      </dgm:t>
    </dgm:pt>
    <dgm:pt modelId="{C457874D-086F-4D30-8216-2659701A8A18}" type="parTrans" cxnId="{D0E92B20-55C7-4AA3-B846-B5FF96C79B23}">
      <dgm:prSet/>
      <dgm:spPr/>
      <dgm:t>
        <a:bodyPr/>
        <a:lstStyle/>
        <a:p>
          <a:pPr rtl="1"/>
          <a:endParaRPr lang="ar-IQ"/>
        </a:p>
      </dgm:t>
    </dgm:pt>
    <dgm:pt modelId="{9312015F-478C-44F7-B51C-F27CC22E5503}" type="sibTrans" cxnId="{D0E92B20-55C7-4AA3-B846-B5FF96C79B23}">
      <dgm:prSet/>
      <dgm:spPr/>
      <dgm:t>
        <a:bodyPr/>
        <a:lstStyle/>
        <a:p>
          <a:pPr rtl="1"/>
          <a:endParaRPr lang="ar-IQ"/>
        </a:p>
      </dgm:t>
    </dgm:pt>
    <dgm:pt modelId="{41B99240-DF6E-42D9-BA2B-8E012331420D}" type="asst">
      <dgm:prSet>
        <dgm:style>
          <a:lnRef idx="0">
            <a:schemeClr val="dk1"/>
          </a:lnRef>
          <a:fillRef idx="3">
            <a:schemeClr val="dk1"/>
          </a:fillRef>
          <a:effectRef idx="3">
            <a:schemeClr val="dk1"/>
          </a:effectRef>
          <a:fontRef idx="minor">
            <a:schemeClr val="lt1"/>
          </a:fontRef>
        </dgm:style>
      </dgm:prSet>
      <dgm:spPr/>
      <dgm:t>
        <a:bodyPr/>
        <a:lstStyle/>
        <a:p>
          <a:pPr rtl="1"/>
          <a:r>
            <a:rPr lang="ar-IQ" b="1" dirty="0" smtClean="0"/>
            <a:t>حجز</a:t>
          </a:r>
          <a:endParaRPr lang="ar-IQ" b="1" dirty="0"/>
        </a:p>
      </dgm:t>
    </dgm:pt>
    <dgm:pt modelId="{AB8A4672-047F-4AC6-8EB5-A3367F1C4082}" type="parTrans" cxnId="{30B19E26-E0A2-4C79-AE5F-0A8C9784988F}">
      <dgm:prSet/>
      <dgm:spPr/>
      <dgm:t>
        <a:bodyPr/>
        <a:lstStyle/>
        <a:p>
          <a:pPr rtl="1"/>
          <a:endParaRPr lang="ar-IQ"/>
        </a:p>
      </dgm:t>
    </dgm:pt>
    <dgm:pt modelId="{96A66484-65C9-4137-AD28-20C581C35B6C}" type="sibTrans" cxnId="{30B19E26-E0A2-4C79-AE5F-0A8C9784988F}">
      <dgm:prSet/>
      <dgm:spPr/>
      <dgm:t>
        <a:bodyPr/>
        <a:lstStyle/>
        <a:p>
          <a:pPr rtl="1"/>
          <a:endParaRPr lang="ar-IQ"/>
        </a:p>
      </dgm:t>
    </dgm:pt>
    <dgm:pt modelId="{D356C6B2-2FB2-434E-ABDB-E89A42235F09}" type="asst">
      <dgm:prSet/>
      <dgm:spPr/>
      <dgm:t>
        <a:bodyPr/>
        <a:lstStyle/>
        <a:p>
          <a:pPr rtl="1"/>
          <a:r>
            <a:rPr lang="ar-IQ" b="1" dirty="0" smtClean="0"/>
            <a:t>بيع</a:t>
          </a:r>
          <a:endParaRPr lang="ar-IQ" b="1" dirty="0"/>
        </a:p>
      </dgm:t>
    </dgm:pt>
    <dgm:pt modelId="{A95F10D5-4960-4A01-8556-A629D8C1D0B5}" type="parTrans" cxnId="{8E23BA0F-A923-47AF-BB7C-3FEBA881DDFF}">
      <dgm:prSet/>
      <dgm:spPr/>
      <dgm:t>
        <a:bodyPr/>
        <a:lstStyle/>
        <a:p>
          <a:pPr rtl="1"/>
          <a:endParaRPr lang="ar-IQ"/>
        </a:p>
      </dgm:t>
    </dgm:pt>
    <dgm:pt modelId="{60C6AAEA-EDC2-4169-B079-023514563A24}" type="sibTrans" cxnId="{8E23BA0F-A923-47AF-BB7C-3FEBA881DDFF}">
      <dgm:prSet/>
      <dgm:spPr/>
      <dgm:t>
        <a:bodyPr/>
        <a:lstStyle/>
        <a:p>
          <a:pPr rtl="1"/>
          <a:endParaRPr lang="ar-IQ"/>
        </a:p>
      </dgm:t>
    </dgm:pt>
    <dgm:pt modelId="{D92E24FC-B6D5-415F-8D7C-1C2AFE18BF51}" type="asst">
      <dgm:prSet>
        <dgm:style>
          <a:lnRef idx="0">
            <a:schemeClr val="accent2"/>
          </a:lnRef>
          <a:fillRef idx="3">
            <a:schemeClr val="accent2"/>
          </a:fillRef>
          <a:effectRef idx="3">
            <a:schemeClr val="accent2"/>
          </a:effectRef>
          <a:fontRef idx="minor">
            <a:schemeClr val="lt1"/>
          </a:fontRef>
        </dgm:style>
      </dgm:prSet>
      <dgm:spPr/>
      <dgm:t>
        <a:bodyPr/>
        <a:lstStyle/>
        <a:p>
          <a:pPr rtl="1"/>
          <a:r>
            <a:rPr lang="ar-IQ" b="1" dirty="0" smtClean="0"/>
            <a:t>اعلان</a:t>
          </a:r>
          <a:endParaRPr lang="ar-IQ" b="1" dirty="0"/>
        </a:p>
      </dgm:t>
    </dgm:pt>
    <dgm:pt modelId="{2566B161-4ACD-4341-9331-F42BB1918E0D}" type="parTrans" cxnId="{6FDD8F59-4B51-4298-AB94-DBADEC28FFDF}">
      <dgm:prSet/>
      <dgm:spPr/>
      <dgm:t>
        <a:bodyPr/>
        <a:lstStyle/>
        <a:p>
          <a:pPr rtl="1"/>
          <a:endParaRPr lang="ar-IQ"/>
        </a:p>
      </dgm:t>
    </dgm:pt>
    <dgm:pt modelId="{3290D66F-0CFD-4204-A945-DBE14A18CEF1}" type="sibTrans" cxnId="{6FDD8F59-4B51-4298-AB94-DBADEC28FFDF}">
      <dgm:prSet/>
      <dgm:spPr/>
      <dgm:t>
        <a:bodyPr/>
        <a:lstStyle/>
        <a:p>
          <a:pPr rtl="1"/>
          <a:endParaRPr lang="ar-IQ"/>
        </a:p>
      </dgm:t>
    </dgm:pt>
    <dgm:pt modelId="{03A516BC-0FB1-4519-8598-9CDA33224226}" type="asst">
      <dgm:prSet/>
      <dgm:spPr/>
      <dgm:t>
        <a:bodyPr/>
        <a:lstStyle/>
        <a:p>
          <a:pPr rtl="1"/>
          <a:r>
            <a:rPr lang="ar-IQ" b="1" dirty="0" smtClean="0"/>
            <a:t>توزيع</a:t>
          </a:r>
          <a:endParaRPr lang="ar-IQ" b="1" dirty="0"/>
        </a:p>
      </dgm:t>
    </dgm:pt>
    <dgm:pt modelId="{A87AD89D-FCFF-4AF2-80B9-16E245E94D2F}" type="parTrans" cxnId="{325A5068-D747-49F3-B53C-B8B7945A4B82}">
      <dgm:prSet/>
      <dgm:spPr/>
      <dgm:t>
        <a:bodyPr/>
        <a:lstStyle/>
        <a:p>
          <a:pPr rtl="1"/>
          <a:endParaRPr lang="ar-IQ"/>
        </a:p>
      </dgm:t>
    </dgm:pt>
    <dgm:pt modelId="{3BF286C3-3D46-4C43-B296-2AFAE7148A78}" type="sibTrans" cxnId="{325A5068-D747-49F3-B53C-B8B7945A4B82}">
      <dgm:prSet/>
      <dgm:spPr/>
      <dgm:t>
        <a:bodyPr/>
        <a:lstStyle/>
        <a:p>
          <a:pPr rtl="1"/>
          <a:endParaRPr lang="ar-IQ"/>
        </a:p>
      </dgm:t>
    </dgm:pt>
    <dgm:pt modelId="{EA6A1705-1916-4E4E-B521-F05458EB6C20}" type="pres">
      <dgm:prSet presAssocID="{7D17F031-B250-452B-8F7E-F8EF24B7F11A}" presName="hierChild1" presStyleCnt="0">
        <dgm:presLayoutVars>
          <dgm:orgChart val="1"/>
          <dgm:chPref val="1"/>
          <dgm:dir/>
          <dgm:animOne val="branch"/>
          <dgm:animLvl val="lvl"/>
          <dgm:resizeHandles/>
        </dgm:presLayoutVars>
      </dgm:prSet>
      <dgm:spPr/>
      <dgm:t>
        <a:bodyPr/>
        <a:lstStyle/>
        <a:p>
          <a:pPr rtl="1"/>
          <a:endParaRPr lang="ar-IQ"/>
        </a:p>
      </dgm:t>
    </dgm:pt>
    <dgm:pt modelId="{D98D65A7-6A2F-435F-8F7B-A7EECE5E08B8}" type="pres">
      <dgm:prSet presAssocID="{047EC208-C1ED-4E3C-A2E6-EC0B7B318680}" presName="hierRoot1" presStyleCnt="0">
        <dgm:presLayoutVars>
          <dgm:hierBranch val="init"/>
        </dgm:presLayoutVars>
      </dgm:prSet>
      <dgm:spPr/>
    </dgm:pt>
    <dgm:pt modelId="{8FE28BEB-8196-4754-B428-5750EFA0422C}" type="pres">
      <dgm:prSet presAssocID="{047EC208-C1ED-4E3C-A2E6-EC0B7B318680}" presName="rootComposite1" presStyleCnt="0"/>
      <dgm:spPr/>
    </dgm:pt>
    <dgm:pt modelId="{BE5C1275-3119-457A-8B6A-98C41B2B3A3B}" type="pres">
      <dgm:prSet presAssocID="{047EC208-C1ED-4E3C-A2E6-EC0B7B318680}" presName="rootText1" presStyleLbl="node0" presStyleIdx="0" presStyleCnt="1" custScaleY="108451" custLinFactY="-17204" custLinFactNeighborY="-100000">
        <dgm:presLayoutVars>
          <dgm:chPref val="3"/>
        </dgm:presLayoutVars>
      </dgm:prSet>
      <dgm:spPr/>
      <dgm:t>
        <a:bodyPr/>
        <a:lstStyle/>
        <a:p>
          <a:pPr rtl="1"/>
          <a:endParaRPr lang="ar-IQ"/>
        </a:p>
      </dgm:t>
    </dgm:pt>
    <dgm:pt modelId="{C2C05CA1-EAEF-4C22-9130-D814836B1FD9}" type="pres">
      <dgm:prSet presAssocID="{047EC208-C1ED-4E3C-A2E6-EC0B7B318680}" presName="rootConnector1" presStyleLbl="node1" presStyleIdx="0" presStyleCnt="0"/>
      <dgm:spPr/>
      <dgm:t>
        <a:bodyPr/>
        <a:lstStyle/>
        <a:p>
          <a:pPr rtl="1"/>
          <a:endParaRPr lang="ar-IQ"/>
        </a:p>
      </dgm:t>
    </dgm:pt>
    <dgm:pt modelId="{BB881314-886E-4257-B10D-A9F16D1F0020}" type="pres">
      <dgm:prSet presAssocID="{047EC208-C1ED-4E3C-A2E6-EC0B7B318680}" presName="hierChild2" presStyleCnt="0"/>
      <dgm:spPr/>
    </dgm:pt>
    <dgm:pt modelId="{FA82E76F-A0E2-4308-9B33-B176C863AD52}" type="pres">
      <dgm:prSet presAssocID="{A02467A6-E7EB-4BFA-9CB4-5490062B5460}" presName="Name37" presStyleLbl="parChTrans1D2" presStyleIdx="0" presStyleCnt="6"/>
      <dgm:spPr/>
      <dgm:t>
        <a:bodyPr/>
        <a:lstStyle/>
        <a:p>
          <a:pPr rtl="1"/>
          <a:endParaRPr lang="ar-IQ"/>
        </a:p>
      </dgm:t>
    </dgm:pt>
    <dgm:pt modelId="{D5978F46-F9D0-44C6-B8A1-7923B4CFF64D}" type="pres">
      <dgm:prSet presAssocID="{6A33FCF9-9C18-432C-9F8A-862BEBB643AD}" presName="hierRoot2" presStyleCnt="0">
        <dgm:presLayoutVars>
          <dgm:hierBranch val="init"/>
        </dgm:presLayoutVars>
      </dgm:prSet>
      <dgm:spPr/>
    </dgm:pt>
    <dgm:pt modelId="{169896C6-E2DB-4764-BE1B-3716224D2985}" type="pres">
      <dgm:prSet presAssocID="{6A33FCF9-9C18-432C-9F8A-862BEBB643AD}" presName="rootComposite" presStyleCnt="0"/>
      <dgm:spPr/>
    </dgm:pt>
    <dgm:pt modelId="{B3779971-CF6E-4700-9CF0-1A9862533F9C}" type="pres">
      <dgm:prSet presAssocID="{6A33FCF9-9C18-432C-9F8A-862BEBB643AD}" presName="rootText" presStyleLbl="node2" presStyleIdx="0" presStyleCnt="5" custLinFactX="-7374" custLinFactNeighborX="-100000" custLinFactNeighborY="-90106">
        <dgm:presLayoutVars>
          <dgm:chPref val="3"/>
        </dgm:presLayoutVars>
      </dgm:prSet>
      <dgm:spPr/>
      <dgm:t>
        <a:bodyPr/>
        <a:lstStyle/>
        <a:p>
          <a:pPr rtl="1"/>
          <a:endParaRPr lang="ar-IQ"/>
        </a:p>
      </dgm:t>
    </dgm:pt>
    <dgm:pt modelId="{F36448BB-BBAB-46F6-A63E-E84FCB8BBCCA}" type="pres">
      <dgm:prSet presAssocID="{6A33FCF9-9C18-432C-9F8A-862BEBB643AD}" presName="rootConnector" presStyleLbl="node2" presStyleIdx="0" presStyleCnt="5"/>
      <dgm:spPr/>
      <dgm:t>
        <a:bodyPr/>
        <a:lstStyle/>
        <a:p>
          <a:pPr rtl="1"/>
          <a:endParaRPr lang="ar-IQ"/>
        </a:p>
      </dgm:t>
    </dgm:pt>
    <dgm:pt modelId="{25FC2AF8-35E8-473B-9512-F00125676B83}" type="pres">
      <dgm:prSet presAssocID="{6A33FCF9-9C18-432C-9F8A-862BEBB643AD}" presName="hierChild4" presStyleCnt="0"/>
      <dgm:spPr/>
    </dgm:pt>
    <dgm:pt modelId="{50F21453-0360-4DCA-9DCE-2F74CAD9DA8E}" type="pres">
      <dgm:prSet presAssocID="{6A33FCF9-9C18-432C-9F8A-862BEBB643AD}" presName="hierChild5" presStyleCnt="0"/>
      <dgm:spPr/>
    </dgm:pt>
    <dgm:pt modelId="{8AD15138-8E0D-4300-B0A4-CD4862EFC013}" type="pres">
      <dgm:prSet presAssocID="{B1D3C1F8-480A-443B-A339-7F61E7EA2968}" presName="Name37" presStyleLbl="parChTrans1D2" presStyleIdx="1" presStyleCnt="6"/>
      <dgm:spPr/>
      <dgm:t>
        <a:bodyPr/>
        <a:lstStyle/>
        <a:p>
          <a:pPr rtl="1"/>
          <a:endParaRPr lang="ar-IQ"/>
        </a:p>
      </dgm:t>
    </dgm:pt>
    <dgm:pt modelId="{6C3146E8-81A1-490E-B69F-5A1339257806}" type="pres">
      <dgm:prSet presAssocID="{D6C09578-6413-4CB6-976C-AD37E1C768EE}" presName="hierRoot2" presStyleCnt="0">
        <dgm:presLayoutVars>
          <dgm:hierBranch/>
        </dgm:presLayoutVars>
      </dgm:prSet>
      <dgm:spPr/>
    </dgm:pt>
    <dgm:pt modelId="{B9C58225-AE09-4E23-AB29-A7D77595EAC6}" type="pres">
      <dgm:prSet presAssocID="{D6C09578-6413-4CB6-976C-AD37E1C768EE}" presName="rootComposite" presStyleCnt="0"/>
      <dgm:spPr/>
    </dgm:pt>
    <dgm:pt modelId="{9DDE254C-EA12-4931-8E8C-F208284C7443}" type="pres">
      <dgm:prSet presAssocID="{D6C09578-6413-4CB6-976C-AD37E1C768EE}" presName="rootText" presStyleLbl="node2" presStyleIdx="1" presStyleCnt="5" custLinFactNeighborX="-72825" custLinFactNeighborY="-90102">
        <dgm:presLayoutVars>
          <dgm:chPref val="3"/>
        </dgm:presLayoutVars>
      </dgm:prSet>
      <dgm:spPr/>
      <dgm:t>
        <a:bodyPr/>
        <a:lstStyle/>
        <a:p>
          <a:pPr rtl="1"/>
          <a:endParaRPr lang="ar-IQ"/>
        </a:p>
      </dgm:t>
    </dgm:pt>
    <dgm:pt modelId="{C5F1CFDD-F9C7-4A70-B8D2-5EE2677B6B4E}" type="pres">
      <dgm:prSet presAssocID="{D6C09578-6413-4CB6-976C-AD37E1C768EE}" presName="rootConnector" presStyleLbl="node2" presStyleIdx="1" presStyleCnt="5"/>
      <dgm:spPr/>
      <dgm:t>
        <a:bodyPr/>
        <a:lstStyle/>
        <a:p>
          <a:pPr rtl="1"/>
          <a:endParaRPr lang="ar-IQ"/>
        </a:p>
      </dgm:t>
    </dgm:pt>
    <dgm:pt modelId="{1B6944CF-FBFC-4C46-8FA5-B22CB39CC386}" type="pres">
      <dgm:prSet presAssocID="{D6C09578-6413-4CB6-976C-AD37E1C768EE}" presName="hierChild4" presStyleCnt="0"/>
      <dgm:spPr/>
    </dgm:pt>
    <dgm:pt modelId="{5CD686F3-7299-43A3-8045-3D83B5999132}" type="pres">
      <dgm:prSet presAssocID="{D6C09578-6413-4CB6-976C-AD37E1C768EE}" presName="hierChild5" presStyleCnt="0"/>
      <dgm:spPr/>
    </dgm:pt>
    <dgm:pt modelId="{91F5476D-D877-468F-A33D-9A957D52F356}" type="pres">
      <dgm:prSet presAssocID="{AB8A4672-047F-4AC6-8EB5-A3367F1C4082}" presName="Name111" presStyleLbl="parChTrans1D3" presStyleIdx="0" presStyleCnt="4"/>
      <dgm:spPr/>
      <dgm:t>
        <a:bodyPr/>
        <a:lstStyle/>
        <a:p>
          <a:pPr rtl="1"/>
          <a:endParaRPr lang="ar-IQ"/>
        </a:p>
      </dgm:t>
    </dgm:pt>
    <dgm:pt modelId="{D52D957F-E8CE-4DC3-9D3F-0B3707FA0EAF}" type="pres">
      <dgm:prSet presAssocID="{41B99240-DF6E-42D9-BA2B-8E012331420D}" presName="hierRoot3" presStyleCnt="0">
        <dgm:presLayoutVars>
          <dgm:hierBranch/>
        </dgm:presLayoutVars>
      </dgm:prSet>
      <dgm:spPr/>
    </dgm:pt>
    <dgm:pt modelId="{A884247D-0AF3-44F7-A6DC-E43E4A1C9853}" type="pres">
      <dgm:prSet presAssocID="{41B99240-DF6E-42D9-BA2B-8E012331420D}" presName="rootComposite3" presStyleCnt="0"/>
      <dgm:spPr/>
    </dgm:pt>
    <dgm:pt modelId="{154F0E18-8A81-40E1-9464-5A39707835CD}" type="pres">
      <dgm:prSet presAssocID="{41B99240-DF6E-42D9-BA2B-8E012331420D}" presName="rootText3" presStyleLbl="asst2" presStyleIdx="0" presStyleCnt="7" custLinFactNeighborX="30900" custLinFactNeighborY="1221">
        <dgm:presLayoutVars>
          <dgm:chPref val="3"/>
        </dgm:presLayoutVars>
      </dgm:prSet>
      <dgm:spPr/>
      <dgm:t>
        <a:bodyPr/>
        <a:lstStyle/>
        <a:p>
          <a:pPr rtl="1"/>
          <a:endParaRPr lang="ar-IQ"/>
        </a:p>
      </dgm:t>
    </dgm:pt>
    <dgm:pt modelId="{19A3E936-DAD8-4E39-A00E-9E3ACB58CBF1}" type="pres">
      <dgm:prSet presAssocID="{41B99240-DF6E-42D9-BA2B-8E012331420D}" presName="rootConnector3" presStyleLbl="asst2" presStyleIdx="0" presStyleCnt="7"/>
      <dgm:spPr/>
      <dgm:t>
        <a:bodyPr/>
        <a:lstStyle/>
        <a:p>
          <a:pPr rtl="1"/>
          <a:endParaRPr lang="ar-IQ"/>
        </a:p>
      </dgm:t>
    </dgm:pt>
    <dgm:pt modelId="{A0848817-D10D-4894-ABFE-1AA3447767C5}" type="pres">
      <dgm:prSet presAssocID="{41B99240-DF6E-42D9-BA2B-8E012331420D}" presName="hierChild6" presStyleCnt="0"/>
      <dgm:spPr/>
    </dgm:pt>
    <dgm:pt modelId="{7DE9C2CA-791E-4119-B2A5-8DCAD8814D91}" type="pres">
      <dgm:prSet presAssocID="{41B99240-DF6E-42D9-BA2B-8E012331420D}" presName="hierChild7" presStyleCnt="0"/>
      <dgm:spPr/>
    </dgm:pt>
    <dgm:pt modelId="{EC2DA879-D612-490B-8C03-7339798C72D6}" type="pres">
      <dgm:prSet presAssocID="{A95F10D5-4960-4A01-8556-A629D8C1D0B5}" presName="Name111" presStyleLbl="parChTrans1D4" presStyleIdx="0" presStyleCnt="3"/>
      <dgm:spPr/>
      <dgm:t>
        <a:bodyPr/>
        <a:lstStyle/>
        <a:p>
          <a:pPr rtl="1"/>
          <a:endParaRPr lang="ar-IQ"/>
        </a:p>
      </dgm:t>
    </dgm:pt>
    <dgm:pt modelId="{05A646E3-A363-40A3-8975-9717BC1216FF}" type="pres">
      <dgm:prSet presAssocID="{D356C6B2-2FB2-434E-ABDB-E89A42235F09}" presName="hierRoot3" presStyleCnt="0">
        <dgm:presLayoutVars>
          <dgm:hierBranch val="init"/>
        </dgm:presLayoutVars>
      </dgm:prSet>
      <dgm:spPr/>
    </dgm:pt>
    <dgm:pt modelId="{B44530B0-4404-475B-BEA5-D3C62DBE429A}" type="pres">
      <dgm:prSet presAssocID="{D356C6B2-2FB2-434E-ABDB-E89A42235F09}" presName="rootComposite3" presStyleCnt="0"/>
      <dgm:spPr/>
    </dgm:pt>
    <dgm:pt modelId="{E99A3FC9-DAE9-4B6D-B0FB-2715200EE21C}" type="pres">
      <dgm:prSet presAssocID="{D356C6B2-2FB2-434E-ABDB-E89A42235F09}" presName="rootText3" presStyleLbl="asst2" presStyleIdx="1" presStyleCnt="7">
        <dgm:presLayoutVars>
          <dgm:chPref val="3"/>
        </dgm:presLayoutVars>
      </dgm:prSet>
      <dgm:spPr/>
      <dgm:t>
        <a:bodyPr/>
        <a:lstStyle/>
        <a:p>
          <a:pPr rtl="1"/>
          <a:endParaRPr lang="ar-IQ"/>
        </a:p>
      </dgm:t>
    </dgm:pt>
    <dgm:pt modelId="{05B9AC00-7A84-4228-9796-6E9443EA9091}" type="pres">
      <dgm:prSet presAssocID="{D356C6B2-2FB2-434E-ABDB-E89A42235F09}" presName="rootConnector3" presStyleLbl="asst2" presStyleIdx="1" presStyleCnt="7"/>
      <dgm:spPr/>
      <dgm:t>
        <a:bodyPr/>
        <a:lstStyle/>
        <a:p>
          <a:pPr rtl="1"/>
          <a:endParaRPr lang="ar-IQ"/>
        </a:p>
      </dgm:t>
    </dgm:pt>
    <dgm:pt modelId="{09812A85-A08B-4961-99C7-AE9ACFB8276A}" type="pres">
      <dgm:prSet presAssocID="{D356C6B2-2FB2-434E-ABDB-E89A42235F09}" presName="hierChild6" presStyleCnt="0"/>
      <dgm:spPr/>
    </dgm:pt>
    <dgm:pt modelId="{8079BDE2-FA3C-4D8A-B7B0-50EB5E8D0DCA}" type="pres">
      <dgm:prSet presAssocID="{D356C6B2-2FB2-434E-ABDB-E89A42235F09}" presName="hierChild7" presStyleCnt="0"/>
      <dgm:spPr/>
    </dgm:pt>
    <dgm:pt modelId="{FB5FDC2F-0E5F-46D7-BF7F-8DBABBBB408F}" type="pres">
      <dgm:prSet presAssocID="{2566B161-4ACD-4341-9331-F42BB1918E0D}" presName="Name111" presStyleLbl="parChTrans1D4" presStyleIdx="1" presStyleCnt="3"/>
      <dgm:spPr/>
      <dgm:t>
        <a:bodyPr/>
        <a:lstStyle/>
        <a:p>
          <a:pPr rtl="1"/>
          <a:endParaRPr lang="ar-IQ"/>
        </a:p>
      </dgm:t>
    </dgm:pt>
    <dgm:pt modelId="{51E26405-FD73-4A38-B246-3E10663CCDA8}" type="pres">
      <dgm:prSet presAssocID="{D92E24FC-B6D5-415F-8D7C-1C2AFE18BF51}" presName="hierRoot3" presStyleCnt="0">
        <dgm:presLayoutVars>
          <dgm:hierBranch/>
        </dgm:presLayoutVars>
      </dgm:prSet>
      <dgm:spPr/>
    </dgm:pt>
    <dgm:pt modelId="{88DE5C89-05F9-4658-9FCD-3C4C52745BDE}" type="pres">
      <dgm:prSet presAssocID="{D92E24FC-B6D5-415F-8D7C-1C2AFE18BF51}" presName="rootComposite3" presStyleCnt="0"/>
      <dgm:spPr/>
    </dgm:pt>
    <dgm:pt modelId="{ADCD39A1-A4AF-4CF8-B233-9FA1D95257E2}" type="pres">
      <dgm:prSet presAssocID="{D92E24FC-B6D5-415F-8D7C-1C2AFE18BF51}" presName="rootText3" presStyleLbl="asst2" presStyleIdx="2" presStyleCnt="7">
        <dgm:presLayoutVars>
          <dgm:chPref val="3"/>
        </dgm:presLayoutVars>
      </dgm:prSet>
      <dgm:spPr/>
      <dgm:t>
        <a:bodyPr/>
        <a:lstStyle/>
        <a:p>
          <a:pPr rtl="1"/>
          <a:endParaRPr lang="ar-IQ"/>
        </a:p>
      </dgm:t>
    </dgm:pt>
    <dgm:pt modelId="{6A4D5ED2-13F4-4BB0-BCC2-BC9A08222D56}" type="pres">
      <dgm:prSet presAssocID="{D92E24FC-B6D5-415F-8D7C-1C2AFE18BF51}" presName="rootConnector3" presStyleLbl="asst2" presStyleIdx="2" presStyleCnt="7"/>
      <dgm:spPr/>
      <dgm:t>
        <a:bodyPr/>
        <a:lstStyle/>
        <a:p>
          <a:pPr rtl="1"/>
          <a:endParaRPr lang="ar-IQ"/>
        </a:p>
      </dgm:t>
    </dgm:pt>
    <dgm:pt modelId="{30AD1ED4-9F94-442F-8758-0EE5EEC0DE74}" type="pres">
      <dgm:prSet presAssocID="{D92E24FC-B6D5-415F-8D7C-1C2AFE18BF51}" presName="hierChild6" presStyleCnt="0"/>
      <dgm:spPr/>
    </dgm:pt>
    <dgm:pt modelId="{C38EC769-45CF-4B0C-B732-B9B1D048D499}" type="pres">
      <dgm:prSet presAssocID="{D92E24FC-B6D5-415F-8D7C-1C2AFE18BF51}" presName="hierChild7" presStyleCnt="0"/>
      <dgm:spPr/>
    </dgm:pt>
    <dgm:pt modelId="{BD0D1B73-C313-4B81-95DF-A6C131A08F8C}" type="pres">
      <dgm:prSet presAssocID="{A87AD89D-FCFF-4AF2-80B9-16E245E94D2F}" presName="Name111" presStyleLbl="parChTrans1D4" presStyleIdx="2" presStyleCnt="3"/>
      <dgm:spPr/>
      <dgm:t>
        <a:bodyPr/>
        <a:lstStyle/>
        <a:p>
          <a:pPr rtl="1"/>
          <a:endParaRPr lang="ar-IQ"/>
        </a:p>
      </dgm:t>
    </dgm:pt>
    <dgm:pt modelId="{14C75387-6734-4F2C-B1B7-B6B8FBE2152B}" type="pres">
      <dgm:prSet presAssocID="{03A516BC-0FB1-4519-8598-9CDA33224226}" presName="hierRoot3" presStyleCnt="0">
        <dgm:presLayoutVars>
          <dgm:hierBranch val="init"/>
        </dgm:presLayoutVars>
      </dgm:prSet>
      <dgm:spPr/>
    </dgm:pt>
    <dgm:pt modelId="{E1D9530F-AF7E-46A2-9DFD-092D6C6874B5}" type="pres">
      <dgm:prSet presAssocID="{03A516BC-0FB1-4519-8598-9CDA33224226}" presName="rootComposite3" presStyleCnt="0"/>
      <dgm:spPr/>
    </dgm:pt>
    <dgm:pt modelId="{8EFBB708-CA79-49C9-B92F-36EA3C175117}" type="pres">
      <dgm:prSet presAssocID="{03A516BC-0FB1-4519-8598-9CDA33224226}" presName="rootText3" presStyleLbl="asst2" presStyleIdx="3" presStyleCnt="7" custLinFactNeighborX="-35155" custLinFactNeighborY="6094">
        <dgm:presLayoutVars>
          <dgm:chPref val="3"/>
        </dgm:presLayoutVars>
      </dgm:prSet>
      <dgm:spPr/>
      <dgm:t>
        <a:bodyPr/>
        <a:lstStyle/>
        <a:p>
          <a:pPr rtl="1"/>
          <a:endParaRPr lang="ar-IQ"/>
        </a:p>
      </dgm:t>
    </dgm:pt>
    <dgm:pt modelId="{7284E5A4-E221-4AA8-AB6D-8A126012622E}" type="pres">
      <dgm:prSet presAssocID="{03A516BC-0FB1-4519-8598-9CDA33224226}" presName="rootConnector3" presStyleLbl="asst2" presStyleIdx="3" presStyleCnt="7"/>
      <dgm:spPr/>
      <dgm:t>
        <a:bodyPr/>
        <a:lstStyle/>
        <a:p>
          <a:pPr rtl="1"/>
          <a:endParaRPr lang="ar-IQ"/>
        </a:p>
      </dgm:t>
    </dgm:pt>
    <dgm:pt modelId="{06E5656F-BAF9-48A6-B082-AC184467BB05}" type="pres">
      <dgm:prSet presAssocID="{03A516BC-0FB1-4519-8598-9CDA33224226}" presName="hierChild6" presStyleCnt="0"/>
      <dgm:spPr/>
    </dgm:pt>
    <dgm:pt modelId="{B3BFB5DA-7CB8-45D8-A5C6-30F2299DD160}" type="pres">
      <dgm:prSet presAssocID="{03A516BC-0FB1-4519-8598-9CDA33224226}" presName="hierChild7" presStyleCnt="0"/>
      <dgm:spPr/>
    </dgm:pt>
    <dgm:pt modelId="{50F7FC32-A378-4DF1-B718-5B2DA00A5B05}" type="pres">
      <dgm:prSet presAssocID="{D48F34A4-138A-45EE-983A-06FC07B9A93F}" presName="Name37" presStyleLbl="parChTrans1D2" presStyleIdx="2" presStyleCnt="6"/>
      <dgm:spPr/>
      <dgm:t>
        <a:bodyPr/>
        <a:lstStyle/>
        <a:p>
          <a:pPr rtl="1"/>
          <a:endParaRPr lang="ar-IQ"/>
        </a:p>
      </dgm:t>
    </dgm:pt>
    <dgm:pt modelId="{69A1FEFE-073A-4F09-9A5E-66C69648A94F}" type="pres">
      <dgm:prSet presAssocID="{24EDF94F-7D23-4FE4-A294-E1AA6330BF6F}" presName="hierRoot2" presStyleCnt="0">
        <dgm:presLayoutVars>
          <dgm:hierBranch val="init"/>
        </dgm:presLayoutVars>
      </dgm:prSet>
      <dgm:spPr/>
    </dgm:pt>
    <dgm:pt modelId="{C696B104-87FF-4992-A0D6-D37F04F2D489}" type="pres">
      <dgm:prSet presAssocID="{24EDF94F-7D23-4FE4-A294-E1AA6330BF6F}" presName="rootComposite" presStyleCnt="0"/>
      <dgm:spPr/>
    </dgm:pt>
    <dgm:pt modelId="{EC7B2F08-D527-446C-B4A1-3548AF499CEC}" type="pres">
      <dgm:prSet presAssocID="{24EDF94F-7D23-4FE4-A294-E1AA6330BF6F}" presName="rootText" presStyleLbl="node2" presStyleIdx="2" presStyleCnt="5" custLinFactNeighborX="-27166" custLinFactNeighborY="-90102">
        <dgm:presLayoutVars>
          <dgm:chPref val="3"/>
        </dgm:presLayoutVars>
      </dgm:prSet>
      <dgm:spPr/>
      <dgm:t>
        <a:bodyPr/>
        <a:lstStyle/>
        <a:p>
          <a:pPr rtl="1"/>
          <a:endParaRPr lang="ar-IQ"/>
        </a:p>
      </dgm:t>
    </dgm:pt>
    <dgm:pt modelId="{DF3AD346-3193-4BE0-97CE-446E17E79C57}" type="pres">
      <dgm:prSet presAssocID="{24EDF94F-7D23-4FE4-A294-E1AA6330BF6F}" presName="rootConnector" presStyleLbl="node2" presStyleIdx="2" presStyleCnt="5"/>
      <dgm:spPr/>
      <dgm:t>
        <a:bodyPr/>
        <a:lstStyle/>
        <a:p>
          <a:pPr rtl="1"/>
          <a:endParaRPr lang="ar-IQ"/>
        </a:p>
      </dgm:t>
    </dgm:pt>
    <dgm:pt modelId="{380E65D0-035D-41C4-82C7-814A232439F8}" type="pres">
      <dgm:prSet presAssocID="{24EDF94F-7D23-4FE4-A294-E1AA6330BF6F}" presName="hierChild4" presStyleCnt="0"/>
      <dgm:spPr/>
    </dgm:pt>
    <dgm:pt modelId="{545BA2FD-0D4D-452F-B11F-DE1B1CE049DC}" type="pres">
      <dgm:prSet presAssocID="{24EDF94F-7D23-4FE4-A294-E1AA6330BF6F}" presName="hierChild5" presStyleCnt="0"/>
      <dgm:spPr/>
    </dgm:pt>
    <dgm:pt modelId="{0EF0F446-4181-4A88-864D-0EA4247EA676}" type="pres">
      <dgm:prSet presAssocID="{F2CCC343-57BE-4467-ADFD-3CA356A85288}" presName="Name111" presStyleLbl="parChTrans1D3" presStyleIdx="1" presStyleCnt="4"/>
      <dgm:spPr/>
      <dgm:t>
        <a:bodyPr/>
        <a:lstStyle/>
        <a:p>
          <a:pPr rtl="1"/>
          <a:endParaRPr lang="ar-IQ"/>
        </a:p>
      </dgm:t>
    </dgm:pt>
    <dgm:pt modelId="{D41E558D-EF4C-4A92-9685-803D5BB11176}" type="pres">
      <dgm:prSet presAssocID="{6AADCC4A-79C8-451B-AC42-72A29AA7F189}" presName="hierRoot3" presStyleCnt="0">
        <dgm:presLayoutVars>
          <dgm:hierBranch val="init"/>
        </dgm:presLayoutVars>
      </dgm:prSet>
      <dgm:spPr/>
    </dgm:pt>
    <dgm:pt modelId="{64C5BB32-BED8-4ED2-B9A2-2E6E6EAE10E5}" type="pres">
      <dgm:prSet presAssocID="{6AADCC4A-79C8-451B-AC42-72A29AA7F189}" presName="rootComposite3" presStyleCnt="0"/>
      <dgm:spPr/>
    </dgm:pt>
    <dgm:pt modelId="{553F1F87-D749-4D14-923E-C23CEB514434}" type="pres">
      <dgm:prSet presAssocID="{6AADCC4A-79C8-451B-AC42-72A29AA7F189}" presName="rootText3" presStyleLbl="asst2" presStyleIdx="4" presStyleCnt="7" custLinFactNeighborX="-33330">
        <dgm:presLayoutVars>
          <dgm:chPref val="3"/>
        </dgm:presLayoutVars>
      </dgm:prSet>
      <dgm:spPr/>
      <dgm:t>
        <a:bodyPr/>
        <a:lstStyle/>
        <a:p>
          <a:pPr rtl="1"/>
          <a:endParaRPr lang="ar-IQ"/>
        </a:p>
      </dgm:t>
    </dgm:pt>
    <dgm:pt modelId="{1DA166E7-A1CD-4078-AA75-DBE5E6C4F3E5}" type="pres">
      <dgm:prSet presAssocID="{6AADCC4A-79C8-451B-AC42-72A29AA7F189}" presName="rootConnector3" presStyleLbl="asst2" presStyleIdx="4" presStyleCnt="7"/>
      <dgm:spPr/>
      <dgm:t>
        <a:bodyPr/>
        <a:lstStyle/>
        <a:p>
          <a:pPr rtl="1"/>
          <a:endParaRPr lang="ar-IQ"/>
        </a:p>
      </dgm:t>
    </dgm:pt>
    <dgm:pt modelId="{C6D0773D-5766-409A-97CE-CF27BFAB3C30}" type="pres">
      <dgm:prSet presAssocID="{6AADCC4A-79C8-451B-AC42-72A29AA7F189}" presName="hierChild6" presStyleCnt="0"/>
      <dgm:spPr/>
    </dgm:pt>
    <dgm:pt modelId="{691BC760-284B-4A4C-9239-5FDCBA106A36}" type="pres">
      <dgm:prSet presAssocID="{6AADCC4A-79C8-451B-AC42-72A29AA7F189}" presName="hierChild7" presStyleCnt="0"/>
      <dgm:spPr/>
    </dgm:pt>
    <dgm:pt modelId="{DF04F701-8F7D-4341-B08F-D43BDA69F017}" type="pres">
      <dgm:prSet presAssocID="{C457874D-086F-4D30-8216-2659701A8A18}" presName="Name111" presStyleLbl="parChTrans1D3" presStyleIdx="2" presStyleCnt="4"/>
      <dgm:spPr/>
      <dgm:t>
        <a:bodyPr/>
        <a:lstStyle/>
        <a:p>
          <a:pPr rtl="1"/>
          <a:endParaRPr lang="ar-IQ"/>
        </a:p>
      </dgm:t>
    </dgm:pt>
    <dgm:pt modelId="{572BE727-E842-4C6D-BE71-9D3C86B4573D}" type="pres">
      <dgm:prSet presAssocID="{26736B5D-EE62-417B-A7C8-CA2944AE6781}" presName="hierRoot3" presStyleCnt="0">
        <dgm:presLayoutVars>
          <dgm:hierBranch val="init"/>
        </dgm:presLayoutVars>
      </dgm:prSet>
      <dgm:spPr/>
    </dgm:pt>
    <dgm:pt modelId="{64157760-DDBD-45AA-84EB-470EF23FB0D5}" type="pres">
      <dgm:prSet presAssocID="{26736B5D-EE62-417B-A7C8-CA2944AE6781}" presName="rootComposite3" presStyleCnt="0"/>
      <dgm:spPr/>
    </dgm:pt>
    <dgm:pt modelId="{D65ABE3E-DDAB-405E-B433-A7F2EE52893F}" type="pres">
      <dgm:prSet presAssocID="{26736B5D-EE62-417B-A7C8-CA2944AE6781}" presName="rootText3" presStyleLbl="asst2" presStyleIdx="5" presStyleCnt="7" custLinFactNeighborX="-15447">
        <dgm:presLayoutVars>
          <dgm:chPref val="3"/>
        </dgm:presLayoutVars>
      </dgm:prSet>
      <dgm:spPr/>
      <dgm:t>
        <a:bodyPr/>
        <a:lstStyle/>
        <a:p>
          <a:pPr rtl="1"/>
          <a:endParaRPr lang="ar-IQ"/>
        </a:p>
      </dgm:t>
    </dgm:pt>
    <dgm:pt modelId="{87641785-C8CE-4648-854F-BA6DE8364503}" type="pres">
      <dgm:prSet presAssocID="{26736B5D-EE62-417B-A7C8-CA2944AE6781}" presName="rootConnector3" presStyleLbl="asst2" presStyleIdx="5" presStyleCnt="7"/>
      <dgm:spPr/>
      <dgm:t>
        <a:bodyPr/>
        <a:lstStyle/>
        <a:p>
          <a:pPr rtl="1"/>
          <a:endParaRPr lang="ar-IQ"/>
        </a:p>
      </dgm:t>
    </dgm:pt>
    <dgm:pt modelId="{EB1BAF53-74B5-4AEA-B915-15E6A247D65D}" type="pres">
      <dgm:prSet presAssocID="{26736B5D-EE62-417B-A7C8-CA2944AE6781}" presName="hierChild6" presStyleCnt="0"/>
      <dgm:spPr/>
    </dgm:pt>
    <dgm:pt modelId="{A72C0595-EED9-4CE3-B78F-2BAAC821594E}" type="pres">
      <dgm:prSet presAssocID="{26736B5D-EE62-417B-A7C8-CA2944AE6781}" presName="hierChild7" presStyleCnt="0"/>
      <dgm:spPr/>
    </dgm:pt>
    <dgm:pt modelId="{64C8D405-CD6F-42C9-9779-3094469281F2}" type="pres">
      <dgm:prSet presAssocID="{9A8D7DED-6BDD-48C5-B081-684C55E0F593}" presName="Name37" presStyleLbl="parChTrans1D2" presStyleIdx="3" presStyleCnt="6"/>
      <dgm:spPr/>
      <dgm:t>
        <a:bodyPr/>
        <a:lstStyle/>
        <a:p>
          <a:pPr rtl="1"/>
          <a:endParaRPr lang="ar-IQ"/>
        </a:p>
      </dgm:t>
    </dgm:pt>
    <dgm:pt modelId="{7B809E09-F25E-40AB-AB07-A3D35DE947E2}" type="pres">
      <dgm:prSet presAssocID="{D0ECC8F8-C938-40CC-ACEA-F43B70E4F10B}" presName="hierRoot2" presStyleCnt="0">
        <dgm:presLayoutVars>
          <dgm:hierBranch val="init"/>
        </dgm:presLayoutVars>
      </dgm:prSet>
      <dgm:spPr/>
    </dgm:pt>
    <dgm:pt modelId="{7CAAB90B-92FB-4E4D-8FAB-F3B9F1BE6CD6}" type="pres">
      <dgm:prSet presAssocID="{D0ECC8F8-C938-40CC-ACEA-F43B70E4F10B}" presName="rootComposite" presStyleCnt="0"/>
      <dgm:spPr/>
    </dgm:pt>
    <dgm:pt modelId="{88F1742F-A2CC-41E9-ABAE-FB8A827F0E73}" type="pres">
      <dgm:prSet presAssocID="{D0ECC8F8-C938-40CC-ACEA-F43B70E4F10B}" presName="rootText" presStyleLbl="node2" presStyleIdx="3" presStyleCnt="5" custLinFactNeighborX="-14838" custLinFactNeighborY="-90106">
        <dgm:presLayoutVars>
          <dgm:chPref val="3"/>
        </dgm:presLayoutVars>
      </dgm:prSet>
      <dgm:spPr/>
      <dgm:t>
        <a:bodyPr/>
        <a:lstStyle/>
        <a:p>
          <a:pPr rtl="1"/>
          <a:endParaRPr lang="ar-IQ"/>
        </a:p>
      </dgm:t>
    </dgm:pt>
    <dgm:pt modelId="{CF0956B3-D074-4FCF-8DB2-88C65D36ECD3}" type="pres">
      <dgm:prSet presAssocID="{D0ECC8F8-C938-40CC-ACEA-F43B70E4F10B}" presName="rootConnector" presStyleLbl="node2" presStyleIdx="3" presStyleCnt="5"/>
      <dgm:spPr/>
      <dgm:t>
        <a:bodyPr/>
        <a:lstStyle/>
        <a:p>
          <a:pPr rtl="1"/>
          <a:endParaRPr lang="ar-IQ"/>
        </a:p>
      </dgm:t>
    </dgm:pt>
    <dgm:pt modelId="{17F50710-6A5A-47C6-9D6B-A25F108E2EB3}" type="pres">
      <dgm:prSet presAssocID="{D0ECC8F8-C938-40CC-ACEA-F43B70E4F10B}" presName="hierChild4" presStyleCnt="0"/>
      <dgm:spPr/>
    </dgm:pt>
    <dgm:pt modelId="{6DFEF5CD-5173-43E4-9B49-99B2CE788CEE}" type="pres">
      <dgm:prSet presAssocID="{D0ECC8F8-C938-40CC-ACEA-F43B70E4F10B}" presName="hierChild5" presStyleCnt="0"/>
      <dgm:spPr/>
    </dgm:pt>
    <dgm:pt modelId="{E4C0AEF4-18FD-438B-B81D-B9C15FADA669}" type="pres">
      <dgm:prSet presAssocID="{A1328F1B-723F-418B-9435-FB5FC9494CFA}" presName="Name37" presStyleLbl="parChTrans1D2" presStyleIdx="4" presStyleCnt="6"/>
      <dgm:spPr/>
      <dgm:t>
        <a:bodyPr/>
        <a:lstStyle/>
        <a:p>
          <a:pPr rtl="1"/>
          <a:endParaRPr lang="ar-IQ"/>
        </a:p>
      </dgm:t>
    </dgm:pt>
    <dgm:pt modelId="{CA13B25E-6B53-474A-B68F-5515D23F9296}" type="pres">
      <dgm:prSet presAssocID="{05CD2626-1CCB-488A-9387-8FB64B4DA890}" presName="hierRoot2" presStyleCnt="0">
        <dgm:presLayoutVars>
          <dgm:hierBranch/>
        </dgm:presLayoutVars>
      </dgm:prSet>
      <dgm:spPr/>
    </dgm:pt>
    <dgm:pt modelId="{4E578B8E-4162-4924-9CA8-6516942CD7A0}" type="pres">
      <dgm:prSet presAssocID="{05CD2626-1CCB-488A-9387-8FB64B4DA890}" presName="rootComposite" presStyleCnt="0"/>
      <dgm:spPr/>
    </dgm:pt>
    <dgm:pt modelId="{FE263C00-0141-4792-AD16-AD62E65C90AC}" type="pres">
      <dgm:prSet presAssocID="{05CD2626-1CCB-488A-9387-8FB64B4DA890}" presName="rootText" presStyleLbl="node2" presStyleIdx="4" presStyleCnt="5" custLinFactNeighborY="-90106">
        <dgm:presLayoutVars>
          <dgm:chPref val="3"/>
        </dgm:presLayoutVars>
      </dgm:prSet>
      <dgm:spPr/>
      <dgm:t>
        <a:bodyPr/>
        <a:lstStyle/>
        <a:p>
          <a:pPr rtl="1"/>
          <a:endParaRPr lang="ar-IQ"/>
        </a:p>
      </dgm:t>
    </dgm:pt>
    <dgm:pt modelId="{A40E69CA-9CE9-4F67-9E9D-300BB6BF1899}" type="pres">
      <dgm:prSet presAssocID="{05CD2626-1CCB-488A-9387-8FB64B4DA890}" presName="rootConnector" presStyleLbl="node2" presStyleIdx="4" presStyleCnt="5"/>
      <dgm:spPr/>
      <dgm:t>
        <a:bodyPr/>
        <a:lstStyle/>
        <a:p>
          <a:pPr rtl="1"/>
          <a:endParaRPr lang="ar-IQ"/>
        </a:p>
      </dgm:t>
    </dgm:pt>
    <dgm:pt modelId="{2869FE1D-F948-4DDC-8F7D-51ED46BE3FCB}" type="pres">
      <dgm:prSet presAssocID="{05CD2626-1CCB-488A-9387-8FB64B4DA890}" presName="hierChild4" presStyleCnt="0"/>
      <dgm:spPr/>
    </dgm:pt>
    <dgm:pt modelId="{2B457FFC-F019-4517-9E4C-511B90055DA5}" type="pres">
      <dgm:prSet presAssocID="{05CD2626-1CCB-488A-9387-8FB64B4DA890}" presName="hierChild5" presStyleCnt="0"/>
      <dgm:spPr/>
    </dgm:pt>
    <dgm:pt modelId="{C9DEF3FA-121E-4D82-9024-1EBF431A9F09}" type="pres">
      <dgm:prSet presAssocID="{327A92A6-5517-4543-A6DE-F34BFF296092}" presName="Name111" presStyleLbl="parChTrans1D3" presStyleIdx="3" presStyleCnt="4"/>
      <dgm:spPr/>
      <dgm:t>
        <a:bodyPr/>
        <a:lstStyle/>
        <a:p>
          <a:pPr rtl="1"/>
          <a:endParaRPr lang="ar-IQ"/>
        </a:p>
      </dgm:t>
    </dgm:pt>
    <dgm:pt modelId="{9E8A6BE7-4EC6-4D2C-BA67-E4A020AD051A}" type="pres">
      <dgm:prSet presAssocID="{3F048D25-462C-4AF8-A498-6D7B4EA831EE}" presName="hierRoot3" presStyleCnt="0">
        <dgm:presLayoutVars>
          <dgm:hierBranch val="init"/>
        </dgm:presLayoutVars>
      </dgm:prSet>
      <dgm:spPr/>
    </dgm:pt>
    <dgm:pt modelId="{DB19CE4D-D44F-41B6-98C8-02E985FC3334}" type="pres">
      <dgm:prSet presAssocID="{3F048D25-462C-4AF8-A498-6D7B4EA831EE}" presName="rootComposite3" presStyleCnt="0"/>
      <dgm:spPr/>
    </dgm:pt>
    <dgm:pt modelId="{7E963FA0-9E0B-45CE-971E-C8A53E2B69C9}" type="pres">
      <dgm:prSet presAssocID="{3F048D25-462C-4AF8-A498-6D7B4EA831EE}" presName="rootText3" presStyleLbl="asst2" presStyleIdx="6" presStyleCnt="7" custLinFactNeighborX="-3119" custLinFactNeighborY="12332">
        <dgm:presLayoutVars>
          <dgm:chPref val="3"/>
        </dgm:presLayoutVars>
      </dgm:prSet>
      <dgm:spPr/>
      <dgm:t>
        <a:bodyPr/>
        <a:lstStyle/>
        <a:p>
          <a:pPr rtl="1"/>
          <a:endParaRPr lang="ar-IQ"/>
        </a:p>
      </dgm:t>
    </dgm:pt>
    <dgm:pt modelId="{4FEF4DE0-FF73-43AE-BC96-A824A558D019}" type="pres">
      <dgm:prSet presAssocID="{3F048D25-462C-4AF8-A498-6D7B4EA831EE}" presName="rootConnector3" presStyleLbl="asst2" presStyleIdx="6" presStyleCnt="7"/>
      <dgm:spPr/>
      <dgm:t>
        <a:bodyPr/>
        <a:lstStyle/>
        <a:p>
          <a:pPr rtl="1"/>
          <a:endParaRPr lang="ar-IQ"/>
        </a:p>
      </dgm:t>
    </dgm:pt>
    <dgm:pt modelId="{8E40ADAA-B57F-4ACF-879B-B931348C9424}" type="pres">
      <dgm:prSet presAssocID="{3F048D25-462C-4AF8-A498-6D7B4EA831EE}" presName="hierChild6" presStyleCnt="0"/>
      <dgm:spPr/>
    </dgm:pt>
    <dgm:pt modelId="{F9F3F6DC-7E1A-4ABD-AC6A-000D40539DA5}" type="pres">
      <dgm:prSet presAssocID="{3F048D25-462C-4AF8-A498-6D7B4EA831EE}" presName="hierChild7" presStyleCnt="0"/>
      <dgm:spPr/>
    </dgm:pt>
    <dgm:pt modelId="{53498E55-8DA2-4B25-97AE-6AC5070EBC62}" type="pres">
      <dgm:prSet presAssocID="{047EC208-C1ED-4E3C-A2E6-EC0B7B318680}" presName="hierChild3" presStyleCnt="0"/>
      <dgm:spPr/>
    </dgm:pt>
    <dgm:pt modelId="{F344A13E-F227-44F2-83E7-78968ED044AE}" type="pres">
      <dgm:prSet presAssocID="{30BB29A6-B458-4BFF-9B8D-55E9FEDA2926}" presName="Name111" presStyleLbl="parChTrans1D2" presStyleIdx="5" presStyleCnt="6"/>
      <dgm:spPr/>
      <dgm:t>
        <a:bodyPr/>
        <a:lstStyle/>
        <a:p>
          <a:pPr rtl="1"/>
          <a:endParaRPr lang="ar-IQ"/>
        </a:p>
      </dgm:t>
    </dgm:pt>
    <dgm:pt modelId="{1B64E6C4-A389-42B6-B007-8D6AD50503C2}" type="pres">
      <dgm:prSet presAssocID="{3C75E442-3A0C-4265-BA62-067F5BB3F0B6}" presName="hierRoot3" presStyleCnt="0">
        <dgm:presLayoutVars>
          <dgm:hierBranch val="init"/>
        </dgm:presLayoutVars>
      </dgm:prSet>
      <dgm:spPr/>
    </dgm:pt>
    <dgm:pt modelId="{3766B5C8-200E-4ECE-B5F5-6FE47F9B613B}" type="pres">
      <dgm:prSet presAssocID="{3C75E442-3A0C-4265-BA62-067F5BB3F0B6}" presName="rootComposite3" presStyleCnt="0"/>
      <dgm:spPr/>
    </dgm:pt>
    <dgm:pt modelId="{F8EFF7D8-15CD-4260-A0CC-F7F60D3DD87E}" type="pres">
      <dgm:prSet presAssocID="{3C75E442-3A0C-4265-BA62-067F5BB3F0B6}" presName="rootText3" presStyleLbl="asst1" presStyleIdx="0" presStyleCnt="1" custScaleY="84852" custLinFactY="-66778" custLinFactNeighborX="-77772" custLinFactNeighborY="-100000">
        <dgm:presLayoutVars>
          <dgm:chPref val="3"/>
        </dgm:presLayoutVars>
      </dgm:prSet>
      <dgm:spPr/>
      <dgm:t>
        <a:bodyPr/>
        <a:lstStyle/>
        <a:p>
          <a:pPr rtl="1"/>
          <a:endParaRPr lang="ar-IQ"/>
        </a:p>
      </dgm:t>
    </dgm:pt>
    <dgm:pt modelId="{92CB3E5D-564F-456C-B6B3-31854FAF61D9}" type="pres">
      <dgm:prSet presAssocID="{3C75E442-3A0C-4265-BA62-067F5BB3F0B6}" presName="rootConnector3" presStyleLbl="asst1" presStyleIdx="0" presStyleCnt="1"/>
      <dgm:spPr/>
      <dgm:t>
        <a:bodyPr/>
        <a:lstStyle/>
        <a:p>
          <a:pPr rtl="1"/>
          <a:endParaRPr lang="ar-IQ"/>
        </a:p>
      </dgm:t>
    </dgm:pt>
    <dgm:pt modelId="{46A0CACF-B9AA-4C28-B18E-40B6D11BF3DA}" type="pres">
      <dgm:prSet presAssocID="{3C75E442-3A0C-4265-BA62-067F5BB3F0B6}" presName="hierChild6" presStyleCnt="0"/>
      <dgm:spPr/>
    </dgm:pt>
    <dgm:pt modelId="{5A3344FA-33FB-421F-A20F-61D972203218}" type="pres">
      <dgm:prSet presAssocID="{3C75E442-3A0C-4265-BA62-067F5BB3F0B6}" presName="hierChild7" presStyleCnt="0"/>
      <dgm:spPr/>
    </dgm:pt>
  </dgm:ptLst>
  <dgm:cxnLst>
    <dgm:cxn modelId="{E9A8BD16-3FC9-4B2A-9A97-15D7B1D1E2CE}" type="presOf" srcId="{41B99240-DF6E-42D9-BA2B-8E012331420D}" destId="{154F0E18-8A81-40E1-9464-5A39707835CD}" srcOrd="0" destOrd="0" presId="urn:microsoft.com/office/officeart/2005/8/layout/orgChart1"/>
    <dgm:cxn modelId="{4181A507-512B-4E90-BAAB-27941399D833}" type="presOf" srcId="{D6C09578-6413-4CB6-976C-AD37E1C768EE}" destId="{C5F1CFDD-F9C7-4A70-B8D2-5EE2677B6B4E}" srcOrd="1" destOrd="0" presId="urn:microsoft.com/office/officeart/2005/8/layout/orgChart1"/>
    <dgm:cxn modelId="{0C16EE82-6CB2-4483-95C1-A2A2BF98B3C2}" type="presOf" srcId="{A95F10D5-4960-4A01-8556-A629D8C1D0B5}" destId="{EC2DA879-D612-490B-8C03-7339798C72D6}" srcOrd="0" destOrd="0" presId="urn:microsoft.com/office/officeart/2005/8/layout/orgChart1"/>
    <dgm:cxn modelId="{CD46285A-689A-461F-966F-166CCA39868F}" srcId="{047EC208-C1ED-4E3C-A2E6-EC0B7B318680}" destId="{D6C09578-6413-4CB6-976C-AD37E1C768EE}" srcOrd="2" destOrd="0" parTransId="{B1D3C1F8-480A-443B-A339-7F61E7EA2968}" sibTransId="{9F70E414-8731-48F7-A699-B8EBB61E4FBB}"/>
    <dgm:cxn modelId="{46C09041-996E-4AF5-B09C-35EAEB0BB8A9}" srcId="{24EDF94F-7D23-4FE4-A294-E1AA6330BF6F}" destId="{6AADCC4A-79C8-451B-AC42-72A29AA7F189}" srcOrd="0" destOrd="0" parTransId="{F2CCC343-57BE-4467-ADFD-3CA356A85288}" sibTransId="{962AA6C8-CA66-48B3-8873-78A37DDA7FF1}"/>
    <dgm:cxn modelId="{2F0865E7-1B45-4F61-8829-E743ED7C0ACD}" srcId="{047EC208-C1ED-4E3C-A2E6-EC0B7B318680}" destId="{3C75E442-3A0C-4265-BA62-067F5BB3F0B6}" srcOrd="0" destOrd="0" parTransId="{30BB29A6-B458-4BFF-9B8D-55E9FEDA2926}" sibTransId="{9F6E53E3-CB61-4143-A1DD-11A23D804D42}"/>
    <dgm:cxn modelId="{1EE3DF9D-2B8F-496D-959D-73A94B3C7071}" type="presOf" srcId="{047EC208-C1ED-4E3C-A2E6-EC0B7B318680}" destId="{C2C05CA1-EAEF-4C22-9130-D814836B1FD9}" srcOrd="1" destOrd="0" presId="urn:microsoft.com/office/officeart/2005/8/layout/orgChart1"/>
    <dgm:cxn modelId="{DC7E592E-5E15-41CD-A1C1-17175B60E932}" type="presOf" srcId="{9A8D7DED-6BDD-48C5-B081-684C55E0F593}" destId="{64C8D405-CD6F-42C9-9779-3094469281F2}" srcOrd="0" destOrd="0" presId="urn:microsoft.com/office/officeart/2005/8/layout/orgChart1"/>
    <dgm:cxn modelId="{238B0C06-8D00-4DCF-B38A-B76C27A43D61}" type="presOf" srcId="{6A33FCF9-9C18-432C-9F8A-862BEBB643AD}" destId="{B3779971-CF6E-4700-9CF0-1A9862533F9C}" srcOrd="0" destOrd="0" presId="urn:microsoft.com/office/officeart/2005/8/layout/orgChart1"/>
    <dgm:cxn modelId="{FC571076-DFEB-43EB-8BE7-C2E7CFA55179}" type="presOf" srcId="{05CD2626-1CCB-488A-9387-8FB64B4DA890}" destId="{FE263C00-0141-4792-AD16-AD62E65C90AC}" srcOrd="0" destOrd="0" presId="urn:microsoft.com/office/officeart/2005/8/layout/orgChart1"/>
    <dgm:cxn modelId="{D8437D8E-26CE-4C38-8C6E-9813A1DC6016}" srcId="{047EC208-C1ED-4E3C-A2E6-EC0B7B318680}" destId="{05CD2626-1CCB-488A-9387-8FB64B4DA890}" srcOrd="5" destOrd="0" parTransId="{A1328F1B-723F-418B-9435-FB5FC9494CFA}" sibTransId="{4E58C9F3-520B-47FF-9C6D-A4319A1C7A87}"/>
    <dgm:cxn modelId="{70B0F3B0-73E2-450E-945F-DFBA083692ED}" srcId="{047EC208-C1ED-4E3C-A2E6-EC0B7B318680}" destId="{24EDF94F-7D23-4FE4-A294-E1AA6330BF6F}" srcOrd="3" destOrd="0" parTransId="{D48F34A4-138A-45EE-983A-06FC07B9A93F}" sibTransId="{D8D0505B-7AD8-4D53-A189-9205F63F22CF}"/>
    <dgm:cxn modelId="{181D7725-9B81-42E1-B88C-4EF6C73290BC}" type="presOf" srcId="{05CD2626-1CCB-488A-9387-8FB64B4DA890}" destId="{A40E69CA-9CE9-4F67-9E9D-300BB6BF1899}" srcOrd="1" destOrd="0" presId="urn:microsoft.com/office/officeart/2005/8/layout/orgChart1"/>
    <dgm:cxn modelId="{D06DE555-013A-4A98-9768-4A0A8C630CE9}" type="presOf" srcId="{D0ECC8F8-C938-40CC-ACEA-F43B70E4F10B}" destId="{88F1742F-A2CC-41E9-ABAE-FB8A827F0E73}" srcOrd="0" destOrd="0" presId="urn:microsoft.com/office/officeart/2005/8/layout/orgChart1"/>
    <dgm:cxn modelId="{D01779CF-F133-49BA-8096-B4E44C534067}" type="presOf" srcId="{D92E24FC-B6D5-415F-8D7C-1C2AFE18BF51}" destId="{6A4D5ED2-13F4-4BB0-BCC2-BC9A08222D56}" srcOrd="1" destOrd="0" presId="urn:microsoft.com/office/officeart/2005/8/layout/orgChart1"/>
    <dgm:cxn modelId="{F8A51027-8F6A-4057-BB63-070913BD2E2E}" type="presOf" srcId="{41B99240-DF6E-42D9-BA2B-8E012331420D}" destId="{19A3E936-DAD8-4E39-A00E-9E3ACB58CBF1}" srcOrd="1" destOrd="0" presId="urn:microsoft.com/office/officeart/2005/8/layout/orgChart1"/>
    <dgm:cxn modelId="{80418413-A40E-4D91-B867-4AE9D0E8251A}" srcId="{047EC208-C1ED-4E3C-A2E6-EC0B7B318680}" destId="{6A33FCF9-9C18-432C-9F8A-862BEBB643AD}" srcOrd="1" destOrd="0" parTransId="{A02467A6-E7EB-4BFA-9CB4-5490062B5460}" sibTransId="{97537B50-7634-47CF-B811-2E6362975D88}"/>
    <dgm:cxn modelId="{434A4DE7-5381-4079-A931-D7402759523A}" type="presOf" srcId="{327A92A6-5517-4543-A6DE-F34BFF296092}" destId="{C9DEF3FA-121E-4D82-9024-1EBF431A9F09}" srcOrd="0" destOrd="0" presId="urn:microsoft.com/office/officeart/2005/8/layout/orgChart1"/>
    <dgm:cxn modelId="{5C3ECF14-ADA1-4CCC-9761-FB03EA80ACAE}" type="presOf" srcId="{3F048D25-462C-4AF8-A498-6D7B4EA831EE}" destId="{4FEF4DE0-FF73-43AE-BC96-A824A558D019}" srcOrd="1" destOrd="0" presId="urn:microsoft.com/office/officeart/2005/8/layout/orgChart1"/>
    <dgm:cxn modelId="{6FDD8F59-4B51-4298-AB94-DBADEC28FFDF}" srcId="{41B99240-DF6E-42D9-BA2B-8E012331420D}" destId="{D92E24FC-B6D5-415F-8D7C-1C2AFE18BF51}" srcOrd="1" destOrd="0" parTransId="{2566B161-4ACD-4341-9331-F42BB1918E0D}" sibTransId="{3290D66F-0CFD-4204-A945-DBE14A18CEF1}"/>
    <dgm:cxn modelId="{40B77FE7-101E-4E5B-8C9C-C2250349CF85}" type="presOf" srcId="{6A33FCF9-9C18-432C-9F8A-862BEBB643AD}" destId="{F36448BB-BBAB-46F6-A63E-E84FCB8BBCCA}" srcOrd="1" destOrd="0" presId="urn:microsoft.com/office/officeart/2005/8/layout/orgChart1"/>
    <dgm:cxn modelId="{B20D8C20-0478-48B7-8F69-A40F4244527D}" type="presOf" srcId="{AB8A4672-047F-4AC6-8EB5-A3367F1C4082}" destId="{91F5476D-D877-468F-A33D-9A957D52F356}" srcOrd="0" destOrd="0" presId="urn:microsoft.com/office/officeart/2005/8/layout/orgChart1"/>
    <dgm:cxn modelId="{8CF3FCD5-17F7-40BF-ADF1-96958B561F67}" type="presOf" srcId="{F2CCC343-57BE-4467-ADFD-3CA356A85288}" destId="{0EF0F446-4181-4A88-864D-0EA4247EA676}" srcOrd="0" destOrd="0" presId="urn:microsoft.com/office/officeart/2005/8/layout/orgChart1"/>
    <dgm:cxn modelId="{21B36C79-F670-4816-84ED-98CF0F97A31F}" type="presOf" srcId="{A1328F1B-723F-418B-9435-FB5FC9494CFA}" destId="{E4C0AEF4-18FD-438B-B81D-B9C15FADA669}" srcOrd="0" destOrd="0" presId="urn:microsoft.com/office/officeart/2005/8/layout/orgChart1"/>
    <dgm:cxn modelId="{75A18883-75B5-4479-B91A-677FF3F3C271}" type="presOf" srcId="{3C75E442-3A0C-4265-BA62-067F5BB3F0B6}" destId="{F8EFF7D8-15CD-4260-A0CC-F7F60D3DD87E}" srcOrd="0" destOrd="0" presId="urn:microsoft.com/office/officeart/2005/8/layout/orgChart1"/>
    <dgm:cxn modelId="{28704139-EBC1-433B-8909-4AA833C498D6}" type="presOf" srcId="{30BB29A6-B458-4BFF-9B8D-55E9FEDA2926}" destId="{F344A13E-F227-44F2-83E7-78968ED044AE}" srcOrd="0" destOrd="0" presId="urn:microsoft.com/office/officeart/2005/8/layout/orgChart1"/>
    <dgm:cxn modelId="{8F698904-3EAA-4A40-B9B2-0CD43B8C9D2E}" type="presOf" srcId="{6AADCC4A-79C8-451B-AC42-72A29AA7F189}" destId="{553F1F87-D749-4D14-923E-C23CEB514434}" srcOrd="0" destOrd="0" presId="urn:microsoft.com/office/officeart/2005/8/layout/orgChart1"/>
    <dgm:cxn modelId="{5EEA4506-93DE-4591-95F4-C7CEB06E76C7}" srcId="{05CD2626-1CCB-488A-9387-8FB64B4DA890}" destId="{3F048D25-462C-4AF8-A498-6D7B4EA831EE}" srcOrd="0" destOrd="0" parTransId="{327A92A6-5517-4543-A6DE-F34BFF296092}" sibTransId="{7AD4578C-7EF4-45A1-97BC-5F0D9346E7A1}"/>
    <dgm:cxn modelId="{BAA004A2-21E7-4123-9938-E9EE591F024D}" type="presOf" srcId="{D6C09578-6413-4CB6-976C-AD37E1C768EE}" destId="{9DDE254C-EA12-4931-8E8C-F208284C7443}" srcOrd="0" destOrd="0" presId="urn:microsoft.com/office/officeart/2005/8/layout/orgChart1"/>
    <dgm:cxn modelId="{8E23BA0F-A923-47AF-BB7C-3FEBA881DDFF}" srcId="{41B99240-DF6E-42D9-BA2B-8E012331420D}" destId="{D356C6B2-2FB2-434E-ABDB-E89A42235F09}" srcOrd="0" destOrd="0" parTransId="{A95F10D5-4960-4A01-8556-A629D8C1D0B5}" sibTransId="{60C6AAEA-EDC2-4169-B079-023514563A24}"/>
    <dgm:cxn modelId="{E6DDF61D-18F4-42BB-820B-B3E27FB01ED0}" type="presOf" srcId="{047EC208-C1ED-4E3C-A2E6-EC0B7B318680}" destId="{BE5C1275-3119-457A-8B6A-98C41B2B3A3B}" srcOrd="0" destOrd="0" presId="urn:microsoft.com/office/officeart/2005/8/layout/orgChart1"/>
    <dgm:cxn modelId="{3C2BFDB3-10E1-44FA-9877-32FA587FE7B8}" type="presOf" srcId="{C457874D-086F-4D30-8216-2659701A8A18}" destId="{DF04F701-8F7D-4341-B08F-D43BDA69F017}" srcOrd="0" destOrd="0" presId="urn:microsoft.com/office/officeart/2005/8/layout/orgChart1"/>
    <dgm:cxn modelId="{8744EF67-66AB-45F9-B90A-68564859C164}" type="presOf" srcId="{A02467A6-E7EB-4BFA-9CB4-5490062B5460}" destId="{FA82E76F-A0E2-4308-9B33-B176C863AD52}" srcOrd="0" destOrd="0" presId="urn:microsoft.com/office/officeart/2005/8/layout/orgChart1"/>
    <dgm:cxn modelId="{007A308A-AE9A-4C65-A9B7-41F6541799BD}" type="presOf" srcId="{D92E24FC-B6D5-415F-8D7C-1C2AFE18BF51}" destId="{ADCD39A1-A4AF-4CF8-B233-9FA1D95257E2}" srcOrd="0" destOrd="0" presId="urn:microsoft.com/office/officeart/2005/8/layout/orgChart1"/>
    <dgm:cxn modelId="{6018D2FA-CF0B-48C6-9B2F-3B8FD62A7A90}" type="presOf" srcId="{3C75E442-3A0C-4265-BA62-067F5BB3F0B6}" destId="{92CB3E5D-564F-456C-B6B3-31854FAF61D9}" srcOrd="1" destOrd="0" presId="urn:microsoft.com/office/officeart/2005/8/layout/orgChart1"/>
    <dgm:cxn modelId="{1C740EF7-35A0-43DB-B30C-6B9C755857F3}" type="presOf" srcId="{2566B161-4ACD-4341-9331-F42BB1918E0D}" destId="{FB5FDC2F-0E5F-46D7-BF7F-8DBABBBB408F}" srcOrd="0" destOrd="0" presId="urn:microsoft.com/office/officeart/2005/8/layout/orgChart1"/>
    <dgm:cxn modelId="{DAD8ECA1-BD2E-418E-9D4C-60D66C11D3A7}" type="presOf" srcId="{24EDF94F-7D23-4FE4-A294-E1AA6330BF6F}" destId="{DF3AD346-3193-4BE0-97CE-446E17E79C57}" srcOrd="1" destOrd="0" presId="urn:microsoft.com/office/officeart/2005/8/layout/orgChart1"/>
    <dgm:cxn modelId="{FA683816-269E-40E1-BB32-84F465A95D68}" type="presOf" srcId="{7D17F031-B250-452B-8F7E-F8EF24B7F11A}" destId="{EA6A1705-1916-4E4E-B521-F05458EB6C20}" srcOrd="0" destOrd="0" presId="urn:microsoft.com/office/officeart/2005/8/layout/orgChart1"/>
    <dgm:cxn modelId="{5D54FECB-F007-43FF-9A33-DB8180F27A7B}" type="presOf" srcId="{3F048D25-462C-4AF8-A498-6D7B4EA831EE}" destId="{7E963FA0-9E0B-45CE-971E-C8A53E2B69C9}" srcOrd="0" destOrd="0" presId="urn:microsoft.com/office/officeart/2005/8/layout/orgChart1"/>
    <dgm:cxn modelId="{7573A4DF-FAE9-48BA-8D8C-7048FB5C90E0}" type="presOf" srcId="{B1D3C1F8-480A-443B-A339-7F61E7EA2968}" destId="{8AD15138-8E0D-4300-B0A4-CD4862EFC013}" srcOrd="0" destOrd="0" presId="urn:microsoft.com/office/officeart/2005/8/layout/orgChart1"/>
    <dgm:cxn modelId="{D844F94D-F17D-4FC9-A822-CC1C559F2AD2}" type="presOf" srcId="{24EDF94F-7D23-4FE4-A294-E1AA6330BF6F}" destId="{EC7B2F08-D527-446C-B4A1-3548AF499CEC}" srcOrd="0" destOrd="0" presId="urn:microsoft.com/office/officeart/2005/8/layout/orgChart1"/>
    <dgm:cxn modelId="{134BAD7E-4D31-4786-B74E-D3C2F16B560A}" type="presOf" srcId="{A87AD89D-FCFF-4AF2-80B9-16E245E94D2F}" destId="{BD0D1B73-C313-4B81-95DF-A6C131A08F8C}" srcOrd="0" destOrd="0" presId="urn:microsoft.com/office/officeart/2005/8/layout/orgChart1"/>
    <dgm:cxn modelId="{29C35170-EF30-44CB-BD7A-20937D4233FC}" type="presOf" srcId="{26736B5D-EE62-417B-A7C8-CA2944AE6781}" destId="{D65ABE3E-DDAB-405E-B433-A7F2EE52893F}" srcOrd="0" destOrd="0" presId="urn:microsoft.com/office/officeart/2005/8/layout/orgChart1"/>
    <dgm:cxn modelId="{E1F6438F-FCE7-48F4-AC09-386F87BCA509}" type="presOf" srcId="{03A516BC-0FB1-4519-8598-9CDA33224226}" destId="{8EFBB708-CA79-49C9-B92F-36EA3C175117}" srcOrd="0" destOrd="0" presId="urn:microsoft.com/office/officeart/2005/8/layout/orgChart1"/>
    <dgm:cxn modelId="{A24F5351-74D4-4733-9CED-EF30DF107D01}" type="presOf" srcId="{D356C6B2-2FB2-434E-ABDB-E89A42235F09}" destId="{05B9AC00-7A84-4228-9796-6E9443EA9091}" srcOrd="1" destOrd="0" presId="urn:microsoft.com/office/officeart/2005/8/layout/orgChart1"/>
    <dgm:cxn modelId="{611DCEDB-2DF7-410E-B523-8BF6DA4E8CDD}" type="presOf" srcId="{D48F34A4-138A-45EE-983A-06FC07B9A93F}" destId="{50F7FC32-A378-4DF1-B718-5B2DA00A5B05}" srcOrd="0" destOrd="0" presId="urn:microsoft.com/office/officeart/2005/8/layout/orgChart1"/>
    <dgm:cxn modelId="{A0409C6B-12DA-44A8-A268-A9CAD8E23004}" srcId="{7D17F031-B250-452B-8F7E-F8EF24B7F11A}" destId="{047EC208-C1ED-4E3C-A2E6-EC0B7B318680}" srcOrd="0" destOrd="0" parTransId="{6CEEA4E7-0D11-40DC-B5E1-84FC0D2211CA}" sibTransId="{62DFABF3-AF95-431D-8B85-1371596EA462}"/>
    <dgm:cxn modelId="{2507CB6D-7C04-4731-9693-27C623A7E8E9}" srcId="{047EC208-C1ED-4E3C-A2E6-EC0B7B318680}" destId="{D0ECC8F8-C938-40CC-ACEA-F43B70E4F10B}" srcOrd="4" destOrd="0" parTransId="{9A8D7DED-6BDD-48C5-B081-684C55E0F593}" sibTransId="{4E816AE0-0306-414C-90B2-7006028F31E4}"/>
    <dgm:cxn modelId="{577C8F74-F352-4F9F-A882-4EC3350EEBC7}" type="presOf" srcId="{D356C6B2-2FB2-434E-ABDB-E89A42235F09}" destId="{E99A3FC9-DAE9-4B6D-B0FB-2715200EE21C}" srcOrd="0" destOrd="0" presId="urn:microsoft.com/office/officeart/2005/8/layout/orgChart1"/>
    <dgm:cxn modelId="{B8C0B616-55A6-4D5B-A1A4-04AB0FCEDB50}" type="presOf" srcId="{26736B5D-EE62-417B-A7C8-CA2944AE6781}" destId="{87641785-C8CE-4648-854F-BA6DE8364503}" srcOrd="1" destOrd="0" presId="urn:microsoft.com/office/officeart/2005/8/layout/orgChart1"/>
    <dgm:cxn modelId="{9916C980-B6BD-4054-B7C9-2647378BD8CE}" type="presOf" srcId="{03A516BC-0FB1-4519-8598-9CDA33224226}" destId="{7284E5A4-E221-4AA8-AB6D-8A126012622E}" srcOrd="1" destOrd="0" presId="urn:microsoft.com/office/officeart/2005/8/layout/orgChart1"/>
    <dgm:cxn modelId="{30B19E26-E0A2-4C79-AE5F-0A8C9784988F}" srcId="{D6C09578-6413-4CB6-976C-AD37E1C768EE}" destId="{41B99240-DF6E-42D9-BA2B-8E012331420D}" srcOrd="0" destOrd="0" parTransId="{AB8A4672-047F-4AC6-8EB5-A3367F1C4082}" sibTransId="{96A66484-65C9-4137-AD28-20C581C35B6C}"/>
    <dgm:cxn modelId="{D0E92B20-55C7-4AA3-B846-B5FF96C79B23}" srcId="{24EDF94F-7D23-4FE4-A294-E1AA6330BF6F}" destId="{26736B5D-EE62-417B-A7C8-CA2944AE6781}" srcOrd="1" destOrd="0" parTransId="{C457874D-086F-4D30-8216-2659701A8A18}" sibTransId="{9312015F-478C-44F7-B51C-F27CC22E5503}"/>
    <dgm:cxn modelId="{FB97085B-F533-4570-B802-9E04219DCB48}" type="presOf" srcId="{6AADCC4A-79C8-451B-AC42-72A29AA7F189}" destId="{1DA166E7-A1CD-4078-AA75-DBE5E6C4F3E5}" srcOrd="1" destOrd="0" presId="urn:microsoft.com/office/officeart/2005/8/layout/orgChart1"/>
    <dgm:cxn modelId="{325A5068-D747-49F3-B53C-B8B7945A4B82}" srcId="{D92E24FC-B6D5-415F-8D7C-1C2AFE18BF51}" destId="{03A516BC-0FB1-4519-8598-9CDA33224226}" srcOrd="0" destOrd="0" parTransId="{A87AD89D-FCFF-4AF2-80B9-16E245E94D2F}" sibTransId="{3BF286C3-3D46-4C43-B296-2AFAE7148A78}"/>
    <dgm:cxn modelId="{0A6764B6-6B60-4A73-9317-EB1E76BDEA8F}" type="presOf" srcId="{D0ECC8F8-C938-40CC-ACEA-F43B70E4F10B}" destId="{CF0956B3-D074-4FCF-8DB2-88C65D36ECD3}" srcOrd="1" destOrd="0" presId="urn:microsoft.com/office/officeart/2005/8/layout/orgChart1"/>
    <dgm:cxn modelId="{606C70D3-F8BA-4F32-904F-656A9B2557DD}" type="presParOf" srcId="{EA6A1705-1916-4E4E-B521-F05458EB6C20}" destId="{D98D65A7-6A2F-435F-8F7B-A7EECE5E08B8}" srcOrd="0" destOrd="0" presId="urn:microsoft.com/office/officeart/2005/8/layout/orgChart1"/>
    <dgm:cxn modelId="{6BDF2BD7-A8A6-40E4-AF58-D10491B6318D}" type="presParOf" srcId="{D98D65A7-6A2F-435F-8F7B-A7EECE5E08B8}" destId="{8FE28BEB-8196-4754-B428-5750EFA0422C}" srcOrd="0" destOrd="0" presId="urn:microsoft.com/office/officeart/2005/8/layout/orgChart1"/>
    <dgm:cxn modelId="{E8D0521F-2C51-46AB-A66F-64CC188758D2}" type="presParOf" srcId="{8FE28BEB-8196-4754-B428-5750EFA0422C}" destId="{BE5C1275-3119-457A-8B6A-98C41B2B3A3B}" srcOrd="0" destOrd="0" presId="urn:microsoft.com/office/officeart/2005/8/layout/orgChart1"/>
    <dgm:cxn modelId="{AEDD2CA8-2300-43BD-A90F-79199E1BA86E}" type="presParOf" srcId="{8FE28BEB-8196-4754-B428-5750EFA0422C}" destId="{C2C05CA1-EAEF-4C22-9130-D814836B1FD9}" srcOrd="1" destOrd="0" presId="urn:microsoft.com/office/officeart/2005/8/layout/orgChart1"/>
    <dgm:cxn modelId="{4EA37BE6-372E-408E-BB2C-75A23D0F23E5}" type="presParOf" srcId="{D98D65A7-6A2F-435F-8F7B-A7EECE5E08B8}" destId="{BB881314-886E-4257-B10D-A9F16D1F0020}" srcOrd="1" destOrd="0" presId="urn:microsoft.com/office/officeart/2005/8/layout/orgChart1"/>
    <dgm:cxn modelId="{AB5A05D8-895F-4AEF-9984-27E5DE99ECD8}" type="presParOf" srcId="{BB881314-886E-4257-B10D-A9F16D1F0020}" destId="{FA82E76F-A0E2-4308-9B33-B176C863AD52}" srcOrd="0" destOrd="0" presId="urn:microsoft.com/office/officeart/2005/8/layout/orgChart1"/>
    <dgm:cxn modelId="{1203D0B8-69FE-4DB9-B787-6461BF2585E4}" type="presParOf" srcId="{BB881314-886E-4257-B10D-A9F16D1F0020}" destId="{D5978F46-F9D0-44C6-B8A1-7923B4CFF64D}" srcOrd="1" destOrd="0" presId="urn:microsoft.com/office/officeart/2005/8/layout/orgChart1"/>
    <dgm:cxn modelId="{AE326C9E-D8CC-4450-939F-980A3B1A0FDC}" type="presParOf" srcId="{D5978F46-F9D0-44C6-B8A1-7923B4CFF64D}" destId="{169896C6-E2DB-4764-BE1B-3716224D2985}" srcOrd="0" destOrd="0" presId="urn:microsoft.com/office/officeart/2005/8/layout/orgChart1"/>
    <dgm:cxn modelId="{7F75D73D-B109-492A-B8BA-C8E6A16C0229}" type="presParOf" srcId="{169896C6-E2DB-4764-BE1B-3716224D2985}" destId="{B3779971-CF6E-4700-9CF0-1A9862533F9C}" srcOrd="0" destOrd="0" presId="urn:microsoft.com/office/officeart/2005/8/layout/orgChart1"/>
    <dgm:cxn modelId="{D490A96C-55DF-4EAE-9965-26D69F211F8A}" type="presParOf" srcId="{169896C6-E2DB-4764-BE1B-3716224D2985}" destId="{F36448BB-BBAB-46F6-A63E-E84FCB8BBCCA}" srcOrd="1" destOrd="0" presId="urn:microsoft.com/office/officeart/2005/8/layout/orgChart1"/>
    <dgm:cxn modelId="{BFD88409-33A5-4CD5-9605-D79C29C62B61}" type="presParOf" srcId="{D5978F46-F9D0-44C6-B8A1-7923B4CFF64D}" destId="{25FC2AF8-35E8-473B-9512-F00125676B83}" srcOrd="1" destOrd="0" presId="urn:microsoft.com/office/officeart/2005/8/layout/orgChart1"/>
    <dgm:cxn modelId="{BA83014A-036E-406A-87AD-AE751D57DBB7}" type="presParOf" srcId="{D5978F46-F9D0-44C6-B8A1-7923B4CFF64D}" destId="{50F21453-0360-4DCA-9DCE-2F74CAD9DA8E}" srcOrd="2" destOrd="0" presId="urn:microsoft.com/office/officeart/2005/8/layout/orgChart1"/>
    <dgm:cxn modelId="{9D16E99A-2AA5-4305-BB3F-96424998F6F3}" type="presParOf" srcId="{BB881314-886E-4257-B10D-A9F16D1F0020}" destId="{8AD15138-8E0D-4300-B0A4-CD4862EFC013}" srcOrd="2" destOrd="0" presId="urn:microsoft.com/office/officeart/2005/8/layout/orgChart1"/>
    <dgm:cxn modelId="{DCCD7A3C-ACA4-4116-A033-71D451050548}" type="presParOf" srcId="{BB881314-886E-4257-B10D-A9F16D1F0020}" destId="{6C3146E8-81A1-490E-B69F-5A1339257806}" srcOrd="3" destOrd="0" presId="urn:microsoft.com/office/officeart/2005/8/layout/orgChart1"/>
    <dgm:cxn modelId="{B5DA0C37-5DD9-4F27-A4B7-466A1C9118A6}" type="presParOf" srcId="{6C3146E8-81A1-490E-B69F-5A1339257806}" destId="{B9C58225-AE09-4E23-AB29-A7D77595EAC6}" srcOrd="0" destOrd="0" presId="urn:microsoft.com/office/officeart/2005/8/layout/orgChart1"/>
    <dgm:cxn modelId="{470D61E6-1DF2-447E-A12B-06E67687DD55}" type="presParOf" srcId="{B9C58225-AE09-4E23-AB29-A7D77595EAC6}" destId="{9DDE254C-EA12-4931-8E8C-F208284C7443}" srcOrd="0" destOrd="0" presId="urn:microsoft.com/office/officeart/2005/8/layout/orgChart1"/>
    <dgm:cxn modelId="{4AE8356E-8D34-486D-A2BC-E9780083FF34}" type="presParOf" srcId="{B9C58225-AE09-4E23-AB29-A7D77595EAC6}" destId="{C5F1CFDD-F9C7-4A70-B8D2-5EE2677B6B4E}" srcOrd="1" destOrd="0" presId="urn:microsoft.com/office/officeart/2005/8/layout/orgChart1"/>
    <dgm:cxn modelId="{8AF71B41-6624-4D76-AF15-0E325A759932}" type="presParOf" srcId="{6C3146E8-81A1-490E-B69F-5A1339257806}" destId="{1B6944CF-FBFC-4C46-8FA5-B22CB39CC386}" srcOrd="1" destOrd="0" presId="urn:microsoft.com/office/officeart/2005/8/layout/orgChart1"/>
    <dgm:cxn modelId="{A01B157B-0C53-43E1-BEA2-48A00381C271}" type="presParOf" srcId="{6C3146E8-81A1-490E-B69F-5A1339257806}" destId="{5CD686F3-7299-43A3-8045-3D83B5999132}" srcOrd="2" destOrd="0" presId="urn:microsoft.com/office/officeart/2005/8/layout/orgChart1"/>
    <dgm:cxn modelId="{622DDB76-4EB8-4D81-BFA8-C5D1B1885667}" type="presParOf" srcId="{5CD686F3-7299-43A3-8045-3D83B5999132}" destId="{91F5476D-D877-468F-A33D-9A957D52F356}" srcOrd="0" destOrd="0" presId="urn:microsoft.com/office/officeart/2005/8/layout/orgChart1"/>
    <dgm:cxn modelId="{EF441F98-0533-4C28-95B5-8820BECC627A}" type="presParOf" srcId="{5CD686F3-7299-43A3-8045-3D83B5999132}" destId="{D52D957F-E8CE-4DC3-9D3F-0B3707FA0EAF}" srcOrd="1" destOrd="0" presId="urn:microsoft.com/office/officeart/2005/8/layout/orgChart1"/>
    <dgm:cxn modelId="{34095A1D-D4A3-4FDF-A472-B84D0C2D17A3}" type="presParOf" srcId="{D52D957F-E8CE-4DC3-9D3F-0B3707FA0EAF}" destId="{A884247D-0AF3-44F7-A6DC-E43E4A1C9853}" srcOrd="0" destOrd="0" presId="urn:microsoft.com/office/officeart/2005/8/layout/orgChart1"/>
    <dgm:cxn modelId="{9DFB6C02-5DDF-4CFA-AF2F-529A7AD70D3D}" type="presParOf" srcId="{A884247D-0AF3-44F7-A6DC-E43E4A1C9853}" destId="{154F0E18-8A81-40E1-9464-5A39707835CD}" srcOrd="0" destOrd="0" presId="urn:microsoft.com/office/officeart/2005/8/layout/orgChart1"/>
    <dgm:cxn modelId="{9868B6BF-C261-4B50-BF6D-AB2756BD0D25}" type="presParOf" srcId="{A884247D-0AF3-44F7-A6DC-E43E4A1C9853}" destId="{19A3E936-DAD8-4E39-A00E-9E3ACB58CBF1}" srcOrd="1" destOrd="0" presId="urn:microsoft.com/office/officeart/2005/8/layout/orgChart1"/>
    <dgm:cxn modelId="{1331C010-415A-4819-A2E0-E29D38330F50}" type="presParOf" srcId="{D52D957F-E8CE-4DC3-9D3F-0B3707FA0EAF}" destId="{A0848817-D10D-4894-ABFE-1AA3447767C5}" srcOrd="1" destOrd="0" presId="urn:microsoft.com/office/officeart/2005/8/layout/orgChart1"/>
    <dgm:cxn modelId="{0D11FE6B-1BCA-465A-988C-4FB353D2DFFE}" type="presParOf" srcId="{D52D957F-E8CE-4DC3-9D3F-0B3707FA0EAF}" destId="{7DE9C2CA-791E-4119-B2A5-8DCAD8814D91}" srcOrd="2" destOrd="0" presId="urn:microsoft.com/office/officeart/2005/8/layout/orgChart1"/>
    <dgm:cxn modelId="{043B6CBD-0181-471D-B2EA-56C122DF47DF}" type="presParOf" srcId="{7DE9C2CA-791E-4119-B2A5-8DCAD8814D91}" destId="{EC2DA879-D612-490B-8C03-7339798C72D6}" srcOrd="0" destOrd="0" presId="urn:microsoft.com/office/officeart/2005/8/layout/orgChart1"/>
    <dgm:cxn modelId="{E5B0041F-0C5E-4747-85DA-86889C826200}" type="presParOf" srcId="{7DE9C2CA-791E-4119-B2A5-8DCAD8814D91}" destId="{05A646E3-A363-40A3-8975-9717BC1216FF}" srcOrd="1" destOrd="0" presId="urn:microsoft.com/office/officeart/2005/8/layout/orgChart1"/>
    <dgm:cxn modelId="{A5436114-F81E-422E-A107-2B9FB5B18D0A}" type="presParOf" srcId="{05A646E3-A363-40A3-8975-9717BC1216FF}" destId="{B44530B0-4404-475B-BEA5-D3C62DBE429A}" srcOrd="0" destOrd="0" presId="urn:microsoft.com/office/officeart/2005/8/layout/orgChart1"/>
    <dgm:cxn modelId="{29FBCF59-BE8B-416A-90F3-D69D0F80BCDB}" type="presParOf" srcId="{B44530B0-4404-475B-BEA5-D3C62DBE429A}" destId="{E99A3FC9-DAE9-4B6D-B0FB-2715200EE21C}" srcOrd="0" destOrd="0" presId="urn:microsoft.com/office/officeart/2005/8/layout/orgChart1"/>
    <dgm:cxn modelId="{1929F099-594E-46C0-86EA-C70F01F22262}" type="presParOf" srcId="{B44530B0-4404-475B-BEA5-D3C62DBE429A}" destId="{05B9AC00-7A84-4228-9796-6E9443EA9091}" srcOrd="1" destOrd="0" presId="urn:microsoft.com/office/officeart/2005/8/layout/orgChart1"/>
    <dgm:cxn modelId="{D819F9A1-7931-4D72-9074-B84076C94019}" type="presParOf" srcId="{05A646E3-A363-40A3-8975-9717BC1216FF}" destId="{09812A85-A08B-4961-99C7-AE9ACFB8276A}" srcOrd="1" destOrd="0" presId="urn:microsoft.com/office/officeart/2005/8/layout/orgChart1"/>
    <dgm:cxn modelId="{566372A0-6CCC-4D24-A14D-8E7A72438B37}" type="presParOf" srcId="{05A646E3-A363-40A3-8975-9717BC1216FF}" destId="{8079BDE2-FA3C-4D8A-B7B0-50EB5E8D0DCA}" srcOrd="2" destOrd="0" presId="urn:microsoft.com/office/officeart/2005/8/layout/orgChart1"/>
    <dgm:cxn modelId="{3BCF755C-5282-492B-9563-A0D3D52CABFD}" type="presParOf" srcId="{7DE9C2CA-791E-4119-B2A5-8DCAD8814D91}" destId="{FB5FDC2F-0E5F-46D7-BF7F-8DBABBBB408F}" srcOrd="2" destOrd="0" presId="urn:microsoft.com/office/officeart/2005/8/layout/orgChart1"/>
    <dgm:cxn modelId="{C29D8A4F-93FF-4D9F-84A1-0F5C68863638}" type="presParOf" srcId="{7DE9C2CA-791E-4119-B2A5-8DCAD8814D91}" destId="{51E26405-FD73-4A38-B246-3E10663CCDA8}" srcOrd="3" destOrd="0" presId="urn:microsoft.com/office/officeart/2005/8/layout/orgChart1"/>
    <dgm:cxn modelId="{D4D328E6-6F46-4787-8C2C-A08795A5741A}" type="presParOf" srcId="{51E26405-FD73-4A38-B246-3E10663CCDA8}" destId="{88DE5C89-05F9-4658-9FCD-3C4C52745BDE}" srcOrd="0" destOrd="0" presId="urn:microsoft.com/office/officeart/2005/8/layout/orgChart1"/>
    <dgm:cxn modelId="{BFC07AB6-39FC-47A5-A439-B47A7898AFB0}" type="presParOf" srcId="{88DE5C89-05F9-4658-9FCD-3C4C52745BDE}" destId="{ADCD39A1-A4AF-4CF8-B233-9FA1D95257E2}" srcOrd="0" destOrd="0" presId="urn:microsoft.com/office/officeart/2005/8/layout/orgChart1"/>
    <dgm:cxn modelId="{6407CC88-C223-407A-B487-362755C0DBE4}" type="presParOf" srcId="{88DE5C89-05F9-4658-9FCD-3C4C52745BDE}" destId="{6A4D5ED2-13F4-4BB0-BCC2-BC9A08222D56}" srcOrd="1" destOrd="0" presId="urn:microsoft.com/office/officeart/2005/8/layout/orgChart1"/>
    <dgm:cxn modelId="{D0998771-093D-408D-83BF-88A773F8345D}" type="presParOf" srcId="{51E26405-FD73-4A38-B246-3E10663CCDA8}" destId="{30AD1ED4-9F94-442F-8758-0EE5EEC0DE74}" srcOrd="1" destOrd="0" presId="urn:microsoft.com/office/officeart/2005/8/layout/orgChart1"/>
    <dgm:cxn modelId="{53AC37A6-9DD8-476F-A128-196B582F6143}" type="presParOf" srcId="{51E26405-FD73-4A38-B246-3E10663CCDA8}" destId="{C38EC769-45CF-4B0C-B732-B9B1D048D499}" srcOrd="2" destOrd="0" presId="urn:microsoft.com/office/officeart/2005/8/layout/orgChart1"/>
    <dgm:cxn modelId="{556A279B-B201-4C21-B9DB-9FE78FE90F06}" type="presParOf" srcId="{C38EC769-45CF-4B0C-B732-B9B1D048D499}" destId="{BD0D1B73-C313-4B81-95DF-A6C131A08F8C}" srcOrd="0" destOrd="0" presId="urn:microsoft.com/office/officeart/2005/8/layout/orgChart1"/>
    <dgm:cxn modelId="{A289CAFC-6BC2-496B-AFB4-7D5208E90093}" type="presParOf" srcId="{C38EC769-45CF-4B0C-B732-B9B1D048D499}" destId="{14C75387-6734-4F2C-B1B7-B6B8FBE2152B}" srcOrd="1" destOrd="0" presId="urn:microsoft.com/office/officeart/2005/8/layout/orgChart1"/>
    <dgm:cxn modelId="{1DC98BD7-A1B0-4B2D-85DE-906020EFA2F7}" type="presParOf" srcId="{14C75387-6734-4F2C-B1B7-B6B8FBE2152B}" destId="{E1D9530F-AF7E-46A2-9DFD-092D6C6874B5}" srcOrd="0" destOrd="0" presId="urn:microsoft.com/office/officeart/2005/8/layout/orgChart1"/>
    <dgm:cxn modelId="{2ED11249-CF36-4F53-B555-BF972BC93475}" type="presParOf" srcId="{E1D9530F-AF7E-46A2-9DFD-092D6C6874B5}" destId="{8EFBB708-CA79-49C9-B92F-36EA3C175117}" srcOrd="0" destOrd="0" presId="urn:microsoft.com/office/officeart/2005/8/layout/orgChart1"/>
    <dgm:cxn modelId="{7AC2302B-CEBE-4035-9635-59D67543AF5A}" type="presParOf" srcId="{E1D9530F-AF7E-46A2-9DFD-092D6C6874B5}" destId="{7284E5A4-E221-4AA8-AB6D-8A126012622E}" srcOrd="1" destOrd="0" presId="urn:microsoft.com/office/officeart/2005/8/layout/orgChart1"/>
    <dgm:cxn modelId="{59EDE607-08FC-47D2-B9B3-D58F4FCBE708}" type="presParOf" srcId="{14C75387-6734-4F2C-B1B7-B6B8FBE2152B}" destId="{06E5656F-BAF9-48A6-B082-AC184467BB05}" srcOrd="1" destOrd="0" presId="urn:microsoft.com/office/officeart/2005/8/layout/orgChart1"/>
    <dgm:cxn modelId="{5638F9BC-C024-4AEF-A3C5-218D72660CEC}" type="presParOf" srcId="{14C75387-6734-4F2C-B1B7-B6B8FBE2152B}" destId="{B3BFB5DA-7CB8-45D8-A5C6-30F2299DD160}" srcOrd="2" destOrd="0" presId="urn:microsoft.com/office/officeart/2005/8/layout/orgChart1"/>
    <dgm:cxn modelId="{655164E6-2ACB-4757-8EC4-E3EA49939E72}" type="presParOf" srcId="{BB881314-886E-4257-B10D-A9F16D1F0020}" destId="{50F7FC32-A378-4DF1-B718-5B2DA00A5B05}" srcOrd="4" destOrd="0" presId="urn:microsoft.com/office/officeart/2005/8/layout/orgChart1"/>
    <dgm:cxn modelId="{766CC09A-316B-4F40-A955-0BE69A0D6DB4}" type="presParOf" srcId="{BB881314-886E-4257-B10D-A9F16D1F0020}" destId="{69A1FEFE-073A-4F09-9A5E-66C69648A94F}" srcOrd="5" destOrd="0" presId="urn:microsoft.com/office/officeart/2005/8/layout/orgChart1"/>
    <dgm:cxn modelId="{3C76C464-051E-4240-BE15-0098B010BBF3}" type="presParOf" srcId="{69A1FEFE-073A-4F09-9A5E-66C69648A94F}" destId="{C696B104-87FF-4992-A0D6-D37F04F2D489}" srcOrd="0" destOrd="0" presId="urn:microsoft.com/office/officeart/2005/8/layout/orgChart1"/>
    <dgm:cxn modelId="{B5D22B5D-79C6-4178-A5C3-49FB24F4C727}" type="presParOf" srcId="{C696B104-87FF-4992-A0D6-D37F04F2D489}" destId="{EC7B2F08-D527-446C-B4A1-3548AF499CEC}" srcOrd="0" destOrd="0" presId="urn:microsoft.com/office/officeart/2005/8/layout/orgChart1"/>
    <dgm:cxn modelId="{F06FF101-D077-4DA3-8DBC-131F7AECEF35}" type="presParOf" srcId="{C696B104-87FF-4992-A0D6-D37F04F2D489}" destId="{DF3AD346-3193-4BE0-97CE-446E17E79C57}" srcOrd="1" destOrd="0" presId="urn:microsoft.com/office/officeart/2005/8/layout/orgChart1"/>
    <dgm:cxn modelId="{F28CBDDE-FFF1-4F30-A5ED-2CC0082BA768}" type="presParOf" srcId="{69A1FEFE-073A-4F09-9A5E-66C69648A94F}" destId="{380E65D0-035D-41C4-82C7-814A232439F8}" srcOrd="1" destOrd="0" presId="urn:microsoft.com/office/officeart/2005/8/layout/orgChart1"/>
    <dgm:cxn modelId="{7BE7821E-7CD4-49E2-8495-C87E334CCB0F}" type="presParOf" srcId="{69A1FEFE-073A-4F09-9A5E-66C69648A94F}" destId="{545BA2FD-0D4D-452F-B11F-DE1B1CE049DC}" srcOrd="2" destOrd="0" presId="urn:microsoft.com/office/officeart/2005/8/layout/orgChart1"/>
    <dgm:cxn modelId="{73FD476B-E7F4-4182-897A-51BB61930D77}" type="presParOf" srcId="{545BA2FD-0D4D-452F-B11F-DE1B1CE049DC}" destId="{0EF0F446-4181-4A88-864D-0EA4247EA676}" srcOrd="0" destOrd="0" presId="urn:microsoft.com/office/officeart/2005/8/layout/orgChart1"/>
    <dgm:cxn modelId="{27D6E883-D1AD-434F-A69E-8AC7962B77C8}" type="presParOf" srcId="{545BA2FD-0D4D-452F-B11F-DE1B1CE049DC}" destId="{D41E558D-EF4C-4A92-9685-803D5BB11176}" srcOrd="1" destOrd="0" presId="urn:microsoft.com/office/officeart/2005/8/layout/orgChart1"/>
    <dgm:cxn modelId="{369259A4-55CE-4612-8982-EE37C2183581}" type="presParOf" srcId="{D41E558D-EF4C-4A92-9685-803D5BB11176}" destId="{64C5BB32-BED8-4ED2-B9A2-2E6E6EAE10E5}" srcOrd="0" destOrd="0" presId="urn:microsoft.com/office/officeart/2005/8/layout/orgChart1"/>
    <dgm:cxn modelId="{DC3DE91B-B908-4632-8D27-71175EACA2DD}" type="presParOf" srcId="{64C5BB32-BED8-4ED2-B9A2-2E6E6EAE10E5}" destId="{553F1F87-D749-4D14-923E-C23CEB514434}" srcOrd="0" destOrd="0" presId="urn:microsoft.com/office/officeart/2005/8/layout/orgChart1"/>
    <dgm:cxn modelId="{C3D05D86-9913-4FC1-8530-877E5C6620DA}" type="presParOf" srcId="{64C5BB32-BED8-4ED2-B9A2-2E6E6EAE10E5}" destId="{1DA166E7-A1CD-4078-AA75-DBE5E6C4F3E5}" srcOrd="1" destOrd="0" presId="urn:microsoft.com/office/officeart/2005/8/layout/orgChart1"/>
    <dgm:cxn modelId="{3C66B7E6-699C-449F-ACAF-7D0769983176}" type="presParOf" srcId="{D41E558D-EF4C-4A92-9685-803D5BB11176}" destId="{C6D0773D-5766-409A-97CE-CF27BFAB3C30}" srcOrd="1" destOrd="0" presId="urn:microsoft.com/office/officeart/2005/8/layout/orgChart1"/>
    <dgm:cxn modelId="{8AC16FE3-A969-49F5-B7FD-8620338FABB2}" type="presParOf" srcId="{D41E558D-EF4C-4A92-9685-803D5BB11176}" destId="{691BC760-284B-4A4C-9239-5FDCBA106A36}" srcOrd="2" destOrd="0" presId="urn:microsoft.com/office/officeart/2005/8/layout/orgChart1"/>
    <dgm:cxn modelId="{31BE55DF-98C4-4823-BC2C-8B9F95CC6B29}" type="presParOf" srcId="{545BA2FD-0D4D-452F-B11F-DE1B1CE049DC}" destId="{DF04F701-8F7D-4341-B08F-D43BDA69F017}" srcOrd="2" destOrd="0" presId="urn:microsoft.com/office/officeart/2005/8/layout/orgChart1"/>
    <dgm:cxn modelId="{4CF74FD2-325D-4048-B881-CFC9E74005FF}" type="presParOf" srcId="{545BA2FD-0D4D-452F-B11F-DE1B1CE049DC}" destId="{572BE727-E842-4C6D-BE71-9D3C86B4573D}" srcOrd="3" destOrd="0" presId="urn:microsoft.com/office/officeart/2005/8/layout/orgChart1"/>
    <dgm:cxn modelId="{F90D66DD-16FE-42DA-BE5B-4EF498499829}" type="presParOf" srcId="{572BE727-E842-4C6D-BE71-9D3C86B4573D}" destId="{64157760-DDBD-45AA-84EB-470EF23FB0D5}" srcOrd="0" destOrd="0" presId="urn:microsoft.com/office/officeart/2005/8/layout/orgChart1"/>
    <dgm:cxn modelId="{0E011CE4-45CF-4570-AF2A-C4E80121DAC7}" type="presParOf" srcId="{64157760-DDBD-45AA-84EB-470EF23FB0D5}" destId="{D65ABE3E-DDAB-405E-B433-A7F2EE52893F}" srcOrd="0" destOrd="0" presId="urn:microsoft.com/office/officeart/2005/8/layout/orgChart1"/>
    <dgm:cxn modelId="{A95D8C42-2C82-422A-9A4F-7D744D0F4506}" type="presParOf" srcId="{64157760-DDBD-45AA-84EB-470EF23FB0D5}" destId="{87641785-C8CE-4648-854F-BA6DE8364503}" srcOrd="1" destOrd="0" presId="urn:microsoft.com/office/officeart/2005/8/layout/orgChart1"/>
    <dgm:cxn modelId="{3EEC65AB-FF3F-461A-837D-7E85EFE38875}" type="presParOf" srcId="{572BE727-E842-4C6D-BE71-9D3C86B4573D}" destId="{EB1BAF53-74B5-4AEA-B915-15E6A247D65D}" srcOrd="1" destOrd="0" presId="urn:microsoft.com/office/officeart/2005/8/layout/orgChart1"/>
    <dgm:cxn modelId="{13BE37DF-4824-462F-A75B-2F2B2952A07D}" type="presParOf" srcId="{572BE727-E842-4C6D-BE71-9D3C86B4573D}" destId="{A72C0595-EED9-4CE3-B78F-2BAAC821594E}" srcOrd="2" destOrd="0" presId="urn:microsoft.com/office/officeart/2005/8/layout/orgChart1"/>
    <dgm:cxn modelId="{AB303719-9FC3-47D3-B882-A47B7430F376}" type="presParOf" srcId="{BB881314-886E-4257-B10D-A9F16D1F0020}" destId="{64C8D405-CD6F-42C9-9779-3094469281F2}" srcOrd="6" destOrd="0" presId="urn:microsoft.com/office/officeart/2005/8/layout/orgChart1"/>
    <dgm:cxn modelId="{E248170A-8181-43B5-9D7C-8B35B63B0A42}" type="presParOf" srcId="{BB881314-886E-4257-B10D-A9F16D1F0020}" destId="{7B809E09-F25E-40AB-AB07-A3D35DE947E2}" srcOrd="7" destOrd="0" presId="urn:microsoft.com/office/officeart/2005/8/layout/orgChart1"/>
    <dgm:cxn modelId="{18D81D37-9963-47C0-BE0F-BBCB47E0DF99}" type="presParOf" srcId="{7B809E09-F25E-40AB-AB07-A3D35DE947E2}" destId="{7CAAB90B-92FB-4E4D-8FAB-F3B9F1BE6CD6}" srcOrd="0" destOrd="0" presId="urn:microsoft.com/office/officeart/2005/8/layout/orgChart1"/>
    <dgm:cxn modelId="{CFE1ED9B-00E0-4F93-AC88-53D9E9175DAB}" type="presParOf" srcId="{7CAAB90B-92FB-4E4D-8FAB-F3B9F1BE6CD6}" destId="{88F1742F-A2CC-41E9-ABAE-FB8A827F0E73}" srcOrd="0" destOrd="0" presId="urn:microsoft.com/office/officeart/2005/8/layout/orgChart1"/>
    <dgm:cxn modelId="{8AFF03AD-DDFE-4537-8EC9-A6C2C259AFE1}" type="presParOf" srcId="{7CAAB90B-92FB-4E4D-8FAB-F3B9F1BE6CD6}" destId="{CF0956B3-D074-4FCF-8DB2-88C65D36ECD3}" srcOrd="1" destOrd="0" presId="urn:microsoft.com/office/officeart/2005/8/layout/orgChart1"/>
    <dgm:cxn modelId="{79EE1606-F4B0-4FF2-8E61-CD84EBDF6BA5}" type="presParOf" srcId="{7B809E09-F25E-40AB-AB07-A3D35DE947E2}" destId="{17F50710-6A5A-47C6-9D6B-A25F108E2EB3}" srcOrd="1" destOrd="0" presId="urn:microsoft.com/office/officeart/2005/8/layout/orgChart1"/>
    <dgm:cxn modelId="{A6B36BEB-FFAE-46BE-AE64-136440920647}" type="presParOf" srcId="{7B809E09-F25E-40AB-AB07-A3D35DE947E2}" destId="{6DFEF5CD-5173-43E4-9B49-99B2CE788CEE}" srcOrd="2" destOrd="0" presId="urn:microsoft.com/office/officeart/2005/8/layout/orgChart1"/>
    <dgm:cxn modelId="{B18E096F-9831-4C6A-A9B4-C98B9B016E0E}" type="presParOf" srcId="{BB881314-886E-4257-B10D-A9F16D1F0020}" destId="{E4C0AEF4-18FD-438B-B81D-B9C15FADA669}" srcOrd="8" destOrd="0" presId="urn:microsoft.com/office/officeart/2005/8/layout/orgChart1"/>
    <dgm:cxn modelId="{B8FE6CCB-825D-4644-ABBA-FA3F0233BF4C}" type="presParOf" srcId="{BB881314-886E-4257-B10D-A9F16D1F0020}" destId="{CA13B25E-6B53-474A-B68F-5515D23F9296}" srcOrd="9" destOrd="0" presId="urn:microsoft.com/office/officeart/2005/8/layout/orgChart1"/>
    <dgm:cxn modelId="{1FE1D6B4-B0D0-4355-BA8E-DCD31017D02B}" type="presParOf" srcId="{CA13B25E-6B53-474A-B68F-5515D23F9296}" destId="{4E578B8E-4162-4924-9CA8-6516942CD7A0}" srcOrd="0" destOrd="0" presId="urn:microsoft.com/office/officeart/2005/8/layout/orgChart1"/>
    <dgm:cxn modelId="{314AF9C7-1028-41F3-BBA2-99DA20D9F252}" type="presParOf" srcId="{4E578B8E-4162-4924-9CA8-6516942CD7A0}" destId="{FE263C00-0141-4792-AD16-AD62E65C90AC}" srcOrd="0" destOrd="0" presId="urn:microsoft.com/office/officeart/2005/8/layout/orgChart1"/>
    <dgm:cxn modelId="{D31329C7-5A14-4D2F-BCCD-38AFDD6C9BA1}" type="presParOf" srcId="{4E578B8E-4162-4924-9CA8-6516942CD7A0}" destId="{A40E69CA-9CE9-4F67-9E9D-300BB6BF1899}" srcOrd="1" destOrd="0" presId="urn:microsoft.com/office/officeart/2005/8/layout/orgChart1"/>
    <dgm:cxn modelId="{F7D63FA8-8400-4C7E-B374-C780625AD17F}" type="presParOf" srcId="{CA13B25E-6B53-474A-B68F-5515D23F9296}" destId="{2869FE1D-F948-4DDC-8F7D-51ED46BE3FCB}" srcOrd="1" destOrd="0" presId="urn:microsoft.com/office/officeart/2005/8/layout/orgChart1"/>
    <dgm:cxn modelId="{DF298CB3-0636-4A97-BF13-79581E38483D}" type="presParOf" srcId="{CA13B25E-6B53-474A-B68F-5515D23F9296}" destId="{2B457FFC-F019-4517-9E4C-511B90055DA5}" srcOrd="2" destOrd="0" presId="urn:microsoft.com/office/officeart/2005/8/layout/orgChart1"/>
    <dgm:cxn modelId="{D6E23A1E-004B-45B9-B3E2-8C3AD990E431}" type="presParOf" srcId="{2B457FFC-F019-4517-9E4C-511B90055DA5}" destId="{C9DEF3FA-121E-4D82-9024-1EBF431A9F09}" srcOrd="0" destOrd="0" presId="urn:microsoft.com/office/officeart/2005/8/layout/orgChart1"/>
    <dgm:cxn modelId="{871374E1-17CD-4242-A2FA-0742E69FBE71}" type="presParOf" srcId="{2B457FFC-F019-4517-9E4C-511B90055DA5}" destId="{9E8A6BE7-4EC6-4D2C-BA67-E4A020AD051A}" srcOrd="1" destOrd="0" presId="urn:microsoft.com/office/officeart/2005/8/layout/orgChart1"/>
    <dgm:cxn modelId="{A2055E9E-95E5-43E9-90D7-2A36B79CDCAC}" type="presParOf" srcId="{9E8A6BE7-4EC6-4D2C-BA67-E4A020AD051A}" destId="{DB19CE4D-D44F-41B6-98C8-02E985FC3334}" srcOrd="0" destOrd="0" presId="urn:microsoft.com/office/officeart/2005/8/layout/orgChart1"/>
    <dgm:cxn modelId="{7537F7B5-B86B-43BE-A6ED-69B08F2A9853}" type="presParOf" srcId="{DB19CE4D-D44F-41B6-98C8-02E985FC3334}" destId="{7E963FA0-9E0B-45CE-971E-C8A53E2B69C9}" srcOrd="0" destOrd="0" presId="urn:microsoft.com/office/officeart/2005/8/layout/orgChart1"/>
    <dgm:cxn modelId="{92A4C48F-BC29-498C-AEC4-01FFE8677B73}" type="presParOf" srcId="{DB19CE4D-D44F-41B6-98C8-02E985FC3334}" destId="{4FEF4DE0-FF73-43AE-BC96-A824A558D019}" srcOrd="1" destOrd="0" presId="urn:microsoft.com/office/officeart/2005/8/layout/orgChart1"/>
    <dgm:cxn modelId="{E6D4AE89-0989-43A6-9B44-30E815272F3B}" type="presParOf" srcId="{9E8A6BE7-4EC6-4D2C-BA67-E4A020AD051A}" destId="{8E40ADAA-B57F-4ACF-879B-B931348C9424}" srcOrd="1" destOrd="0" presId="urn:microsoft.com/office/officeart/2005/8/layout/orgChart1"/>
    <dgm:cxn modelId="{2D696B4F-01C8-45A9-8ACB-3B7BA0A56C18}" type="presParOf" srcId="{9E8A6BE7-4EC6-4D2C-BA67-E4A020AD051A}" destId="{F9F3F6DC-7E1A-4ABD-AC6A-000D40539DA5}" srcOrd="2" destOrd="0" presId="urn:microsoft.com/office/officeart/2005/8/layout/orgChart1"/>
    <dgm:cxn modelId="{2E9553C1-6767-40AC-946D-AFFEA5C0E982}" type="presParOf" srcId="{D98D65A7-6A2F-435F-8F7B-A7EECE5E08B8}" destId="{53498E55-8DA2-4B25-97AE-6AC5070EBC62}" srcOrd="2" destOrd="0" presId="urn:microsoft.com/office/officeart/2005/8/layout/orgChart1"/>
    <dgm:cxn modelId="{A97C3339-6BA1-4AC4-A63B-F718CAF02AB6}" type="presParOf" srcId="{53498E55-8DA2-4B25-97AE-6AC5070EBC62}" destId="{F344A13E-F227-44F2-83E7-78968ED044AE}" srcOrd="0" destOrd="0" presId="urn:microsoft.com/office/officeart/2005/8/layout/orgChart1"/>
    <dgm:cxn modelId="{0E8ACCFC-C10A-4BDA-81FD-BA8DD175498C}" type="presParOf" srcId="{53498E55-8DA2-4B25-97AE-6AC5070EBC62}" destId="{1B64E6C4-A389-42B6-B007-8D6AD50503C2}" srcOrd="1" destOrd="0" presId="urn:microsoft.com/office/officeart/2005/8/layout/orgChart1"/>
    <dgm:cxn modelId="{E9262CDA-E7CB-4E17-8187-36713FBA6128}" type="presParOf" srcId="{1B64E6C4-A389-42B6-B007-8D6AD50503C2}" destId="{3766B5C8-200E-4ECE-B5F5-6FE47F9B613B}" srcOrd="0" destOrd="0" presId="urn:microsoft.com/office/officeart/2005/8/layout/orgChart1"/>
    <dgm:cxn modelId="{52E3FC75-AF3C-43F6-9B95-B9841B574F09}" type="presParOf" srcId="{3766B5C8-200E-4ECE-B5F5-6FE47F9B613B}" destId="{F8EFF7D8-15CD-4260-A0CC-F7F60D3DD87E}" srcOrd="0" destOrd="0" presId="urn:microsoft.com/office/officeart/2005/8/layout/orgChart1"/>
    <dgm:cxn modelId="{5D182862-B0F4-4756-A138-5DCFA332E992}" type="presParOf" srcId="{3766B5C8-200E-4ECE-B5F5-6FE47F9B613B}" destId="{92CB3E5D-564F-456C-B6B3-31854FAF61D9}" srcOrd="1" destOrd="0" presId="urn:microsoft.com/office/officeart/2005/8/layout/orgChart1"/>
    <dgm:cxn modelId="{85D2826B-E861-4CD3-B18D-3104DA3C7AF0}" type="presParOf" srcId="{1B64E6C4-A389-42B6-B007-8D6AD50503C2}" destId="{46A0CACF-B9AA-4C28-B18E-40B6D11BF3DA}" srcOrd="1" destOrd="0" presId="urn:microsoft.com/office/officeart/2005/8/layout/orgChart1"/>
    <dgm:cxn modelId="{090D7A08-2F4B-470F-B30C-880F98DF5C1D}" type="presParOf" srcId="{1B64E6C4-A389-42B6-B007-8D6AD50503C2}" destId="{5A3344FA-33FB-421F-A20F-61D972203218}" srcOrd="2" destOrd="0" presId="urn:microsoft.com/office/officeart/2005/8/layout/orgChart1"/>
  </dgm:cxnLst>
  <dgm:bg>
    <a:solidFill>
      <a:schemeClr val="accent2">
        <a:lumMod val="40000"/>
        <a:lumOff val="6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1FFE8C-B930-44D8-877D-EF33ADADEED5}">
      <dsp:nvSpPr>
        <dsp:cNvPr id="0" name=""/>
        <dsp:cNvSpPr/>
      </dsp:nvSpPr>
      <dsp:spPr>
        <a:xfrm>
          <a:off x="0" y="144015"/>
          <a:ext cx="2327570" cy="2327570"/>
        </a:xfrm>
        <a:prstGeom prst="ellips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r>
            <a:rPr lang="ar-IQ" sz="3100" kern="1200" dirty="0" smtClean="0"/>
            <a:t>الشركات </a:t>
          </a:r>
          <a:endParaRPr lang="ar-IQ" sz="3100" kern="1200" dirty="0"/>
        </a:p>
      </dsp:txBody>
      <dsp:txXfrm>
        <a:off x="340865" y="484880"/>
        <a:ext cx="1645840" cy="1645840"/>
      </dsp:txXfrm>
    </dsp:sp>
    <dsp:sp modelId="{BA642AB1-4108-473C-9CF1-F9F929E16769}">
      <dsp:nvSpPr>
        <dsp:cNvPr id="0" name=""/>
        <dsp:cNvSpPr/>
      </dsp:nvSpPr>
      <dsp:spPr>
        <a:xfrm>
          <a:off x="490105" y="2587676"/>
          <a:ext cx="1349990" cy="1349990"/>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IQ" sz="2300" kern="1200"/>
        </a:p>
      </dsp:txBody>
      <dsp:txXfrm>
        <a:off x="669046" y="3103912"/>
        <a:ext cx="992108" cy="317518"/>
      </dsp:txXfrm>
    </dsp:sp>
    <dsp:sp modelId="{9A9FE2B8-57EF-4529-866C-F34A31392AC6}">
      <dsp:nvSpPr>
        <dsp:cNvPr id="0" name=""/>
        <dsp:cNvSpPr/>
      </dsp:nvSpPr>
      <dsp:spPr>
        <a:xfrm>
          <a:off x="1316" y="4126666"/>
          <a:ext cx="2327570" cy="2327570"/>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r>
            <a:rPr lang="ar-IQ" sz="3100" kern="1200" dirty="0" smtClean="0"/>
            <a:t>السياحية</a:t>
          </a:r>
          <a:endParaRPr lang="ar-IQ" sz="3100" kern="1200" dirty="0"/>
        </a:p>
      </dsp:txBody>
      <dsp:txXfrm>
        <a:off x="342181" y="4467531"/>
        <a:ext cx="1645840" cy="1645840"/>
      </dsp:txXfrm>
    </dsp:sp>
    <dsp:sp modelId="{E0523DD6-AA98-493F-8132-5C7130308842}">
      <dsp:nvSpPr>
        <dsp:cNvPr id="0" name=""/>
        <dsp:cNvSpPr/>
      </dsp:nvSpPr>
      <dsp:spPr>
        <a:xfrm rot="21574936">
          <a:off x="2678030" y="2852463"/>
          <a:ext cx="740224" cy="86585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IQ" sz="2500" kern="1200"/>
        </a:p>
      </dsp:txBody>
      <dsp:txXfrm>
        <a:off x="2678033" y="3026444"/>
        <a:ext cx="518157" cy="519514"/>
      </dsp:txXfrm>
    </dsp:sp>
    <dsp:sp modelId="{5624D402-57AE-4C4C-800E-6B9046DBB160}">
      <dsp:nvSpPr>
        <dsp:cNvPr id="0" name=""/>
        <dsp:cNvSpPr/>
      </dsp:nvSpPr>
      <dsp:spPr>
        <a:xfrm>
          <a:off x="3725428" y="935101"/>
          <a:ext cx="4877703" cy="4655140"/>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r>
            <a:rPr lang="ar-IQ" sz="3000" b="1" kern="1200" dirty="0" smtClean="0"/>
            <a:t>هي عبارة عن شركة تقوم بتنظيم و تسويق رحلات شاملة وتقديم </a:t>
          </a:r>
          <a:r>
            <a:rPr lang="ar-SA" sz="3000" b="1" kern="1200" dirty="0" smtClean="0"/>
            <a:t>ال</a:t>
          </a:r>
          <a:r>
            <a:rPr lang="ar-IQ" sz="3000" b="1" kern="1200" dirty="0" smtClean="0"/>
            <a:t>خدمات </a:t>
          </a:r>
          <a:r>
            <a:rPr lang="ar-SA" sz="3000" b="1" kern="1200" dirty="0" smtClean="0"/>
            <a:t>ال</a:t>
          </a:r>
          <a:r>
            <a:rPr lang="ar-IQ" sz="3000" b="1" kern="1200" dirty="0" smtClean="0"/>
            <a:t>خاصة بالرحلات واصدار التذكر للمسافرين.</a:t>
          </a:r>
          <a:endParaRPr lang="ar-IQ" sz="3000" b="1" kern="1200" dirty="0"/>
        </a:p>
      </dsp:txBody>
      <dsp:txXfrm>
        <a:off x="4439751" y="1616830"/>
        <a:ext cx="3449057" cy="32916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7B0449-4234-406F-B538-4E87CC7FC02F}">
      <dsp:nvSpPr>
        <dsp:cNvPr id="0" name=""/>
        <dsp:cNvSpPr/>
      </dsp:nvSpPr>
      <dsp:spPr>
        <a:xfrm>
          <a:off x="6572" y="0"/>
          <a:ext cx="9137427" cy="2176611"/>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rtl="1">
            <a:lnSpc>
              <a:spcPct val="90000"/>
            </a:lnSpc>
            <a:spcBef>
              <a:spcPct val="0"/>
            </a:spcBef>
            <a:spcAft>
              <a:spcPct val="35000"/>
            </a:spcAft>
          </a:pPr>
          <a:r>
            <a:rPr lang="ar-IQ" sz="5900" b="1" u="none" kern="1200" dirty="0" smtClean="0"/>
            <a:t>اعمال الشركة السياحية</a:t>
          </a:r>
          <a:endParaRPr lang="ar-IQ" sz="5900" u="none" kern="1200" dirty="0"/>
        </a:p>
      </dsp:txBody>
      <dsp:txXfrm>
        <a:off x="70323" y="63751"/>
        <a:ext cx="9009925" cy="2049109"/>
      </dsp:txXfrm>
    </dsp:sp>
    <dsp:sp modelId="{EDC77510-995B-4081-842F-080704171319}">
      <dsp:nvSpPr>
        <dsp:cNvPr id="0" name=""/>
        <dsp:cNvSpPr/>
      </dsp:nvSpPr>
      <dsp:spPr>
        <a:xfrm>
          <a:off x="3057849" y="2340694"/>
          <a:ext cx="1442144" cy="217661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IQ" sz="2100" b="1" kern="1200" dirty="0" smtClean="0"/>
            <a:t>اعداد وترتيب وتنظيم البرامج السياحية</a:t>
          </a:r>
          <a:endParaRPr lang="ar-IQ" sz="2100" b="1" kern="1200" dirty="0"/>
        </a:p>
      </dsp:txBody>
      <dsp:txXfrm>
        <a:off x="3100088" y="2382933"/>
        <a:ext cx="1357666" cy="2092133"/>
      </dsp:txXfrm>
    </dsp:sp>
    <dsp:sp modelId="{23031D65-3460-4B7D-AEB4-35275D2EB9AE}">
      <dsp:nvSpPr>
        <dsp:cNvPr id="0" name=""/>
        <dsp:cNvSpPr/>
      </dsp:nvSpPr>
      <dsp:spPr>
        <a:xfrm>
          <a:off x="35509" y="2340694"/>
          <a:ext cx="2944859" cy="217661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IQ" sz="2100" b="1" kern="1200" dirty="0" smtClean="0"/>
            <a:t>تقديم حجوزات جماعية سواء للنقل او الإقامة او المطاعم السياحي</a:t>
          </a:r>
          <a:endParaRPr lang="ar-IQ" sz="2100" b="1" kern="1200" dirty="0"/>
        </a:p>
      </dsp:txBody>
      <dsp:txXfrm>
        <a:off x="99260" y="2404445"/>
        <a:ext cx="2817357" cy="2049109"/>
      </dsp:txXfrm>
    </dsp:sp>
    <dsp:sp modelId="{6A2EFCAA-13DE-44D0-9852-6103F53BA42B}">
      <dsp:nvSpPr>
        <dsp:cNvPr id="0" name=""/>
        <dsp:cNvSpPr/>
      </dsp:nvSpPr>
      <dsp:spPr>
        <a:xfrm>
          <a:off x="537571" y="4679825"/>
          <a:ext cx="1442144" cy="2176611"/>
        </a:xfrm>
        <a:prstGeom prst="roundRect">
          <a:avLst>
            <a:gd name="adj" fmla="val 1000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IQ" sz="1700" b="1" kern="1200" dirty="0" smtClean="0"/>
            <a:t>تقديم الاستشارات  والإرشادات  حول الرحلة</a:t>
          </a:r>
          <a:endParaRPr lang="ar-IQ" sz="1700" b="1" kern="1200" dirty="0"/>
        </a:p>
      </dsp:txBody>
      <dsp:txXfrm>
        <a:off x="579810" y="4722064"/>
        <a:ext cx="1357666" cy="2092133"/>
      </dsp:txXfrm>
    </dsp:sp>
    <dsp:sp modelId="{977D56EA-7472-48E0-87E2-AB663EBB8E5E}">
      <dsp:nvSpPr>
        <dsp:cNvPr id="0" name=""/>
        <dsp:cNvSpPr/>
      </dsp:nvSpPr>
      <dsp:spPr>
        <a:xfrm>
          <a:off x="2265765" y="4679825"/>
          <a:ext cx="1442144" cy="2176611"/>
        </a:xfrm>
        <a:prstGeom prst="roundRect">
          <a:avLst>
            <a:gd name="adj" fmla="val 1000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IQ" sz="1700" b="1" kern="1200" dirty="0" smtClean="0"/>
            <a:t>عمل البحوث والدراسات </a:t>
          </a:r>
          <a:endParaRPr lang="ar-IQ" sz="1700" b="1" kern="1200" dirty="0"/>
        </a:p>
      </dsp:txBody>
      <dsp:txXfrm>
        <a:off x="2308004" y="4722064"/>
        <a:ext cx="1357666" cy="2092133"/>
      </dsp:txXfrm>
    </dsp:sp>
    <dsp:sp modelId="{7E94448D-EF2F-4028-AA11-2735562C1F35}">
      <dsp:nvSpPr>
        <dsp:cNvPr id="0" name=""/>
        <dsp:cNvSpPr/>
      </dsp:nvSpPr>
      <dsp:spPr>
        <a:xfrm>
          <a:off x="4632570" y="2340694"/>
          <a:ext cx="1442144" cy="217661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IQ" sz="2100" b="1" kern="1200" dirty="0" smtClean="0"/>
            <a:t>اعداد وتنظيم النقل السياحي </a:t>
          </a:r>
          <a:endParaRPr lang="ar-IQ" sz="2100" b="1" kern="1200" dirty="0"/>
        </a:p>
      </dsp:txBody>
      <dsp:txXfrm>
        <a:off x="4674809" y="2382933"/>
        <a:ext cx="1357666" cy="2092133"/>
      </dsp:txXfrm>
    </dsp:sp>
    <dsp:sp modelId="{F0C473DE-F4BF-463C-B167-860559D038A7}">
      <dsp:nvSpPr>
        <dsp:cNvPr id="0" name=""/>
        <dsp:cNvSpPr/>
      </dsp:nvSpPr>
      <dsp:spPr>
        <a:xfrm>
          <a:off x="6195854" y="2340694"/>
          <a:ext cx="2944859" cy="217661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IQ" sz="2100" b="1" kern="1200" dirty="0" smtClean="0"/>
            <a:t>تأمين امتعة المسافرين</a:t>
          </a:r>
          <a:endParaRPr lang="ar-IQ" sz="2100" b="1" kern="1200" dirty="0"/>
        </a:p>
      </dsp:txBody>
      <dsp:txXfrm>
        <a:off x="6259605" y="2404445"/>
        <a:ext cx="2817357" cy="2049109"/>
      </dsp:txXfrm>
    </dsp:sp>
    <dsp:sp modelId="{74EBE935-C53E-4514-98EE-3A30FF2ADF0B}">
      <dsp:nvSpPr>
        <dsp:cNvPr id="0" name=""/>
        <dsp:cNvSpPr/>
      </dsp:nvSpPr>
      <dsp:spPr>
        <a:xfrm>
          <a:off x="5364083" y="4679825"/>
          <a:ext cx="1442144" cy="2176611"/>
        </a:xfrm>
        <a:prstGeom prst="roundRect">
          <a:avLst>
            <a:gd name="adj" fmla="val 1000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IQ" sz="1700" b="1" kern="1200" dirty="0" smtClean="0"/>
            <a:t>بيع السفرات السياحية المتكاملة والمنظمة</a:t>
          </a:r>
          <a:endParaRPr lang="ar-IQ" sz="1700" b="1" kern="1200" dirty="0"/>
        </a:p>
      </dsp:txBody>
      <dsp:txXfrm>
        <a:off x="5406322" y="4722064"/>
        <a:ext cx="1357666" cy="2092133"/>
      </dsp:txXfrm>
    </dsp:sp>
    <dsp:sp modelId="{A4B569A0-8529-4467-8762-F6C4B9408755}">
      <dsp:nvSpPr>
        <dsp:cNvPr id="0" name=""/>
        <dsp:cNvSpPr/>
      </dsp:nvSpPr>
      <dsp:spPr>
        <a:xfrm>
          <a:off x="7236289" y="4679825"/>
          <a:ext cx="1442144" cy="2176611"/>
        </a:xfrm>
        <a:prstGeom prst="roundRect">
          <a:avLst>
            <a:gd name="adj" fmla="val 1000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IQ" sz="1700" b="1" kern="1200" dirty="0" smtClean="0"/>
            <a:t>اصدار التذاكر للمسافرين</a:t>
          </a:r>
          <a:endParaRPr lang="ar-IQ" sz="1700" b="1" kern="1200" dirty="0"/>
        </a:p>
      </dsp:txBody>
      <dsp:txXfrm>
        <a:off x="7278528" y="4722064"/>
        <a:ext cx="1357666" cy="20921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A782F-2D01-42DD-90D1-CDAF6F50B02B}">
      <dsp:nvSpPr>
        <dsp:cNvPr id="0" name=""/>
        <dsp:cNvSpPr/>
      </dsp:nvSpPr>
      <dsp:spPr>
        <a:xfrm>
          <a:off x="3798971" y="2655971"/>
          <a:ext cx="1546056" cy="1546056"/>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IQ" sz="2300" b="1" u="none" kern="1200" dirty="0" smtClean="0"/>
            <a:t>مراحل اعداد الرحلات </a:t>
          </a:r>
          <a:endParaRPr lang="ar-IQ" sz="2300" u="none" kern="1200" dirty="0"/>
        </a:p>
      </dsp:txBody>
      <dsp:txXfrm>
        <a:off x="4025386" y="2882386"/>
        <a:ext cx="1093226" cy="1093226"/>
      </dsp:txXfrm>
    </dsp:sp>
    <dsp:sp modelId="{5DFC8A55-D506-43E6-97BA-65117498ABBB}">
      <dsp:nvSpPr>
        <dsp:cNvPr id="0" name=""/>
        <dsp:cNvSpPr/>
      </dsp:nvSpPr>
      <dsp:spPr>
        <a:xfrm rot="16200000">
          <a:off x="4029885" y="2098639"/>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a:off x="4544894" y="2086750"/>
        <a:ext cx="54211" cy="54211"/>
      </dsp:txXfrm>
    </dsp:sp>
    <dsp:sp modelId="{9F941285-CA6D-40AA-BAE6-E760B436B002}">
      <dsp:nvSpPr>
        <dsp:cNvPr id="0" name=""/>
        <dsp:cNvSpPr/>
      </dsp:nvSpPr>
      <dsp:spPr>
        <a:xfrm>
          <a:off x="3798971" y="25685"/>
          <a:ext cx="1546056" cy="1546056"/>
        </a:xfrm>
        <a:prstGeom prst="ellipse">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IQ" sz="1500" b="1" kern="1200" dirty="0" smtClean="0"/>
            <a:t>مرحلة دراسة السوق وجمع المعلومات</a:t>
          </a:r>
          <a:endParaRPr lang="ar-IQ" sz="1500" b="1" kern="1200" dirty="0"/>
        </a:p>
      </dsp:txBody>
      <dsp:txXfrm>
        <a:off x="4025386" y="252100"/>
        <a:ext cx="1093226" cy="1093226"/>
      </dsp:txXfrm>
    </dsp:sp>
    <dsp:sp modelId="{DABE6F79-CC02-4E1F-B0EE-9BBD34C0A496}">
      <dsp:nvSpPr>
        <dsp:cNvPr id="0" name=""/>
        <dsp:cNvSpPr/>
      </dsp:nvSpPr>
      <dsp:spPr>
        <a:xfrm rot="18900000">
          <a:off x="4959831" y="2483836"/>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a:off x="5474840" y="2471947"/>
        <a:ext cx="54211" cy="54211"/>
      </dsp:txXfrm>
    </dsp:sp>
    <dsp:sp modelId="{B1E65DA0-BE1B-47EF-B94B-8E131181B302}">
      <dsp:nvSpPr>
        <dsp:cNvPr id="0" name=""/>
        <dsp:cNvSpPr/>
      </dsp:nvSpPr>
      <dsp:spPr>
        <a:xfrm>
          <a:off x="5658865" y="796078"/>
          <a:ext cx="1546056" cy="1546056"/>
        </a:xfrm>
        <a:prstGeom prst="ellipse">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IQ" sz="1500" b="1" kern="1200" dirty="0" smtClean="0"/>
            <a:t>مرحلة تخطيط البرامج السياحية</a:t>
          </a:r>
          <a:endParaRPr lang="ar-IQ" sz="1500" b="1" kern="1200" dirty="0"/>
        </a:p>
      </dsp:txBody>
      <dsp:txXfrm>
        <a:off x="5885280" y="1022493"/>
        <a:ext cx="1093226" cy="1093226"/>
      </dsp:txXfrm>
    </dsp:sp>
    <dsp:sp modelId="{ECE8CFC8-ADBB-4579-A748-5B1CF6366E00}">
      <dsp:nvSpPr>
        <dsp:cNvPr id="0" name=""/>
        <dsp:cNvSpPr/>
      </dsp:nvSpPr>
      <dsp:spPr>
        <a:xfrm>
          <a:off x="5345028" y="3413782"/>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a:off x="5860037" y="3401894"/>
        <a:ext cx="54211" cy="54211"/>
      </dsp:txXfrm>
    </dsp:sp>
    <dsp:sp modelId="{616236BE-AB11-403B-932C-A29CF1F2B590}">
      <dsp:nvSpPr>
        <dsp:cNvPr id="0" name=""/>
        <dsp:cNvSpPr/>
      </dsp:nvSpPr>
      <dsp:spPr>
        <a:xfrm>
          <a:off x="6429258" y="2655971"/>
          <a:ext cx="1546056" cy="1546056"/>
        </a:xfrm>
        <a:prstGeom prst="ellipse">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IQ" sz="1800" b="1" kern="1200" dirty="0" smtClean="0"/>
            <a:t>المفاوضة مع الموردين </a:t>
          </a:r>
          <a:endParaRPr lang="ar-IQ" sz="1800" b="1" kern="1200" dirty="0"/>
        </a:p>
      </dsp:txBody>
      <dsp:txXfrm>
        <a:off x="6655673" y="2882386"/>
        <a:ext cx="1093226" cy="1093226"/>
      </dsp:txXfrm>
    </dsp:sp>
    <dsp:sp modelId="{D50C6BD6-F4FA-4B5E-8931-8D66708E180C}">
      <dsp:nvSpPr>
        <dsp:cNvPr id="0" name=""/>
        <dsp:cNvSpPr/>
      </dsp:nvSpPr>
      <dsp:spPr>
        <a:xfrm rot="2700000">
          <a:off x="4959831" y="4343729"/>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a:off x="5474840" y="4331840"/>
        <a:ext cx="54211" cy="54211"/>
      </dsp:txXfrm>
    </dsp:sp>
    <dsp:sp modelId="{A151BFB6-A146-4469-BA32-5B2E3B8713D2}">
      <dsp:nvSpPr>
        <dsp:cNvPr id="0" name=""/>
        <dsp:cNvSpPr/>
      </dsp:nvSpPr>
      <dsp:spPr>
        <a:xfrm>
          <a:off x="5658865" y="4515865"/>
          <a:ext cx="1546056" cy="1546056"/>
        </a:xfrm>
        <a:prstGeom prst="ellips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IQ" sz="1500" b="1" kern="1200" dirty="0" smtClean="0"/>
            <a:t>اعداد التكلفة</a:t>
          </a:r>
          <a:endParaRPr lang="ar-IQ" sz="1500" b="1" kern="1200" dirty="0"/>
        </a:p>
      </dsp:txBody>
      <dsp:txXfrm>
        <a:off x="5885280" y="4742280"/>
        <a:ext cx="1093226" cy="1093226"/>
      </dsp:txXfrm>
    </dsp:sp>
    <dsp:sp modelId="{331F6779-065F-476F-AE80-1AEDD1EB5501}">
      <dsp:nvSpPr>
        <dsp:cNvPr id="0" name=""/>
        <dsp:cNvSpPr/>
      </dsp:nvSpPr>
      <dsp:spPr>
        <a:xfrm rot="5400000">
          <a:off x="4029885" y="4728926"/>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a:off x="4544894" y="4717037"/>
        <a:ext cx="54211" cy="54211"/>
      </dsp:txXfrm>
    </dsp:sp>
    <dsp:sp modelId="{D4BB6683-5FAF-4154-A755-C0547AD4A608}">
      <dsp:nvSpPr>
        <dsp:cNvPr id="0" name=""/>
        <dsp:cNvSpPr/>
      </dsp:nvSpPr>
      <dsp:spPr>
        <a:xfrm>
          <a:off x="3798971" y="5286258"/>
          <a:ext cx="1546056" cy="1546056"/>
        </a:xfrm>
        <a:prstGeom prst="ellipse">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 مرحلة الاتفاقات </a:t>
          </a:r>
          <a:endParaRPr lang="ar-IQ" sz="2000" b="1" kern="1200" dirty="0"/>
        </a:p>
      </dsp:txBody>
      <dsp:txXfrm>
        <a:off x="4025386" y="5512673"/>
        <a:ext cx="1093226" cy="1093226"/>
      </dsp:txXfrm>
    </dsp:sp>
    <dsp:sp modelId="{47481BC8-C859-4F61-82CA-B1EE2EC62B01}">
      <dsp:nvSpPr>
        <dsp:cNvPr id="0" name=""/>
        <dsp:cNvSpPr/>
      </dsp:nvSpPr>
      <dsp:spPr>
        <a:xfrm rot="8100000">
          <a:off x="3099938" y="4343729"/>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rot="10800000">
        <a:off x="3614947" y="4331840"/>
        <a:ext cx="54211" cy="54211"/>
      </dsp:txXfrm>
    </dsp:sp>
    <dsp:sp modelId="{36212CF1-126A-4328-BF23-F22D36B8BF13}">
      <dsp:nvSpPr>
        <dsp:cNvPr id="0" name=""/>
        <dsp:cNvSpPr/>
      </dsp:nvSpPr>
      <dsp:spPr>
        <a:xfrm>
          <a:off x="1939078" y="4515865"/>
          <a:ext cx="1546056" cy="1546056"/>
        </a:xfrm>
        <a:prstGeom prst="ellipse">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مرحلة التنشيط</a:t>
          </a:r>
          <a:endParaRPr lang="ar-IQ" sz="2000" b="1" kern="1200" dirty="0"/>
        </a:p>
      </dsp:txBody>
      <dsp:txXfrm>
        <a:off x="2165493" y="4742280"/>
        <a:ext cx="1093226" cy="1093226"/>
      </dsp:txXfrm>
    </dsp:sp>
    <dsp:sp modelId="{5128CCC5-D059-4AF2-AAA4-809C70D952E5}">
      <dsp:nvSpPr>
        <dsp:cNvPr id="0" name=""/>
        <dsp:cNvSpPr/>
      </dsp:nvSpPr>
      <dsp:spPr>
        <a:xfrm rot="10800000">
          <a:off x="2714741" y="3413782"/>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rot="10800000">
        <a:off x="3229750" y="3401894"/>
        <a:ext cx="54211" cy="54211"/>
      </dsp:txXfrm>
    </dsp:sp>
    <dsp:sp modelId="{466A188B-11E1-4D53-AC44-DF83FD9D6843}">
      <dsp:nvSpPr>
        <dsp:cNvPr id="0" name=""/>
        <dsp:cNvSpPr/>
      </dsp:nvSpPr>
      <dsp:spPr>
        <a:xfrm>
          <a:off x="1168685" y="2655971"/>
          <a:ext cx="1546056" cy="1546056"/>
        </a:xfrm>
        <a:prstGeom prst="ellipse">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IQ" sz="2800" b="1" kern="1200" dirty="0" smtClean="0"/>
            <a:t> </a:t>
          </a:r>
          <a:r>
            <a:rPr lang="ar-IQ" sz="2000" b="1" kern="1200" dirty="0" smtClean="0"/>
            <a:t>مرحلة اعداد الوثائق </a:t>
          </a:r>
          <a:endParaRPr lang="ar-IQ" sz="2000" b="1" kern="1200" dirty="0"/>
        </a:p>
      </dsp:txBody>
      <dsp:txXfrm>
        <a:off x="1395100" y="2882386"/>
        <a:ext cx="1093226" cy="1093226"/>
      </dsp:txXfrm>
    </dsp:sp>
    <dsp:sp modelId="{914D6017-238C-4996-AC8D-030DEFC89B18}">
      <dsp:nvSpPr>
        <dsp:cNvPr id="0" name=""/>
        <dsp:cNvSpPr/>
      </dsp:nvSpPr>
      <dsp:spPr>
        <a:xfrm rot="13500000">
          <a:off x="3099938" y="2483836"/>
          <a:ext cx="1084229" cy="30434"/>
        </a:xfrm>
        <a:custGeom>
          <a:avLst/>
          <a:gdLst/>
          <a:ahLst/>
          <a:cxnLst/>
          <a:rect l="0" t="0" r="0" b="0"/>
          <a:pathLst>
            <a:path>
              <a:moveTo>
                <a:pt x="0" y="15217"/>
              </a:moveTo>
              <a:lnTo>
                <a:pt x="1084229" y="15217"/>
              </a:lnTo>
            </a:path>
          </a:pathLst>
        </a:custGeom>
        <a:noFill/>
        <a:ln w="15875" cap="flat" cmpd="sng" algn="ctr">
          <a:solidFill>
            <a:schemeClr val="accent2">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rot="10800000">
        <a:off x="3614947" y="2471947"/>
        <a:ext cx="54211" cy="54211"/>
      </dsp:txXfrm>
    </dsp:sp>
    <dsp:sp modelId="{58403317-A1FA-42E8-AC1E-EB1EAB32B078}">
      <dsp:nvSpPr>
        <dsp:cNvPr id="0" name=""/>
        <dsp:cNvSpPr/>
      </dsp:nvSpPr>
      <dsp:spPr>
        <a:xfrm>
          <a:off x="1939078" y="796078"/>
          <a:ext cx="1546056" cy="1546056"/>
        </a:xfrm>
        <a:prstGeom prst="ellipse">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IQ" sz="1800" b="1" kern="1200" dirty="0" smtClean="0"/>
            <a:t>مرحلة مداومة الاتصال بالموردين </a:t>
          </a:r>
          <a:endParaRPr lang="ar-IQ" sz="1800" b="1" kern="1200" dirty="0"/>
        </a:p>
      </dsp:txBody>
      <dsp:txXfrm>
        <a:off x="2165493" y="1022493"/>
        <a:ext cx="1093226" cy="10932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CF117D-505E-443F-9F33-5C8A42B097B2}">
      <dsp:nvSpPr>
        <dsp:cNvPr id="0" name=""/>
        <dsp:cNvSpPr/>
      </dsp:nvSpPr>
      <dsp:spPr>
        <a:xfrm>
          <a:off x="3347204" y="3700727"/>
          <a:ext cx="2449591" cy="244959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defTabSz="1289050" rtl="1">
            <a:lnSpc>
              <a:spcPct val="90000"/>
            </a:lnSpc>
            <a:spcBef>
              <a:spcPct val="0"/>
            </a:spcBef>
            <a:spcAft>
              <a:spcPct val="35000"/>
            </a:spcAft>
          </a:pPr>
          <a:r>
            <a:rPr lang="ar-IQ" sz="2900" b="1" u="none" kern="12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ارباح الشركات السياحية </a:t>
          </a:r>
          <a:endParaRPr lang="ar-IQ" sz="2900" b="1" u="none" kern="12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sp:txBody>
      <dsp:txXfrm>
        <a:off x="3705938" y="4059461"/>
        <a:ext cx="1732123" cy="1732123"/>
      </dsp:txXfrm>
    </dsp:sp>
    <dsp:sp modelId="{52A74727-CE5A-4381-B867-B1D001546C6A}">
      <dsp:nvSpPr>
        <dsp:cNvPr id="0" name=""/>
        <dsp:cNvSpPr/>
      </dsp:nvSpPr>
      <dsp:spPr>
        <a:xfrm rot="10800000">
          <a:off x="858280" y="4576456"/>
          <a:ext cx="2352032" cy="69813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959EAE-4EFC-47A3-AEB8-944C2F8AEC15}">
      <dsp:nvSpPr>
        <dsp:cNvPr id="0" name=""/>
        <dsp:cNvSpPr/>
      </dsp:nvSpPr>
      <dsp:spPr>
        <a:xfrm>
          <a:off x="923" y="4239637"/>
          <a:ext cx="1714714" cy="137177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defTabSz="889000" rtl="1">
            <a:lnSpc>
              <a:spcPct val="90000"/>
            </a:lnSpc>
            <a:spcBef>
              <a:spcPct val="0"/>
            </a:spcBef>
            <a:spcAft>
              <a:spcPct val="35000"/>
            </a:spcAft>
          </a:pPr>
          <a:r>
            <a:rPr lang="ar-IQ" sz="2000" b="1" kern="12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استغلال الاموال في شركات الاستثمار </a:t>
          </a:r>
          <a:endParaRPr lang="ar-IQ" sz="2000" b="1" kern="12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sp:txBody>
      <dsp:txXfrm>
        <a:off x="41101" y="4279815"/>
        <a:ext cx="1634358" cy="1291415"/>
      </dsp:txXfrm>
    </dsp:sp>
    <dsp:sp modelId="{9383466A-863E-4B94-95F8-76D0F842FABA}">
      <dsp:nvSpPr>
        <dsp:cNvPr id="0" name=""/>
        <dsp:cNvSpPr/>
      </dsp:nvSpPr>
      <dsp:spPr>
        <a:xfrm rot="12960000">
          <a:off x="1342939" y="3084832"/>
          <a:ext cx="2352032" cy="69813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F135D36-A61E-491A-91D5-687D90FC5270}">
      <dsp:nvSpPr>
        <dsp:cNvPr id="0" name=""/>
        <dsp:cNvSpPr/>
      </dsp:nvSpPr>
      <dsp:spPr>
        <a:xfrm>
          <a:off x="710180" y="2056768"/>
          <a:ext cx="1714714" cy="1371771"/>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defTabSz="622300" rtl="1">
            <a:lnSpc>
              <a:spcPct val="90000"/>
            </a:lnSpc>
            <a:spcBef>
              <a:spcPct val="0"/>
            </a:spcBef>
            <a:spcAft>
              <a:spcPct val="35000"/>
            </a:spcAft>
          </a:pPr>
          <a:r>
            <a:rPr lang="ar-IQ" sz="1400" b="1" kern="12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عن طريق الخصومات والعمولات، للإقامة والمطاعم والحفلات</a:t>
          </a:r>
          <a:endParaRPr lang="ar-IQ" sz="1400" b="1" kern="12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sp:txBody>
      <dsp:txXfrm>
        <a:off x="750358" y="2096946"/>
        <a:ext cx="1634358" cy="1291415"/>
      </dsp:txXfrm>
    </dsp:sp>
    <dsp:sp modelId="{994CEB89-372C-4319-B0CA-1AFE77EBBC8A}">
      <dsp:nvSpPr>
        <dsp:cNvPr id="0" name=""/>
        <dsp:cNvSpPr/>
      </dsp:nvSpPr>
      <dsp:spPr>
        <a:xfrm rot="15120000">
          <a:off x="2611790" y="2162957"/>
          <a:ext cx="2352032" cy="69813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17AAF0-0B11-4B0A-A015-F83664BA3822}">
      <dsp:nvSpPr>
        <dsp:cNvPr id="0" name=""/>
        <dsp:cNvSpPr/>
      </dsp:nvSpPr>
      <dsp:spPr>
        <a:xfrm>
          <a:off x="2567040" y="707680"/>
          <a:ext cx="1714714" cy="1371771"/>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defTabSz="889000" rtl="1">
            <a:lnSpc>
              <a:spcPct val="90000"/>
            </a:lnSpc>
            <a:spcBef>
              <a:spcPct val="0"/>
            </a:spcBef>
            <a:spcAft>
              <a:spcPct val="35000"/>
            </a:spcAft>
          </a:pPr>
          <a:r>
            <a:rPr lang="ar-IQ" sz="2000" b="1" kern="12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عن طريق بيع السفرات السياحية المنظمة</a:t>
          </a:r>
          <a:endParaRPr lang="ar-IQ" sz="2000" b="1" kern="12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sp:txBody>
      <dsp:txXfrm>
        <a:off x="2607218" y="747858"/>
        <a:ext cx="1634358" cy="1291415"/>
      </dsp:txXfrm>
    </dsp:sp>
    <dsp:sp modelId="{DAA4DE35-611C-4AC5-B8AC-7D44CC26DD9F}">
      <dsp:nvSpPr>
        <dsp:cNvPr id="0" name=""/>
        <dsp:cNvSpPr/>
      </dsp:nvSpPr>
      <dsp:spPr>
        <a:xfrm rot="17280000">
          <a:off x="4180177" y="2162957"/>
          <a:ext cx="2352032" cy="698133"/>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847361-66E0-42B7-85B3-D8CCF7713922}">
      <dsp:nvSpPr>
        <dsp:cNvPr id="0" name=""/>
        <dsp:cNvSpPr/>
      </dsp:nvSpPr>
      <dsp:spPr>
        <a:xfrm>
          <a:off x="4862245" y="707680"/>
          <a:ext cx="1714714" cy="1371771"/>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defTabSz="889000" rtl="1">
            <a:lnSpc>
              <a:spcPct val="90000"/>
            </a:lnSpc>
            <a:spcBef>
              <a:spcPct val="0"/>
            </a:spcBef>
            <a:spcAft>
              <a:spcPct val="35000"/>
            </a:spcAft>
          </a:pPr>
          <a:r>
            <a:rPr lang="ar-IQ" sz="2000" b="1" kern="12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اصدار التذاكر للمسافرين</a:t>
          </a:r>
          <a:endParaRPr lang="ar-IQ" sz="2000" b="1" kern="12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sp:txBody>
      <dsp:txXfrm>
        <a:off x="4902423" y="747858"/>
        <a:ext cx="1634358" cy="1291415"/>
      </dsp:txXfrm>
    </dsp:sp>
    <dsp:sp modelId="{B6C8724E-490D-45CC-A85E-BD7297959ECB}">
      <dsp:nvSpPr>
        <dsp:cNvPr id="0" name=""/>
        <dsp:cNvSpPr/>
      </dsp:nvSpPr>
      <dsp:spPr>
        <a:xfrm rot="19440000">
          <a:off x="5449028" y="3084832"/>
          <a:ext cx="2352032" cy="698133"/>
        </a:xfrm>
        <a:prstGeom prst="lef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4B83B8-0B70-4142-A2DC-7132A14BB986}">
      <dsp:nvSpPr>
        <dsp:cNvPr id="0" name=""/>
        <dsp:cNvSpPr/>
      </dsp:nvSpPr>
      <dsp:spPr>
        <a:xfrm>
          <a:off x="6719104" y="2056768"/>
          <a:ext cx="1714714" cy="1371771"/>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defTabSz="889000" rtl="1">
            <a:lnSpc>
              <a:spcPct val="90000"/>
            </a:lnSpc>
            <a:spcBef>
              <a:spcPct val="0"/>
            </a:spcBef>
            <a:spcAft>
              <a:spcPct val="35000"/>
            </a:spcAft>
          </a:pPr>
          <a:r>
            <a:rPr lang="ar-IQ" sz="2000" b="1" kern="12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عملية الفرق في تحويل العملات</a:t>
          </a:r>
          <a:endParaRPr lang="ar-IQ" sz="2000" b="1" kern="12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sp:txBody>
      <dsp:txXfrm>
        <a:off x="6759282" y="2096946"/>
        <a:ext cx="1634358" cy="1291415"/>
      </dsp:txXfrm>
    </dsp:sp>
    <dsp:sp modelId="{F2A08E0A-8BB1-415D-9FCA-D96E57D68E25}">
      <dsp:nvSpPr>
        <dsp:cNvPr id="0" name=""/>
        <dsp:cNvSpPr/>
      </dsp:nvSpPr>
      <dsp:spPr>
        <a:xfrm>
          <a:off x="5933686" y="4576456"/>
          <a:ext cx="2352032" cy="69813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095BBD-C333-49ED-B757-6EEC48C93CA0}">
      <dsp:nvSpPr>
        <dsp:cNvPr id="0" name=""/>
        <dsp:cNvSpPr/>
      </dsp:nvSpPr>
      <dsp:spPr>
        <a:xfrm>
          <a:off x="7428361" y="4239637"/>
          <a:ext cx="1714714" cy="137177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defTabSz="889000" rtl="1">
            <a:lnSpc>
              <a:spcPct val="90000"/>
            </a:lnSpc>
            <a:spcBef>
              <a:spcPct val="0"/>
            </a:spcBef>
            <a:spcAft>
              <a:spcPct val="35000"/>
            </a:spcAft>
          </a:pPr>
          <a:r>
            <a:rPr lang="ar-IQ" sz="2000" b="1" kern="12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من اصدار وثائق تأمين للمسافرين وأمتعتهم</a:t>
          </a:r>
          <a:endParaRPr lang="ar-IQ" sz="2000" b="1" kern="12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dsp:txBody>
      <dsp:txXfrm>
        <a:off x="7468539" y="4279815"/>
        <a:ext cx="1634358" cy="12914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44A13E-F227-44F2-83E7-78968ED044AE}">
      <dsp:nvSpPr>
        <dsp:cNvPr id="0" name=""/>
        <dsp:cNvSpPr/>
      </dsp:nvSpPr>
      <dsp:spPr>
        <a:xfrm>
          <a:off x="4212019" y="908721"/>
          <a:ext cx="1144181" cy="274962"/>
        </a:xfrm>
        <a:custGeom>
          <a:avLst/>
          <a:gdLst/>
          <a:ahLst/>
          <a:cxnLst/>
          <a:rect l="0" t="0" r="0" b="0"/>
          <a:pathLst>
            <a:path>
              <a:moveTo>
                <a:pt x="1144181" y="0"/>
              </a:moveTo>
              <a:lnTo>
                <a:pt x="1144181" y="274962"/>
              </a:lnTo>
              <a:lnTo>
                <a:pt x="0" y="27496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DEF3FA-121E-4D82-9024-1EBF431A9F09}">
      <dsp:nvSpPr>
        <dsp:cNvPr id="0" name=""/>
        <dsp:cNvSpPr/>
      </dsp:nvSpPr>
      <dsp:spPr>
        <a:xfrm>
          <a:off x="8316475" y="2924947"/>
          <a:ext cx="176529" cy="1260152"/>
        </a:xfrm>
        <a:custGeom>
          <a:avLst/>
          <a:gdLst/>
          <a:ahLst/>
          <a:cxnLst/>
          <a:rect l="0" t="0" r="0" b="0"/>
          <a:pathLst>
            <a:path>
              <a:moveTo>
                <a:pt x="176529" y="0"/>
              </a:moveTo>
              <a:lnTo>
                <a:pt x="176529" y="1260152"/>
              </a:lnTo>
              <a:lnTo>
                <a:pt x="0" y="126015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C0AEF4-18FD-438B-B81D-B9C15FADA669}">
      <dsp:nvSpPr>
        <dsp:cNvPr id="0" name=""/>
        <dsp:cNvSpPr/>
      </dsp:nvSpPr>
      <dsp:spPr>
        <a:xfrm>
          <a:off x="5356200" y="908721"/>
          <a:ext cx="3136803" cy="1368126"/>
        </a:xfrm>
        <a:custGeom>
          <a:avLst/>
          <a:gdLst/>
          <a:ahLst/>
          <a:cxnLst/>
          <a:rect l="0" t="0" r="0" b="0"/>
          <a:pathLst>
            <a:path>
              <a:moveTo>
                <a:pt x="0" y="0"/>
              </a:moveTo>
              <a:lnTo>
                <a:pt x="0" y="1232025"/>
              </a:lnTo>
              <a:lnTo>
                <a:pt x="3136803" y="1232025"/>
              </a:lnTo>
              <a:lnTo>
                <a:pt x="3136803" y="136812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C8D405-CD6F-42C9-9779-3094469281F2}">
      <dsp:nvSpPr>
        <dsp:cNvPr id="0" name=""/>
        <dsp:cNvSpPr/>
      </dsp:nvSpPr>
      <dsp:spPr>
        <a:xfrm>
          <a:off x="5356200" y="908721"/>
          <a:ext cx="1376071" cy="1368126"/>
        </a:xfrm>
        <a:custGeom>
          <a:avLst/>
          <a:gdLst/>
          <a:ahLst/>
          <a:cxnLst/>
          <a:rect l="0" t="0" r="0" b="0"/>
          <a:pathLst>
            <a:path>
              <a:moveTo>
                <a:pt x="0" y="0"/>
              </a:moveTo>
              <a:lnTo>
                <a:pt x="0" y="1232025"/>
              </a:lnTo>
              <a:lnTo>
                <a:pt x="1376071" y="1232025"/>
              </a:lnTo>
              <a:lnTo>
                <a:pt x="1376071" y="136812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4F701-8F7D-4341-B08F-D43BDA69F017}">
      <dsp:nvSpPr>
        <dsp:cNvPr id="0" name=""/>
        <dsp:cNvSpPr/>
      </dsp:nvSpPr>
      <dsp:spPr>
        <a:xfrm>
          <a:off x="5004075" y="2924973"/>
          <a:ext cx="288002" cy="1180203"/>
        </a:xfrm>
        <a:custGeom>
          <a:avLst/>
          <a:gdLst/>
          <a:ahLst/>
          <a:cxnLst/>
          <a:rect l="0" t="0" r="0" b="0"/>
          <a:pathLst>
            <a:path>
              <a:moveTo>
                <a:pt x="0" y="0"/>
              </a:moveTo>
              <a:lnTo>
                <a:pt x="0" y="1180203"/>
              </a:lnTo>
              <a:lnTo>
                <a:pt x="288002" y="118020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F0F446-4181-4A88-864D-0EA4247EA676}">
      <dsp:nvSpPr>
        <dsp:cNvPr id="0" name=""/>
        <dsp:cNvSpPr/>
      </dsp:nvSpPr>
      <dsp:spPr>
        <a:xfrm>
          <a:off x="4788076" y="2924973"/>
          <a:ext cx="215998" cy="1180203"/>
        </a:xfrm>
        <a:custGeom>
          <a:avLst/>
          <a:gdLst/>
          <a:ahLst/>
          <a:cxnLst/>
          <a:rect l="0" t="0" r="0" b="0"/>
          <a:pathLst>
            <a:path>
              <a:moveTo>
                <a:pt x="215998" y="0"/>
              </a:moveTo>
              <a:lnTo>
                <a:pt x="215998" y="1180203"/>
              </a:lnTo>
              <a:lnTo>
                <a:pt x="0" y="118020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F7FC32-A378-4DF1-B718-5B2DA00A5B05}">
      <dsp:nvSpPr>
        <dsp:cNvPr id="0" name=""/>
        <dsp:cNvSpPr/>
      </dsp:nvSpPr>
      <dsp:spPr>
        <a:xfrm>
          <a:off x="5004075" y="908721"/>
          <a:ext cx="352125" cy="1368152"/>
        </a:xfrm>
        <a:custGeom>
          <a:avLst/>
          <a:gdLst/>
          <a:ahLst/>
          <a:cxnLst/>
          <a:rect l="0" t="0" r="0" b="0"/>
          <a:pathLst>
            <a:path>
              <a:moveTo>
                <a:pt x="352125" y="0"/>
              </a:moveTo>
              <a:lnTo>
                <a:pt x="352125" y="1232051"/>
              </a:lnTo>
              <a:lnTo>
                <a:pt x="0" y="1232051"/>
              </a:lnTo>
              <a:lnTo>
                <a:pt x="0" y="13681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D1B73-C313-4B81-95DF-A6C131A08F8C}">
      <dsp:nvSpPr>
        <dsp:cNvPr id="0" name=""/>
        <dsp:cNvSpPr/>
      </dsp:nvSpPr>
      <dsp:spPr>
        <a:xfrm>
          <a:off x="2411817" y="5349528"/>
          <a:ext cx="591780" cy="635747"/>
        </a:xfrm>
        <a:custGeom>
          <a:avLst/>
          <a:gdLst/>
          <a:ahLst/>
          <a:cxnLst/>
          <a:rect l="0" t="0" r="0" b="0"/>
          <a:pathLst>
            <a:path>
              <a:moveTo>
                <a:pt x="591780" y="0"/>
              </a:moveTo>
              <a:lnTo>
                <a:pt x="591780" y="635747"/>
              </a:lnTo>
              <a:lnTo>
                <a:pt x="0" y="63574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5FDC2F-0E5F-46D7-BF7F-8DBABBBB408F}">
      <dsp:nvSpPr>
        <dsp:cNvPr id="0" name=""/>
        <dsp:cNvSpPr/>
      </dsp:nvSpPr>
      <dsp:spPr>
        <a:xfrm>
          <a:off x="1835721" y="4437139"/>
          <a:ext cx="519776" cy="588338"/>
        </a:xfrm>
        <a:custGeom>
          <a:avLst/>
          <a:gdLst/>
          <a:ahLst/>
          <a:cxnLst/>
          <a:rect l="0" t="0" r="0" b="0"/>
          <a:pathLst>
            <a:path>
              <a:moveTo>
                <a:pt x="0" y="0"/>
              </a:moveTo>
              <a:lnTo>
                <a:pt x="0" y="588338"/>
              </a:lnTo>
              <a:lnTo>
                <a:pt x="519776" y="58833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2DA879-D612-490B-8C03-7339798C72D6}">
      <dsp:nvSpPr>
        <dsp:cNvPr id="0" name=""/>
        <dsp:cNvSpPr/>
      </dsp:nvSpPr>
      <dsp:spPr>
        <a:xfrm>
          <a:off x="1299095" y="4437139"/>
          <a:ext cx="536626" cy="588338"/>
        </a:xfrm>
        <a:custGeom>
          <a:avLst/>
          <a:gdLst/>
          <a:ahLst/>
          <a:cxnLst/>
          <a:rect l="0" t="0" r="0" b="0"/>
          <a:pathLst>
            <a:path>
              <a:moveTo>
                <a:pt x="536626" y="0"/>
              </a:moveTo>
              <a:lnTo>
                <a:pt x="536626" y="588338"/>
              </a:lnTo>
              <a:lnTo>
                <a:pt x="0" y="58833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F5476D-D877-468F-A33D-9A957D52F356}">
      <dsp:nvSpPr>
        <dsp:cNvPr id="0" name=""/>
        <dsp:cNvSpPr/>
      </dsp:nvSpPr>
      <dsp:spPr>
        <a:xfrm>
          <a:off x="2483821" y="2924973"/>
          <a:ext cx="360019" cy="1188116"/>
        </a:xfrm>
        <a:custGeom>
          <a:avLst/>
          <a:gdLst/>
          <a:ahLst/>
          <a:cxnLst/>
          <a:rect l="0" t="0" r="0" b="0"/>
          <a:pathLst>
            <a:path>
              <a:moveTo>
                <a:pt x="360019" y="0"/>
              </a:moveTo>
              <a:lnTo>
                <a:pt x="360019" y="1188116"/>
              </a:lnTo>
              <a:lnTo>
                <a:pt x="0" y="1188116"/>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D15138-8E0D-4300-B0A4-CD4862EFC013}">
      <dsp:nvSpPr>
        <dsp:cNvPr id="0" name=""/>
        <dsp:cNvSpPr/>
      </dsp:nvSpPr>
      <dsp:spPr>
        <a:xfrm>
          <a:off x="2843841" y="908721"/>
          <a:ext cx="2512359" cy="1368152"/>
        </a:xfrm>
        <a:custGeom>
          <a:avLst/>
          <a:gdLst/>
          <a:ahLst/>
          <a:cxnLst/>
          <a:rect l="0" t="0" r="0" b="0"/>
          <a:pathLst>
            <a:path>
              <a:moveTo>
                <a:pt x="2512359" y="0"/>
              </a:moveTo>
              <a:lnTo>
                <a:pt x="2512359" y="1232051"/>
              </a:lnTo>
              <a:lnTo>
                <a:pt x="0" y="1232051"/>
              </a:lnTo>
              <a:lnTo>
                <a:pt x="0" y="13681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82E76F-A0E2-4308-9B33-B176C863AD52}">
      <dsp:nvSpPr>
        <dsp:cNvPr id="0" name=""/>
        <dsp:cNvSpPr/>
      </dsp:nvSpPr>
      <dsp:spPr>
        <a:xfrm>
          <a:off x="827615" y="908721"/>
          <a:ext cx="4528585" cy="1368126"/>
        </a:xfrm>
        <a:custGeom>
          <a:avLst/>
          <a:gdLst/>
          <a:ahLst/>
          <a:cxnLst/>
          <a:rect l="0" t="0" r="0" b="0"/>
          <a:pathLst>
            <a:path>
              <a:moveTo>
                <a:pt x="4528585" y="0"/>
              </a:moveTo>
              <a:lnTo>
                <a:pt x="4528585" y="1232025"/>
              </a:lnTo>
              <a:lnTo>
                <a:pt x="0" y="1232025"/>
              </a:lnTo>
              <a:lnTo>
                <a:pt x="0" y="136812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5C1275-3119-457A-8B6A-98C41B2B3A3B}">
      <dsp:nvSpPr>
        <dsp:cNvPr id="0" name=""/>
        <dsp:cNvSpPr/>
      </dsp:nvSpPr>
      <dsp:spPr>
        <a:xfrm>
          <a:off x="4708100" y="205850"/>
          <a:ext cx="1296199" cy="702870"/>
        </a:xfrm>
        <a:prstGeom prst="rect">
          <a:avLst/>
        </a:prstGeom>
        <a:gradFill rotWithShape="1">
          <a:gsLst>
            <a:gs pos="0">
              <a:schemeClr val="accent3">
                <a:tint val="20000"/>
                <a:satMod val="180000"/>
                <a:lumMod val="98000"/>
              </a:schemeClr>
            </a:gs>
            <a:gs pos="40000">
              <a:schemeClr val="accent3">
                <a:tint val="30000"/>
                <a:satMod val="260000"/>
                <a:lumMod val="84000"/>
              </a:schemeClr>
            </a:gs>
            <a:gs pos="100000">
              <a:schemeClr val="accent3">
                <a:tint val="100000"/>
                <a:satMod val="110000"/>
                <a:lumMod val="100000"/>
              </a:schemeClr>
            </a:gs>
          </a:gsLst>
          <a:lin ang="5040000" scaled="1"/>
        </a:gradFill>
        <a:ln w="9525" cap="flat"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المدير العام</a:t>
          </a:r>
          <a:endParaRPr lang="ar-IQ" sz="2800" kern="1200" dirty="0"/>
        </a:p>
      </dsp:txBody>
      <dsp:txXfrm>
        <a:off x="4708100" y="205850"/>
        <a:ext cx="1296199" cy="702870"/>
      </dsp:txXfrm>
    </dsp:sp>
    <dsp:sp modelId="{B3779971-CF6E-4700-9CF0-1A9862533F9C}">
      <dsp:nvSpPr>
        <dsp:cNvPr id="0" name=""/>
        <dsp:cNvSpPr/>
      </dsp:nvSpPr>
      <dsp:spPr>
        <a:xfrm>
          <a:off x="179515" y="2276847"/>
          <a:ext cx="1296199" cy="648099"/>
        </a:xfrm>
        <a:prstGeom prst="rect">
          <a:avLst/>
        </a:prstGeom>
        <a:gradFill rotWithShape="1">
          <a:gsLst>
            <a:gs pos="0">
              <a:schemeClr val="accent3"/>
            </a:gs>
            <a:gs pos="100000">
              <a:schemeClr val="accent3">
                <a:shade val="75000"/>
                <a:satMod val="120000"/>
                <a:lumMod val="90000"/>
              </a:schemeClr>
            </a:gs>
          </a:gsLst>
          <a:lin ang="5400000" scaled="0"/>
        </a:gradFill>
        <a:ln w="9525" cap="flat" cmpd="sng" algn="ctr">
          <a:solidFill>
            <a:schemeClr val="accent3"/>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hemeClr val="accent3"/>
        </a:lnRef>
        <a:fillRef idx="3">
          <a:schemeClr val="accent3"/>
        </a:fillRef>
        <a:effectRef idx="2">
          <a:schemeClr val="accent3"/>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قسم المالية</a:t>
          </a:r>
          <a:endParaRPr lang="ar-IQ" sz="2000" kern="1200" dirty="0"/>
        </a:p>
      </dsp:txBody>
      <dsp:txXfrm>
        <a:off x="179515" y="2276847"/>
        <a:ext cx="1296199" cy="648099"/>
      </dsp:txXfrm>
    </dsp:sp>
    <dsp:sp modelId="{9DDE254C-EA12-4931-8E8C-F208284C7443}">
      <dsp:nvSpPr>
        <dsp:cNvPr id="0" name=""/>
        <dsp:cNvSpPr/>
      </dsp:nvSpPr>
      <dsp:spPr>
        <a:xfrm>
          <a:off x="2195741" y="2276873"/>
          <a:ext cx="1296199" cy="648099"/>
        </a:xfrm>
        <a:prstGeom prst="rect">
          <a:avLst/>
        </a:prstGeom>
        <a:solidFill>
          <a:schemeClr val="accent6"/>
        </a:solidFill>
        <a:ln w="15875"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قسم البيع والتسويق</a:t>
          </a:r>
          <a:endParaRPr lang="ar-IQ" sz="2000" kern="1200" dirty="0"/>
        </a:p>
      </dsp:txBody>
      <dsp:txXfrm>
        <a:off x="2195741" y="2276873"/>
        <a:ext cx="1296199" cy="648099"/>
      </dsp:txXfrm>
    </dsp:sp>
    <dsp:sp modelId="{154F0E18-8A81-40E1-9464-5A39707835CD}">
      <dsp:nvSpPr>
        <dsp:cNvPr id="0" name=""/>
        <dsp:cNvSpPr/>
      </dsp:nvSpPr>
      <dsp:spPr>
        <a:xfrm>
          <a:off x="1187621" y="3789039"/>
          <a:ext cx="1296199" cy="648099"/>
        </a:xfrm>
        <a:prstGeom prst="rect">
          <a:avLst/>
        </a:prstGeom>
        <a:gradFill rotWithShape="1">
          <a:gsLst>
            <a:gs pos="0">
              <a:schemeClr val="dk1"/>
            </a:gs>
            <a:gs pos="100000">
              <a:schemeClr val="dk1">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dk1">
              <a:shade val="30000"/>
            </a:schemeClr>
          </a:contourClr>
        </a:sp3d>
      </dsp:spPr>
      <dsp:style>
        <a:lnRef idx="0">
          <a:schemeClr val="dk1"/>
        </a:lnRef>
        <a:fillRef idx="3">
          <a:schemeClr val="dk1"/>
        </a:fillRef>
        <a:effectRef idx="3">
          <a:schemeClr val="dk1"/>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حجز</a:t>
          </a:r>
          <a:endParaRPr lang="ar-IQ" sz="2000" b="1" kern="1200" dirty="0"/>
        </a:p>
      </dsp:txBody>
      <dsp:txXfrm>
        <a:off x="1187621" y="3789039"/>
        <a:ext cx="1296199" cy="648099"/>
      </dsp:txXfrm>
    </dsp:sp>
    <dsp:sp modelId="{E99A3FC9-DAE9-4B6D-B0FB-2715200EE21C}">
      <dsp:nvSpPr>
        <dsp:cNvPr id="0" name=""/>
        <dsp:cNvSpPr/>
      </dsp:nvSpPr>
      <dsp:spPr>
        <a:xfrm>
          <a:off x="2895" y="4701428"/>
          <a:ext cx="1296199" cy="648099"/>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بيع</a:t>
          </a:r>
          <a:endParaRPr lang="ar-IQ" sz="2000" b="1" kern="1200" dirty="0"/>
        </a:p>
      </dsp:txBody>
      <dsp:txXfrm>
        <a:off x="2895" y="4701428"/>
        <a:ext cx="1296199" cy="648099"/>
      </dsp:txXfrm>
    </dsp:sp>
    <dsp:sp modelId="{ADCD39A1-A4AF-4CF8-B233-9FA1D95257E2}">
      <dsp:nvSpPr>
        <dsp:cNvPr id="0" name=""/>
        <dsp:cNvSpPr/>
      </dsp:nvSpPr>
      <dsp:spPr>
        <a:xfrm>
          <a:off x="2355498" y="4701428"/>
          <a:ext cx="1296199" cy="648099"/>
        </a:xfrm>
        <a:prstGeom prst="rect">
          <a:avLst/>
        </a:prstGeom>
        <a:gradFill rotWithShape="1">
          <a:gsLst>
            <a:gs pos="0">
              <a:schemeClr val="accent2"/>
            </a:gs>
            <a:gs pos="100000">
              <a:schemeClr val="accent2">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shade val="30000"/>
            </a:schemeClr>
          </a:contourClr>
        </a:sp3d>
      </dsp:spPr>
      <dsp:style>
        <a:lnRef idx="0">
          <a:schemeClr val="accent2"/>
        </a:lnRef>
        <a:fillRef idx="3">
          <a:schemeClr val="accent2"/>
        </a:fillRef>
        <a:effectRef idx="3">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اعلان</a:t>
          </a:r>
          <a:endParaRPr lang="ar-IQ" sz="2000" b="1" kern="1200" dirty="0"/>
        </a:p>
      </dsp:txBody>
      <dsp:txXfrm>
        <a:off x="2355498" y="4701428"/>
        <a:ext cx="1296199" cy="648099"/>
      </dsp:txXfrm>
    </dsp:sp>
    <dsp:sp modelId="{8EFBB708-CA79-49C9-B92F-36EA3C175117}">
      <dsp:nvSpPr>
        <dsp:cNvPr id="0" name=""/>
        <dsp:cNvSpPr/>
      </dsp:nvSpPr>
      <dsp:spPr>
        <a:xfrm>
          <a:off x="1115618" y="5661225"/>
          <a:ext cx="1296199" cy="648099"/>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توزيع</a:t>
          </a:r>
          <a:endParaRPr lang="ar-IQ" sz="2000" b="1" kern="1200" dirty="0"/>
        </a:p>
      </dsp:txBody>
      <dsp:txXfrm>
        <a:off x="1115618" y="5661225"/>
        <a:ext cx="1296199" cy="648099"/>
      </dsp:txXfrm>
    </dsp:sp>
    <dsp:sp modelId="{EC7B2F08-D527-446C-B4A1-3548AF499CEC}">
      <dsp:nvSpPr>
        <dsp:cNvPr id="0" name=""/>
        <dsp:cNvSpPr/>
      </dsp:nvSpPr>
      <dsp:spPr>
        <a:xfrm>
          <a:off x="4355975" y="2276873"/>
          <a:ext cx="1296199" cy="648099"/>
        </a:xfrm>
        <a:prstGeom prst="rect">
          <a:avLst/>
        </a:prstGeom>
        <a:gradFill rotWithShape="1">
          <a:gsLst>
            <a:gs pos="0">
              <a:schemeClr val="accent5">
                <a:tint val="20000"/>
                <a:satMod val="180000"/>
                <a:lumMod val="98000"/>
              </a:schemeClr>
            </a:gs>
            <a:gs pos="40000">
              <a:schemeClr val="accent5">
                <a:tint val="30000"/>
                <a:satMod val="260000"/>
                <a:lumMod val="84000"/>
              </a:schemeClr>
            </a:gs>
            <a:gs pos="100000">
              <a:schemeClr val="accent5">
                <a:tint val="100000"/>
                <a:satMod val="110000"/>
                <a:lumMod val="100000"/>
              </a:schemeClr>
            </a:gs>
          </a:gsLst>
          <a:lin ang="5040000" scaled="1"/>
        </a:gradFill>
        <a:ln w="9525" cap="flat" cmpd="sng" algn="ctr">
          <a:solidFill>
            <a:schemeClr val="accent5"/>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قسم الحجز</a:t>
          </a:r>
          <a:endParaRPr lang="ar-IQ" sz="2000" kern="1200" dirty="0"/>
        </a:p>
      </dsp:txBody>
      <dsp:txXfrm>
        <a:off x="4355975" y="2276873"/>
        <a:ext cx="1296199" cy="648099"/>
      </dsp:txXfrm>
    </dsp:sp>
    <dsp:sp modelId="{553F1F87-D749-4D14-923E-C23CEB514434}">
      <dsp:nvSpPr>
        <dsp:cNvPr id="0" name=""/>
        <dsp:cNvSpPr/>
      </dsp:nvSpPr>
      <dsp:spPr>
        <a:xfrm>
          <a:off x="3491876" y="3781126"/>
          <a:ext cx="1296199" cy="648099"/>
        </a:xfrm>
        <a:prstGeom prst="rect">
          <a:avLst/>
        </a:prstGeom>
        <a:gradFill rotWithShape="1">
          <a:gsLst>
            <a:gs pos="0">
              <a:schemeClr val="accent4"/>
            </a:gs>
            <a:gs pos="100000">
              <a:schemeClr val="accent4">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4">
              <a:shade val="3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موظفين</a:t>
          </a:r>
          <a:endParaRPr lang="ar-IQ" sz="2000" b="1" kern="1200" dirty="0"/>
        </a:p>
      </dsp:txBody>
      <dsp:txXfrm>
        <a:off x="3491876" y="3781126"/>
        <a:ext cx="1296199" cy="648099"/>
      </dsp:txXfrm>
    </dsp:sp>
    <dsp:sp modelId="{D65ABE3E-DDAB-405E-B433-A7F2EE52893F}">
      <dsp:nvSpPr>
        <dsp:cNvPr id="0" name=""/>
        <dsp:cNvSpPr/>
      </dsp:nvSpPr>
      <dsp:spPr>
        <a:xfrm>
          <a:off x="5292077" y="3781126"/>
          <a:ext cx="1296199" cy="648099"/>
        </a:xfrm>
        <a:prstGeom prst="rect">
          <a:avLst/>
        </a:prstGeom>
        <a:gradFill rotWithShape="1">
          <a:gsLst>
            <a:gs pos="0">
              <a:schemeClr val="accent4"/>
            </a:gs>
            <a:gs pos="100000">
              <a:schemeClr val="accent4">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4">
              <a:shade val="3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نقل</a:t>
          </a:r>
          <a:endParaRPr lang="ar-IQ" sz="2000" b="1" kern="1200" dirty="0"/>
        </a:p>
      </dsp:txBody>
      <dsp:txXfrm>
        <a:off x="5292077" y="3781126"/>
        <a:ext cx="1296199" cy="648099"/>
      </dsp:txXfrm>
    </dsp:sp>
    <dsp:sp modelId="{88F1742F-A2CC-41E9-ABAE-FB8A827F0E73}">
      <dsp:nvSpPr>
        <dsp:cNvPr id="0" name=""/>
        <dsp:cNvSpPr/>
      </dsp:nvSpPr>
      <dsp:spPr>
        <a:xfrm>
          <a:off x="6084172" y="2276847"/>
          <a:ext cx="1296199" cy="648099"/>
        </a:xfrm>
        <a:prstGeom prst="rect">
          <a:avLst/>
        </a:prstGeom>
        <a:solidFill>
          <a:schemeClr val="accent6"/>
        </a:solidFill>
        <a:ln w="15875"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قسم البحوث والتخطيط</a:t>
          </a:r>
          <a:endParaRPr lang="ar-IQ" sz="2000" kern="1200" dirty="0"/>
        </a:p>
      </dsp:txBody>
      <dsp:txXfrm>
        <a:off x="6084172" y="2276847"/>
        <a:ext cx="1296199" cy="648099"/>
      </dsp:txXfrm>
    </dsp:sp>
    <dsp:sp modelId="{FE263C00-0141-4792-AD16-AD62E65C90AC}">
      <dsp:nvSpPr>
        <dsp:cNvPr id="0" name=""/>
        <dsp:cNvSpPr/>
      </dsp:nvSpPr>
      <dsp:spPr>
        <a:xfrm>
          <a:off x="7844904" y="2276847"/>
          <a:ext cx="1296199" cy="648099"/>
        </a:xfrm>
        <a:prstGeom prst="rect">
          <a:avLst/>
        </a:prstGeom>
        <a:gradFill rotWithShape="1">
          <a:gsLst>
            <a:gs pos="0">
              <a:schemeClr val="accent2">
                <a:tint val="20000"/>
                <a:satMod val="180000"/>
                <a:lumMod val="98000"/>
              </a:schemeClr>
            </a:gs>
            <a:gs pos="40000">
              <a:schemeClr val="accent2">
                <a:tint val="30000"/>
                <a:satMod val="260000"/>
                <a:lumMod val="84000"/>
              </a:schemeClr>
            </a:gs>
            <a:gs pos="100000">
              <a:schemeClr val="accent2">
                <a:tint val="100000"/>
                <a:satMod val="110000"/>
                <a:lumMod val="100000"/>
              </a:schemeClr>
            </a:gs>
          </a:gsLst>
          <a:lin ang="5040000" scaled="1"/>
        </a:gradFill>
        <a:ln w="9525" cap="flat" cmpd="sng" algn="ctr">
          <a:solidFill>
            <a:schemeClr val="accent2"/>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قسم السياحة</a:t>
          </a:r>
          <a:endParaRPr lang="ar-IQ" sz="2000" kern="1200" dirty="0"/>
        </a:p>
      </dsp:txBody>
      <dsp:txXfrm>
        <a:off x="7844904" y="2276847"/>
        <a:ext cx="1296199" cy="648099"/>
      </dsp:txXfrm>
    </dsp:sp>
    <dsp:sp modelId="{7E963FA0-9E0B-45CE-971E-C8A53E2B69C9}">
      <dsp:nvSpPr>
        <dsp:cNvPr id="0" name=""/>
        <dsp:cNvSpPr/>
      </dsp:nvSpPr>
      <dsp:spPr>
        <a:xfrm>
          <a:off x="7020275" y="3861050"/>
          <a:ext cx="1296199" cy="648099"/>
        </a:xfrm>
        <a:prstGeom prst="rect">
          <a:avLst/>
        </a:prstGeom>
        <a:gradFill rotWithShape="1">
          <a:gsLst>
            <a:gs pos="0">
              <a:schemeClr val="accent2"/>
            </a:gs>
            <a:gs pos="100000">
              <a:schemeClr val="accent2">
                <a:shade val="75000"/>
                <a:satMod val="120000"/>
                <a:lumMod val="90000"/>
              </a:schemeClr>
            </a:gs>
          </a:gsLst>
          <a:lin ang="5400000" scaled="0"/>
        </a:gradFill>
        <a:ln w="9525" cap="flat" cmpd="sng" algn="ctr">
          <a:solidFill>
            <a:schemeClr val="accent2"/>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hemeClr val="accent2"/>
        </a:lnRef>
        <a:fillRef idx="3">
          <a:schemeClr val="accent2"/>
        </a:fillRef>
        <a:effectRef idx="2">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IQ" sz="2000" b="1" kern="1200" dirty="0" smtClean="0"/>
            <a:t>الادلاء السياحيين</a:t>
          </a:r>
          <a:endParaRPr lang="ar-IQ" sz="2000" b="1" kern="1200" dirty="0"/>
        </a:p>
      </dsp:txBody>
      <dsp:txXfrm>
        <a:off x="7020275" y="3861050"/>
        <a:ext cx="1296199" cy="648099"/>
      </dsp:txXfrm>
    </dsp:sp>
    <dsp:sp modelId="{F8EFF7D8-15CD-4260-A0CC-F7F60D3DD87E}">
      <dsp:nvSpPr>
        <dsp:cNvPr id="0" name=""/>
        <dsp:cNvSpPr/>
      </dsp:nvSpPr>
      <dsp:spPr>
        <a:xfrm>
          <a:off x="2915819" y="908721"/>
          <a:ext cx="1296199" cy="549925"/>
        </a:xfrm>
        <a:prstGeom prst="rect">
          <a:avLst/>
        </a:prstGeom>
        <a:gradFill rotWithShape="1">
          <a:gsLst>
            <a:gs pos="0">
              <a:schemeClr val="accent4">
                <a:tint val="20000"/>
                <a:satMod val="180000"/>
                <a:lumMod val="98000"/>
              </a:schemeClr>
            </a:gs>
            <a:gs pos="40000">
              <a:schemeClr val="accent4">
                <a:tint val="30000"/>
                <a:satMod val="260000"/>
                <a:lumMod val="84000"/>
              </a:schemeClr>
            </a:gs>
            <a:gs pos="100000">
              <a:schemeClr val="accent4">
                <a:tint val="100000"/>
                <a:satMod val="110000"/>
                <a:lumMod val="100000"/>
              </a:schemeClr>
            </a:gs>
          </a:gsLst>
          <a:lin ang="5040000" scaled="1"/>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السكرتارية</a:t>
          </a:r>
          <a:endParaRPr lang="ar-IQ" sz="2800" kern="1200" dirty="0"/>
        </a:p>
      </dsp:txBody>
      <dsp:txXfrm>
        <a:off x="2915819" y="908721"/>
        <a:ext cx="1296199" cy="54992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8ABB09-4A1D-463E-8065-109CC2B7EFAA}" type="datetimeFigureOut">
              <a:rPr lang="ar-SA" smtClean="0"/>
              <a:pPr/>
              <a:t>08/08/36</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solidFill>
                <a:srgbClr val="94C600"/>
              </a:solidFill>
            </a:endParaRP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B34F065-1154-456A-91E3-76DE8E75E17B}" type="slidenum">
              <a:rPr lang="ar-SA" smtClean="0">
                <a:solidFill>
                  <a:srgbClr val="94C600"/>
                </a:solidFill>
              </a:rPr>
              <a:pPr/>
              <a:t>‹#›</a:t>
            </a:fld>
            <a:endParaRPr lang="ar-SA">
              <a:solidFill>
                <a:srgbClr val="94C600"/>
              </a:solidFill>
            </a:endParaRP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301635201"/>
      </p:ext>
    </p:extLst>
  </p:cSld>
  <p:clrMapOvr>
    <a:masterClrMapping/>
  </p:clrMapOvr>
  <p:transition spd="slow">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715940155"/>
      </p:ext>
    </p:extLst>
  </p:cSld>
  <p:clrMapOvr>
    <a:masterClrMapping/>
  </p:clrMapOvr>
  <p:transition spd="slow">
    <p:randomBa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40299854"/>
      </p:ext>
    </p:extLst>
  </p:cSld>
  <p:clrMapOvr>
    <a:masterClrMapping/>
  </p:clrMapOvr>
  <p:transition spd="slow">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915400726"/>
      </p:ext>
    </p:extLst>
  </p:cSld>
  <p:clrMapOvr>
    <a:masterClrMapping/>
  </p:clrMapOvr>
  <p:transition spd="slow">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pPr/>
              <a:t>08/08/36</a:t>
            </a:fld>
            <a:endParaRPr lang="ar-SA"/>
          </a:p>
        </p:txBody>
      </p:sp>
      <p:sp>
        <p:nvSpPr>
          <p:cNvPr id="5" name="Footer Placeholder 4"/>
          <p:cNvSpPr>
            <a:spLocks noGrp="1"/>
          </p:cNvSpPr>
          <p:nvPr>
            <p:ph type="ftr" sz="quarter" idx="11"/>
          </p:nvPr>
        </p:nvSpPr>
        <p:spPr/>
        <p:txBody>
          <a:bodyPr/>
          <a:lstStyle/>
          <a:p>
            <a:endParaRPr lang="ar-SA">
              <a:solidFill>
                <a:srgbClr val="94C600"/>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181095139"/>
      </p:ext>
    </p:extLst>
  </p:cSld>
  <p:clrMapOvr>
    <a:masterClrMapping/>
  </p:clrMapOvr>
  <p:transition spd="slow">
    <p:randomBa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pPr/>
              <a:t>08/08/36</a:t>
            </a:fld>
            <a:endParaRPr lang="ar-SA"/>
          </a:p>
        </p:txBody>
      </p:sp>
      <p:sp>
        <p:nvSpPr>
          <p:cNvPr id="6" name="Footer Placeholder 5"/>
          <p:cNvSpPr>
            <a:spLocks noGrp="1"/>
          </p:cNvSpPr>
          <p:nvPr>
            <p:ph type="ftr" sz="quarter" idx="11"/>
          </p:nvPr>
        </p:nvSpPr>
        <p:spPr/>
        <p:txBody>
          <a:bodyPr/>
          <a:lstStyle/>
          <a:p>
            <a:endParaRPr lang="ar-SA">
              <a:solidFill>
                <a:srgbClr val="94C600"/>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681359609"/>
      </p:ext>
    </p:extLst>
  </p:cSld>
  <p:clrMapOvr>
    <a:masterClrMapping/>
  </p:clrMapOvr>
  <p:transition spd="slow">
    <p:randomBa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pPr/>
              <a:t>08/08/36</a:t>
            </a:fld>
            <a:endParaRPr lang="ar-SA"/>
          </a:p>
        </p:txBody>
      </p:sp>
      <p:sp>
        <p:nvSpPr>
          <p:cNvPr id="8" name="Footer Placeholder 7"/>
          <p:cNvSpPr>
            <a:spLocks noGrp="1"/>
          </p:cNvSpPr>
          <p:nvPr>
            <p:ph type="ftr" sz="quarter" idx="11"/>
          </p:nvPr>
        </p:nvSpPr>
        <p:spPr/>
        <p:txBody>
          <a:bodyPr/>
          <a:lstStyle/>
          <a:p>
            <a:endParaRPr lang="ar-SA">
              <a:solidFill>
                <a:srgbClr val="94C600"/>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154624289"/>
      </p:ext>
    </p:extLst>
  </p:cSld>
  <p:clrMapOvr>
    <a:masterClrMapping/>
  </p:clrMapOvr>
  <p:transition spd="slow">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pPr/>
              <a:t>08/08/36</a:t>
            </a:fld>
            <a:endParaRPr lang="ar-SA"/>
          </a:p>
        </p:txBody>
      </p:sp>
      <p:sp>
        <p:nvSpPr>
          <p:cNvPr id="4" name="Footer Placeholder 3"/>
          <p:cNvSpPr>
            <a:spLocks noGrp="1"/>
          </p:cNvSpPr>
          <p:nvPr>
            <p:ph type="ftr" sz="quarter" idx="11"/>
          </p:nvPr>
        </p:nvSpPr>
        <p:spPr/>
        <p:txBody>
          <a:bodyPr/>
          <a:lstStyle/>
          <a:p>
            <a:endParaRPr lang="ar-SA">
              <a:solidFill>
                <a:srgbClr val="94C600"/>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453458728"/>
      </p:ext>
    </p:extLst>
  </p:cSld>
  <p:clrMapOvr>
    <a:masterClrMapping/>
  </p:clrMapOvr>
  <p:transition spd="slow">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08/08/36</a:t>
            </a:fld>
            <a:endParaRPr lang="ar-SA"/>
          </a:p>
        </p:txBody>
      </p:sp>
      <p:sp>
        <p:nvSpPr>
          <p:cNvPr id="3" name="Footer Placeholder 2"/>
          <p:cNvSpPr>
            <a:spLocks noGrp="1"/>
          </p:cNvSpPr>
          <p:nvPr>
            <p:ph type="ftr" sz="quarter" idx="11"/>
          </p:nvPr>
        </p:nvSpPr>
        <p:spPr/>
        <p:txBody>
          <a:bodyPr/>
          <a:lstStyle/>
          <a:p>
            <a:endParaRPr lang="ar-SA">
              <a:solidFill>
                <a:srgbClr val="94C600"/>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580264866"/>
      </p:ext>
    </p:extLst>
  </p:cSld>
  <p:clrMapOvr>
    <a:masterClrMapping/>
  </p:clrMapOvr>
  <p:transition spd="slow">
    <p:randomBa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1B8ABB09-4A1D-463E-8065-109CC2B7EFAA}" type="datetimeFigureOut">
              <a:rPr lang="ar-SA" smtClean="0"/>
              <a:pPr/>
              <a:t>08/08/36</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solidFill>
                <a:srgbClr val="94C600"/>
              </a:solidFill>
            </a:endParaRP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extLst>
      <p:ext uri="{BB962C8B-B14F-4D97-AF65-F5344CB8AC3E}">
        <p14:creationId xmlns:p14="http://schemas.microsoft.com/office/powerpoint/2010/main" val="2182731195"/>
      </p:ext>
    </p:extLst>
  </p:cSld>
  <p:clrMapOvr>
    <a:masterClrMapping/>
  </p:clrMapOvr>
  <p:transition spd="slow">
    <p:randomBa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pPr/>
              <a:t>08/08/36</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solidFill>
                <a:srgbClr val="94C600"/>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409877827"/>
      </p:ext>
    </p:extLst>
  </p:cSld>
  <p:clrMapOvr>
    <a:masterClrMapping/>
  </p:clrMapOvr>
  <p:transition spd="slow">
    <p:randomBa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8ABB09-4A1D-463E-8065-109CC2B7EFAA}" type="datetimeFigureOut">
              <a:rPr lang="ar-SA" smtClean="0"/>
              <a:pPr/>
              <a:t>08/08/36</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solidFill>
                <a:srgbClr val="94C600"/>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B34F065-1154-456A-91E3-76DE8E75E17B}" type="slidenum">
              <a:rPr lang="ar-SA" smtClean="0"/>
              <a:pPr/>
              <a:t>‹#›</a:t>
            </a:fld>
            <a:endParaRPr lang="ar-SA"/>
          </a:p>
        </p:txBody>
      </p:sp>
    </p:spTree>
    <p:extLst>
      <p:ext uri="{BB962C8B-B14F-4D97-AF65-F5344CB8AC3E}">
        <p14:creationId xmlns:p14="http://schemas.microsoft.com/office/powerpoint/2010/main" val="10829140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randomBar dir="vert"/>
  </p:transition>
  <p:timing>
    <p:tnLst>
      <p:par>
        <p:cTn id="1" dur="indefinite" restart="never" nodeType="tmRoot"/>
      </p:par>
    </p:tnLst>
  </p:timing>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12968" cy="6408712"/>
          </a:xfrm>
          <a:blipFill>
            <a:blip r:embed="rId2" cstate="print"/>
            <a:stretch>
              <a:fillRect/>
            </a:stretch>
          </a:blipFill>
        </p:spPr>
        <p:txBody>
          <a:bodyPr/>
          <a:lstStyle/>
          <a:p>
            <a:pPr>
              <a:buNone/>
            </a:pPr>
            <a:r>
              <a:rPr lang="ar-IQ"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الشركات السياحية</a:t>
            </a:r>
          </a:p>
          <a:p>
            <a:endParaRPr lang="ar-IQ" b="1" u="sng" dirty="0" smtClean="0"/>
          </a:p>
          <a:p>
            <a:endParaRPr lang="ar-IQ" b="1" u="sng" dirty="0" smtClean="0"/>
          </a:p>
          <a:p>
            <a:endParaRPr lang="ar-IQ" b="1" u="sng" dirty="0" smtClean="0"/>
          </a:p>
          <a:p>
            <a:endParaRPr lang="ar-IQ" b="1" u="sng" dirty="0" smtClean="0"/>
          </a:p>
          <a:p>
            <a:endParaRPr lang="ar-IQ" dirty="0"/>
          </a:p>
        </p:txBody>
      </p:sp>
    </p:spTree>
    <p:extLst>
      <p:ext uri="{BB962C8B-B14F-4D97-AF65-F5344CB8AC3E}">
        <p14:creationId xmlns:p14="http://schemas.microsoft.com/office/powerpoint/2010/main" val="217735780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3000" fill="hold"/>
                                        <p:tgtEl>
                                          <p:spTgt spid="3">
                                            <p:bg/>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3000" fill="hold"/>
                                        <p:tgtEl>
                                          <p:spTgt spid="3">
                                            <p:bg/>
                                          </p:spTgt>
                                        </p:tgtEl>
                                        <p:attrNameLst>
                                          <p:attrName>ppt_x</p:attrName>
                                        </p:attrNameLst>
                                      </p:cBhvr>
                                      <p:tavLst>
                                        <p:tav tm="0">
                                          <p:val>
                                            <p:fltVal val="-1"/>
                                          </p:val>
                                        </p:tav>
                                        <p:tav tm="50000">
                                          <p:val>
                                            <p:fltVal val="0.95"/>
                                          </p:val>
                                        </p:tav>
                                        <p:tav tm="100000">
                                          <p:val>
                                            <p:strVal val="#ppt_x"/>
                                          </p:val>
                                        </p:tav>
                                      </p:tavLst>
                                    </p:anim>
                                    <p:anim calcmode="lin" valueType="num">
                                      <p:cBhvr>
                                        <p:cTn id="9" dur="3000" fill="hold"/>
                                        <p:tgtEl>
                                          <p:spTgt spid="3">
                                            <p:bg/>
                                          </p:spTgt>
                                        </p:tgtEl>
                                        <p:attrNameLst>
                                          <p:attrName>ppt_y</p:attrName>
                                        </p:attrNameLst>
                                      </p:cBhvr>
                                      <p:tavLst>
                                        <p:tav tm="0">
                                          <p:val>
                                            <p:strVal val="#ppt_y"/>
                                          </p:val>
                                        </p:tav>
                                        <p:tav tm="100000">
                                          <p:val>
                                            <p:strVal val="#ppt_y"/>
                                          </p:val>
                                        </p:tav>
                                      </p:tavLst>
                                    </p:anim>
                                    <p:animEffect transition="in" filter="fade">
                                      <p:cBhvr>
                                        <p:cTn id="10" dur="3000"/>
                                        <p:tgtEl>
                                          <p:spTgt spid="3">
                                            <p:bg/>
                                          </p:spTgt>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iterate type="lt">
                                    <p:tmPct val="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3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3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7" dur="3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8" dur="3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nodeType="clickEffect">
                                  <p:stCondLst>
                                    <p:cond delay="0"/>
                                  </p:stCondLst>
                                  <p:iterate type="lt">
                                    <p:tmPct val="10000"/>
                                  </p:iterate>
                                  <p:childTnLst>
                                    <p:set>
                                      <p:cBhvr>
                                        <p:cTn id="22" dur="1" fill="hold">
                                          <p:stCondLst>
                                            <p:cond delay="0"/>
                                          </p:stCondLst>
                                        </p:cTn>
                                        <p:tgtEl>
                                          <p:spTgt spid="3">
                                            <p:txEl>
                                              <p:pRg st="0" end="0"/>
                                            </p:txEl>
                                          </p:spTgt>
                                        </p:tgtEl>
                                        <p:attrNameLst>
                                          <p:attrName>style.visibility</p:attrName>
                                        </p:attrNameLst>
                                      </p:cBhvr>
                                      <p:to>
                                        <p:strVal val="visible"/>
                                      </p:to>
                                    </p:set>
                                    <p:animEffect transition="in" filter="wipe(down)">
                                      <p:cBhvr>
                                        <p:cTn id="23" dur="580">
                                          <p:stCondLst>
                                            <p:cond delay="0"/>
                                          </p:stCondLst>
                                        </p:cTn>
                                        <p:tgtEl>
                                          <p:spTgt spid="3">
                                            <p:txEl>
                                              <p:pRg st="0" end="0"/>
                                            </p:txEl>
                                          </p:spTgt>
                                        </p:tgtEl>
                                      </p:cBhvr>
                                    </p:animEffect>
                                    <p:anim calcmode="lin" valueType="num">
                                      <p:cBhvr>
                                        <p:cTn id="2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0" end="0"/>
                                            </p:txEl>
                                          </p:spTgt>
                                        </p:tgtEl>
                                      </p:cBhvr>
                                      <p:to x="100000" y="60000"/>
                                    </p:animScale>
                                    <p:animScale>
                                      <p:cBhvr>
                                        <p:cTn id="30" dur="166" decel="50000">
                                          <p:stCondLst>
                                            <p:cond delay="676"/>
                                          </p:stCondLst>
                                        </p:cTn>
                                        <p:tgtEl>
                                          <p:spTgt spid="3">
                                            <p:txEl>
                                              <p:pRg st="0" end="0"/>
                                            </p:txEl>
                                          </p:spTgt>
                                        </p:tgtEl>
                                      </p:cBhvr>
                                      <p:to x="100000" y="100000"/>
                                    </p:animScale>
                                    <p:animScale>
                                      <p:cBhvr>
                                        <p:cTn id="31" dur="26">
                                          <p:stCondLst>
                                            <p:cond delay="1312"/>
                                          </p:stCondLst>
                                        </p:cTn>
                                        <p:tgtEl>
                                          <p:spTgt spid="3">
                                            <p:txEl>
                                              <p:pRg st="0" end="0"/>
                                            </p:txEl>
                                          </p:spTgt>
                                        </p:tgtEl>
                                      </p:cBhvr>
                                      <p:to x="100000" y="80000"/>
                                    </p:animScale>
                                    <p:animScale>
                                      <p:cBhvr>
                                        <p:cTn id="32" dur="166" decel="50000">
                                          <p:stCondLst>
                                            <p:cond delay="1338"/>
                                          </p:stCondLst>
                                        </p:cTn>
                                        <p:tgtEl>
                                          <p:spTgt spid="3">
                                            <p:txEl>
                                              <p:pRg st="0" end="0"/>
                                            </p:txEl>
                                          </p:spTgt>
                                        </p:tgtEl>
                                      </p:cBhvr>
                                      <p:to x="100000" y="100000"/>
                                    </p:animScale>
                                    <p:animScale>
                                      <p:cBhvr>
                                        <p:cTn id="33" dur="26">
                                          <p:stCondLst>
                                            <p:cond delay="1642"/>
                                          </p:stCondLst>
                                        </p:cTn>
                                        <p:tgtEl>
                                          <p:spTgt spid="3">
                                            <p:txEl>
                                              <p:pRg st="0" end="0"/>
                                            </p:txEl>
                                          </p:spTgt>
                                        </p:tgtEl>
                                      </p:cBhvr>
                                      <p:to x="100000" y="90000"/>
                                    </p:animScale>
                                    <p:animScale>
                                      <p:cBhvr>
                                        <p:cTn id="34" dur="166" decel="50000">
                                          <p:stCondLst>
                                            <p:cond delay="1668"/>
                                          </p:stCondLst>
                                        </p:cTn>
                                        <p:tgtEl>
                                          <p:spTgt spid="3">
                                            <p:txEl>
                                              <p:pRg st="0" end="0"/>
                                            </p:txEl>
                                          </p:spTgt>
                                        </p:tgtEl>
                                      </p:cBhvr>
                                      <p:to x="100000" y="100000"/>
                                    </p:animScale>
                                    <p:animScale>
                                      <p:cBhvr>
                                        <p:cTn id="35" dur="26">
                                          <p:stCondLst>
                                            <p:cond delay="1808"/>
                                          </p:stCondLst>
                                        </p:cTn>
                                        <p:tgtEl>
                                          <p:spTgt spid="3">
                                            <p:txEl>
                                              <p:pRg st="0" end="0"/>
                                            </p:txEl>
                                          </p:spTgt>
                                        </p:tgtEl>
                                      </p:cBhvr>
                                      <p:to x="100000" y="95000"/>
                                    </p:animScale>
                                    <p:animScale>
                                      <p:cBhvr>
                                        <p:cTn id="36"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365563381"/>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517016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graphicEl>
                                              <a:dgm id="{F6CF117D-505E-443F-9F33-5C8A42B097B2}"/>
                                            </p:graphicEl>
                                          </p:spTgt>
                                        </p:tgtEl>
                                        <p:attrNameLst>
                                          <p:attrName>style.visibility</p:attrName>
                                        </p:attrNameLst>
                                      </p:cBhvr>
                                      <p:to>
                                        <p:strVal val="visible"/>
                                      </p:to>
                                    </p:set>
                                    <p:animEffect transition="in" filter="fade">
                                      <p:cBhvr>
                                        <p:cTn id="7" dur="2000"/>
                                        <p:tgtEl>
                                          <p:spTgt spid="4">
                                            <p:graphicEl>
                                              <a:dgm id="{F6CF117D-505E-443F-9F33-5C8A42B097B2}"/>
                                            </p:graphicEl>
                                          </p:spTgt>
                                        </p:tgtEl>
                                      </p:cBhvr>
                                    </p:animEffect>
                                    <p:anim calcmode="lin" valueType="num">
                                      <p:cBhvr>
                                        <p:cTn id="8" dur="2000" fill="hold"/>
                                        <p:tgtEl>
                                          <p:spTgt spid="4">
                                            <p:graphicEl>
                                              <a:dgm id="{F6CF117D-505E-443F-9F33-5C8A42B097B2}"/>
                                            </p:graphicEl>
                                          </p:spTgt>
                                        </p:tgtEl>
                                        <p:attrNameLst>
                                          <p:attrName>style.rotation</p:attrName>
                                        </p:attrNameLst>
                                      </p:cBhvr>
                                      <p:tavLst>
                                        <p:tav tm="0">
                                          <p:val>
                                            <p:fltVal val="720"/>
                                          </p:val>
                                        </p:tav>
                                        <p:tav tm="100000">
                                          <p:val>
                                            <p:fltVal val="0"/>
                                          </p:val>
                                        </p:tav>
                                      </p:tavLst>
                                    </p:anim>
                                    <p:anim calcmode="lin" valueType="num">
                                      <p:cBhvr>
                                        <p:cTn id="9" dur="2000" fill="hold"/>
                                        <p:tgtEl>
                                          <p:spTgt spid="4">
                                            <p:graphicEl>
                                              <a:dgm id="{F6CF117D-505E-443F-9F33-5C8A42B097B2}"/>
                                            </p:graphicEl>
                                          </p:spTgt>
                                        </p:tgtEl>
                                        <p:attrNameLst>
                                          <p:attrName>ppt_h</p:attrName>
                                        </p:attrNameLst>
                                      </p:cBhvr>
                                      <p:tavLst>
                                        <p:tav tm="0">
                                          <p:val>
                                            <p:fltVal val="0"/>
                                          </p:val>
                                        </p:tav>
                                        <p:tav tm="100000">
                                          <p:val>
                                            <p:strVal val="#ppt_h"/>
                                          </p:val>
                                        </p:tav>
                                      </p:tavLst>
                                    </p:anim>
                                    <p:anim calcmode="lin" valueType="num">
                                      <p:cBhvr>
                                        <p:cTn id="10" dur="2000" fill="hold"/>
                                        <p:tgtEl>
                                          <p:spTgt spid="4">
                                            <p:graphicEl>
                                              <a:dgm id="{F6CF117D-505E-443F-9F33-5C8A42B097B2}"/>
                                            </p:graphic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4">
                                            <p:graphicEl>
                                              <a:dgm id="{52A74727-CE5A-4381-B867-B1D001546C6A}"/>
                                            </p:graphicEl>
                                          </p:spTgt>
                                        </p:tgtEl>
                                        <p:attrNameLst>
                                          <p:attrName>style.visibility</p:attrName>
                                        </p:attrNameLst>
                                      </p:cBhvr>
                                      <p:to>
                                        <p:strVal val="visible"/>
                                      </p:to>
                                    </p:set>
                                    <p:animEffect transition="in" filter="fade">
                                      <p:cBhvr>
                                        <p:cTn id="15" dur="2000"/>
                                        <p:tgtEl>
                                          <p:spTgt spid="4">
                                            <p:graphicEl>
                                              <a:dgm id="{52A74727-CE5A-4381-B867-B1D001546C6A}"/>
                                            </p:graphicEl>
                                          </p:spTgt>
                                        </p:tgtEl>
                                      </p:cBhvr>
                                    </p:animEffect>
                                    <p:anim calcmode="lin" valueType="num">
                                      <p:cBhvr>
                                        <p:cTn id="16" dur="2000" fill="hold"/>
                                        <p:tgtEl>
                                          <p:spTgt spid="4">
                                            <p:graphicEl>
                                              <a:dgm id="{52A74727-CE5A-4381-B867-B1D001546C6A}"/>
                                            </p:graphicEl>
                                          </p:spTgt>
                                        </p:tgtEl>
                                        <p:attrNameLst>
                                          <p:attrName>style.rotation</p:attrName>
                                        </p:attrNameLst>
                                      </p:cBhvr>
                                      <p:tavLst>
                                        <p:tav tm="0">
                                          <p:val>
                                            <p:fltVal val="720"/>
                                          </p:val>
                                        </p:tav>
                                        <p:tav tm="100000">
                                          <p:val>
                                            <p:fltVal val="0"/>
                                          </p:val>
                                        </p:tav>
                                      </p:tavLst>
                                    </p:anim>
                                    <p:anim calcmode="lin" valueType="num">
                                      <p:cBhvr>
                                        <p:cTn id="17" dur="2000" fill="hold"/>
                                        <p:tgtEl>
                                          <p:spTgt spid="4">
                                            <p:graphicEl>
                                              <a:dgm id="{52A74727-CE5A-4381-B867-B1D001546C6A}"/>
                                            </p:graphicEl>
                                          </p:spTgt>
                                        </p:tgtEl>
                                        <p:attrNameLst>
                                          <p:attrName>ppt_h</p:attrName>
                                        </p:attrNameLst>
                                      </p:cBhvr>
                                      <p:tavLst>
                                        <p:tav tm="0">
                                          <p:val>
                                            <p:fltVal val="0"/>
                                          </p:val>
                                        </p:tav>
                                        <p:tav tm="100000">
                                          <p:val>
                                            <p:strVal val="#ppt_h"/>
                                          </p:val>
                                        </p:tav>
                                      </p:tavLst>
                                    </p:anim>
                                    <p:anim calcmode="lin" valueType="num">
                                      <p:cBhvr>
                                        <p:cTn id="18" dur="2000" fill="hold"/>
                                        <p:tgtEl>
                                          <p:spTgt spid="4">
                                            <p:graphicEl>
                                              <a:dgm id="{52A74727-CE5A-4381-B867-B1D001546C6A}"/>
                                            </p:graphicEl>
                                          </p:spTgt>
                                        </p:tgtEl>
                                        <p:attrNameLst>
                                          <p:attrName>ppt_w</p:attrName>
                                        </p:attrNameLst>
                                      </p:cBhvr>
                                      <p:tavLst>
                                        <p:tav tm="0">
                                          <p:val>
                                            <p:fltVal val="0"/>
                                          </p:val>
                                        </p:tav>
                                        <p:tav tm="100000">
                                          <p:val>
                                            <p:strVal val="#ppt_w"/>
                                          </p:val>
                                        </p:tav>
                                      </p:tavLst>
                                    </p:anim>
                                  </p:childTnLst>
                                </p:cTn>
                              </p:par>
                              <p:par>
                                <p:cTn id="19" presetID="35" presetClass="entr" presetSubtype="0" fill="hold" grpId="0" nodeType="withEffect">
                                  <p:stCondLst>
                                    <p:cond delay="0"/>
                                  </p:stCondLst>
                                  <p:childTnLst>
                                    <p:set>
                                      <p:cBhvr>
                                        <p:cTn id="20" dur="1" fill="hold">
                                          <p:stCondLst>
                                            <p:cond delay="0"/>
                                          </p:stCondLst>
                                        </p:cTn>
                                        <p:tgtEl>
                                          <p:spTgt spid="4">
                                            <p:graphicEl>
                                              <a:dgm id="{E7959EAE-4EFC-47A3-AEB8-944C2F8AEC15}"/>
                                            </p:graphicEl>
                                          </p:spTgt>
                                        </p:tgtEl>
                                        <p:attrNameLst>
                                          <p:attrName>style.visibility</p:attrName>
                                        </p:attrNameLst>
                                      </p:cBhvr>
                                      <p:to>
                                        <p:strVal val="visible"/>
                                      </p:to>
                                    </p:set>
                                    <p:animEffect transition="in" filter="fade">
                                      <p:cBhvr>
                                        <p:cTn id="21" dur="2000"/>
                                        <p:tgtEl>
                                          <p:spTgt spid="4">
                                            <p:graphicEl>
                                              <a:dgm id="{E7959EAE-4EFC-47A3-AEB8-944C2F8AEC15}"/>
                                            </p:graphicEl>
                                          </p:spTgt>
                                        </p:tgtEl>
                                      </p:cBhvr>
                                    </p:animEffect>
                                    <p:anim calcmode="lin" valueType="num">
                                      <p:cBhvr>
                                        <p:cTn id="22" dur="2000" fill="hold"/>
                                        <p:tgtEl>
                                          <p:spTgt spid="4">
                                            <p:graphicEl>
                                              <a:dgm id="{E7959EAE-4EFC-47A3-AEB8-944C2F8AEC15}"/>
                                            </p:graphicEl>
                                          </p:spTgt>
                                        </p:tgtEl>
                                        <p:attrNameLst>
                                          <p:attrName>style.rotation</p:attrName>
                                        </p:attrNameLst>
                                      </p:cBhvr>
                                      <p:tavLst>
                                        <p:tav tm="0">
                                          <p:val>
                                            <p:fltVal val="720"/>
                                          </p:val>
                                        </p:tav>
                                        <p:tav tm="100000">
                                          <p:val>
                                            <p:fltVal val="0"/>
                                          </p:val>
                                        </p:tav>
                                      </p:tavLst>
                                    </p:anim>
                                    <p:anim calcmode="lin" valueType="num">
                                      <p:cBhvr>
                                        <p:cTn id="23" dur="2000" fill="hold"/>
                                        <p:tgtEl>
                                          <p:spTgt spid="4">
                                            <p:graphicEl>
                                              <a:dgm id="{E7959EAE-4EFC-47A3-AEB8-944C2F8AEC15}"/>
                                            </p:graphicEl>
                                          </p:spTgt>
                                        </p:tgtEl>
                                        <p:attrNameLst>
                                          <p:attrName>ppt_h</p:attrName>
                                        </p:attrNameLst>
                                      </p:cBhvr>
                                      <p:tavLst>
                                        <p:tav tm="0">
                                          <p:val>
                                            <p:fltVal val="0"/>
                                          </p:val>
                                        </p:tav>
                                        <p:tav tm="100000">
                                          <p:val>
                                            <p:strVal val="#ppt_h"/>
                                          </p:val>
                                        </p:tav>
                                      </p:tavLst>
                                    </p:anim>
                                    <p:anim calcmode="lin" valueType="num">
                                      <p:cBhvr>
                                        <p:cTn id="24" dur="2000" fill="hold"/>
                                        <p:tgtEl>
                                          <p:spTgt spid="4">
                                            <p:graphicEl>
                                              <a:dgm id="{E7959EAE-4EFC-47A3-AEB8-944C2F8AEC15}"/>
                                            </p:graphicEl>
                                          </p:spTgt>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grpId="0" nodeType="clickEffect">
                                  <p:stCondLst>
                                    <p:cond delay="0"/>
                                  </p:stCondLst>
                                  <p:childTnLst>
                                    <p:set>
                                      <p:cBhvr>
                                        <p:cTn id="28" dur="1" fill="hold">
                                          <p:stCondLst>
                                            <p:cond delay="0"/>
                                          </p:stCondLst>
                                        </p:cTn>
                                        <p:tgtEl>
                                          <p:spTgt spid="4">
                                            <p:graphicEl>
                                              <a:dgm id="{9383466A-863E-4B94-95F8-76D0F842FABA}"/>
                                            </p:graphicEl>
                                          </p:spTgt>
                                        </p:tgtEl>
                                        <p:attrNameLst>
                                          <p:attrName>style.visibility</p:attrName>
                                        </p:attrNameLst>
                                      </p:cBhvr>
                                      <p:to>
                                        <p:strVal val="visible"/>
                                      </p:to>
                                    </p:set>
                                    <p:animEffect transition="in" filter="fade">
                                      <p:cBhvr>
                                        <p:cTn id="29" dur="2000"/>
                                        <p:tgtEl>
                                          <p:spTgt spid="4">
                                            <p:graphicEl>
                                              <a:dgm id="{9383466A-863E-4B94-95F8-76D0F842FABA}"/>
                                            </p:graphicEl>
                                          </p:spTgt>
                                        </p:tgtEl>
                                      </p:cBhvr>
                                    </p:animEffect>
                                    <p:anim calcmode="lin" valueType="num">
                                      <p:cBhvr>
                                        <p:cTn id="30" dur="2000" fill="hold"/>
                                        <p:tgtEl>
                                          <p:spTgt spid="4">
                                            <p:graphicEl>
                                              <a:dgm id="{9383466A-863E-4B94-95F8-76D0F842FABA}"/>
                                            </p:graphicEl>
                                          </p:spTgt>
                                        </p:tgtEl>
                                        <p:attrNameLst>
                                          <p:attrName>style.rotation</p:attrName>
                                        </p:attrNameLst>
                                      </p:cBhvr>
                                      <p:tavLst>
                                        <p:tav tm="0">
                                          <p:val>
                                            <p:fltVal val="720"/>
                                          </p:val>
                                        </p:tav>
                                        <p:tav tm="100000">
                                          <p:val>
                                            <p:fltVal val="0"/>
                                          </p:val>
                                        </p:tav>
                                      </p:tavLst>
                                    </p:anim>
                                    <p:anim calcmode="lin" valueType="num">
                                      <p:cBhvr>
                                        <p:cTn id="31" dur="2000" fill="hold"/>
                                        <p:tgtEl>
                                          <p:spTgt spid="4">
                                            <p:graphicEl>
                                              <a:dgm id="{9383466A-863E-4B94-95F8-76D0F842FABA}"/>
                                            </p:graphicEl>
                                          </p:spTgt>
                                        </p:tgtEl>
                                        <p:attrNameLst>
                                          <p:attrName>ppt_h</p:attrName>
                                        </p:attrNameLst>
                                      </p:cBhvr>
                                      <p:tavLst>
                                        <p:tav tm="0">
                                          <p:val>
                                            <p:fltVal val="0"/>
                                          </p:val>
                                        </p:tav>
                                        <p:tav tm="100000">
                                          <p:val>
                                            <p:strVal val="#ppt_h"/>
                                          </p:val>
                                        </p:tav>
                                      </p:tavLst>
                                    </p:anim>
                                    <p:anim calcmode="lin" valueType="num">
                                      <p:cBhvr>
                                        <p:cTn id="32" dur="2000" fill="hold"/>
                                        <p:tgtEl>
                                          <p:spTgt spid="4">
                                            <p:graphicEl>
                                              <a:dgm id="{9383466A-863E-4B94-95F8-76D0F842FABA}"/>
                                            </p:graphicEl>
                                          </p:spTgt>
                                        </p:tgtEl>
                                        <p:attrNameLst>
                                          <p:attrName>ppt_w</p:attrName>
                                        </p:attrNameLst>
                                      </p:cBhvr>
                                      <p:tavLst>
                                        <p:tav tm="0">
                                          <p:val>
                                            <p:fltVal val="0"/>
                                          </p:val>
                                        </p:tav>
                                        <p:tav tm="100000">
                                          <p:val>
                                            <p:strVal val="#ppt_w"/>
                                          </p:val>
                                        </p:tav>
                                      </p:tavLst>
                                    </p:anim>
                                  </p:childTnLst>
                                </p:cTn>
                              </p:par>
                              <p:par>
                                <p:cTn id="33" presetID="35" presetClass="entr" presetSubtype="0" fill="hold" grpId="0" nodeType="withEffect">
                                  <p:stCondLst>
                                    <p:cond delay="0"/>
                                  </p:stCondLst>
                                  <p:childTnLst>
                                    <p:set>
                                      <p:cBhvr>
                                        <p:cTn id="34" dur="1" fill="hold">
                                          <p:stCondLst>
                                            <p:cond delay="0"/>
                                          </p:stCondLst>
                                        </p:cTn>
                                        <p:tgtEl>
                                          <p:spTgt spid="4">
                                            <p:graphicEl>
                                              <a:dgm id="{CF135D36-A61E-491A-91D5-687D90FC5270}"/>
                                            </p:graphicEl>
                                          </p:spTgt>
                                        </p:tgtEl>
                                        <p:attrNameLst>
                                          <p:attrName>style.visibility</p:attrName>
                                        </p:attrNameLst>
                                      </p:cBhvr>
                                      <p:to>
                                        <p:strVal val="visible"/>
                                      </p:to>
                                    </p:set>
                                    <p:animEffect transition="in" filter="fade">
                                      <p:cBhvr>
                                        <p:cTn id="35" dur="2000"/>
                                        <p:tgtEl>
                                          <p:spTgt spid="4">
                                            <p:graphicEl>
                                              <a:dgm id="{CF135D36-A61E-491A-91D5-687D90FC5270}"/>
                                            </p:graphicEl>
                                          </p:spTgt>
                                        </p:tgtEl>
                                      </p:cBhvr>
                                    </p:animEffect>
                                    <p:anim calcmode="lin" valueType="num">
                                      <p:cBhvr>
                                        <p:cTn id="36" dur="2000" fill="hold"/>
                                        <p:tgtEl>
                                          <p:spTgt spid="4">
                                            <p:graphicEl>
                                              <a:dgm id="{CF135D36-A61E-491A-91D5-687D90FC5270}"/>
                                            </p:graphicEl>
                                          </p:spTgt>
                                        </p:tgtEl>
                                        <p:attrNameLst>
                                          <p:attrName>style.rotation</p:attrName>
                                        </p:attrNameLst>
                                      </p:cBhvr>
                                      <p:tavLst>
                                        <p:tav tm="0">
                                          <p:val>
                                            <p:fltVal val="720"/>
                                          </p:val>
                                        </p:tav>
                                        <p:tav tm="100000">
                                          <p:val>
                                            <p:fltVal val="0"/>
                                          </p:val>
                                        </p:tav>
                                      </p:tavLst>
                                    </p:anim>
                                    <p:anim calcmode="lin" valueType="num">
                                      <p:cBhvr>
                                        <p:cTn id="37" dur="2000" fill="hold"/>
                                        <p:tgtEl>
                                          <p:spTgt spid="4">
                                            <p:graphicEl>
                                              <a:dgm id="{CF135D36-A61E-491A-91D5-687D90FC5270}"/>
                                            </p:graphicEl>
                                          </p:spTgt>
                                        </p:tgtEl>
                                        <p:attrNameLst>
                                          <p:attrName>ppt_h</p:attrName>
                                        </p:attrNameLst>
                                      </p:cBhvr>
                                      <p:tavLst>
                                        <p:tav tm="0">
                                          <p:val>
                                            <p:fltVal val="0"/>
                                          </p:val>
                                        </p:tav>
                                        <p:tav tm="100000">
                                          <p:val>
                                            <p:strVal val="#ppt_h"/>
                                          </p:val>
                                        </p:tav>
                                      </p:tavLst>
                                    </p:anim>
                                    <p:anim calcmode="lin" valueType="num">
                                      <p:cBhvr>
                                        <p:cTn id="38" dur="2000" fill="hold"/>
                                        <p:tgtEl>
                                          <p:spTgt spid="4">
                                            <p:graphicEl>
                                              <a:dgm id="{CF135D36-A61E-491A-91D5-687D90FC5270}"/>
                                            </p:graphicEl>
                                          </p:spTgt>
                                        </p:tgtEl>
                                        <p:attrNameLst>
                                          <p:attrName>ppt_w</p:attrName>
                                        </p:attrNameLst>
                                      </p:cBhvr>
                                      <p:tavLst>
                                        <p:tav tm="0">
                                          <p:val>
                                            <p:fltVal val="0"/>
                                          </p:val>
                                        </p:tav>
                                        <p:tav tm="100000">
                                          <p:val>
                                            <p:strVal val="#ppt_w"/>
                                          </p:val>
                                        </p:tav>
                                      </p:tavLst>
                                    </p:anim>
                                  </p:childTnLst>
                                </p:cTn>
                              </p:par>
                            </p:childTnLst>
                          </p:cTn>
                        </p:par>
                      </p:childTnLst>
                    </p:cTn>
                  </p:par>
                  <p:par>
                    <p:cTn id="39" fill="hold">
                      <p:stCondLst>
                        <p:cond delay="indefinite"/>
                      </p:stCondLst>
                      <p:childTnLst>
                        <p:par>
                          <p:cTn id="40" fill="hold">
                            <p:stCondLst>
                              <p:cond delay="0"/>
                            </p:stCondLst>
                            <p:childTnLst>
                              <p:par>
                                <p:cTn id="41" presetID="35" presetClass="entr" presetSubtype="0" fill="hold" grpId="0" nodeType="clickEffect">
                                  <p:stCondLst>
                                    <p:cond delay="0"/>
                                  </p:stCondLst>
                                  <p:childTnLst>
                                    <p:set>
                                      <p:cBhvr>
                                        <p:cTn id="42" dur="1" fill="hold">
                                          <p:stCondLst>
                                            <p:cond delay="0"/>
                                          </p:stCondLst>
                                        </p:cTn>
                                        <p:tgtEl>
                                          <p:spTgt spid="4">
                                            <p:graphicEl>
                                              <a:dgm id="{994CEB89-372C-4319-B0CA-1AFE77EBBC8A}"/>
                                            </p:graphicEl>
                                          </p:spTgt>
                                        </p:tgtEl>
                                        <p:attrNameLst>
                                          <p:attrName>style.visibility</p:attrName>
                                        </p:attrNameLst>
                                      </p:cBhvr>
                                      <p:to>
                                        <p:strVal val="visible"/>
                                      </p:to>
                                    </p:set>
                                    <p:animEffect transition="in" filter="fade">
                                      <p:cBhvr>
                                        <p:cTn id="43" dur="2000"/>
                                        <p:tgtEl>
                                          <p:spTgt spid="4">
                                            <p:graphicEl>
                                              <a:dgm id="{994CEB89-372C-4319-B0CA-1AFE77EBBC8A}"/>
                                            </p:graphicEl>
                                          </p:spTgt>
                                        </p:tgtEl>
                                      </p:cBhvr>
                                    </p:animEffect>
                                    <p:anim calcmode="lin" valueType="num">
                                      <p:cBhvr>
                                        <p:cTn id="44" dur="2000" fill="hold"/>
                                        <p:tgtEl>
                                          <p:spTgt spid="4">
                                            <p:graphicEl>
                                              <a:dgm id="{994CEB89-372C-4319-B0CA-1AFE77EBBC8A}"/>
                                            </p:graphicEl>
                                          </p:spTgt>
                                        </p:tgtEl>
                                        <p:attrNameLst>
                                          <p:attrName>style.rotation</p:attrName>
                                        </p:attrNameLst>
                                      </p:cBhvr>
                                      <p:tavLst>
                                        <p:tav tm="0">
                                          <p:val>
                                            <p:fltVal val="720"/>
                                          </p:val>
                                        </p:tav>
                                        <p:tav tm="100000">
                                          <p:val>
                                            <p:fltVal val="0"/>
                                          </p:val>
                                        </p:tav>
                                      </p:tavLst>
                                    </p:anim>
                                    <p:anim calcmode="lin" valueType="num">
                                      <p:cBhvr>
                                        <p:cTn id="45" dur="2000" fill="hold"/>
                                        <p:tgtEl>
                                          <p:spTgt spid="4">
                                            <p:graphicEl>
                                              <a:dgm id="{994CEB89-372C-4319-B0CA-1AFE77EBBC8A}"/>
                                            </p:graphicEl>
                                          </p:spTgt>
                                        </p:tgtEl>
                                        <p:attrNameLst>
                                          <p:attrName>ppt_h</p:attrName>
                                        </p:attrNameLst>
                                      </p:cBhvr>
                                      <p:tavLst>
                                        <p:tav tm="0">
                                          <p:val>
                                            <p:fltVal val="0"/>
                                          </p:val>
                                        </p:tav>
                                        <p:tav tm="100000">
                                          <p:val>
                                            <p:strVal val="#ppt_h"/>
                                          </p:val>
                                        </p:tav>
                                      </p:tavLst>
                                    </p:anim>
                                    <p:anim calcmode="lin" valueType="num">
                                      <p:cBhvr>
                                        <p:cTn id="46" dur="2000" fill="hold"/>
                                        <p:tgtEl>
                                          <p:spTgt spid="4">
                                            <p:graphicEl>
                                              <a:dgm id="{994CEB89-372C-4319-B0CA-1AFE77EBBC8A}"/>
                                            </p:graphicEl>
                                          </p:spTgt>
                                        </p:tgtEl>
                                        <p:attrNameLst>
                                          <p:attrName>ppt_w</p:attrName>
                                        </p:attrNameLst>
                                      </p:cBhvr>
                                      <p:tavLst>
                                        <p:tav tm="0">
                                          <p:val>
                                            <p:fltVal val="0"/>
                                          </p:val>
                                        </p:tav>
                                        <p:tav tm="100000">
                                          <p:val>
                                            <p:strVal val="#ppt_w"/>
                                          </p:val>
                                        </p:tav>
                                      </p:tavLst>
                                    </p:anim>
                                  </p:childTnLst>
                                </p:cTn>
                              </p:par>
                              <p:par>
                                <p:cTn id="47" presetID="35" presetClass="entr" presetSubtype="0" fill="hold" grpId="0" nodeType="withEffect">
                                  <p:stCondLst>
                                    <p:cond delay="0"/>
                                  </p:stCondLst>
                                  <p:childTnLst>
                                    <p:set>
                                      <p:cBhvr>
                                        <p:cTn id="48" dur="1" fill="hold">
                                          <p:stCondLst>
                                            <p:cond delay="0"/>
                                          </p:stCondLst>
                                        </p:cTn>
                                        <p:tgtEl>
                                          <p:spTgt spid="4">
                                            <p:graphicEl>
                                              <a:dgm id="{9D17AAF0-0B11-4B0A-A015-F83664BA3822}"/>
                                            </p:graphicEl>
                                          </p:spTgt>
                                        </p:tgtEl>
                                        <p:attrNameLst>
                                          <p:attrName>style.visibility</p:attrName>
                                        </p:attrNameLst>
                                      </p:cBhvr>
                                      <p:to>
                                        <p:strVal val="visible"/>
                                      </p:to>
                                    </p:set>
                                    <p:animEffect transition="in" filter="fade">
                                      <p:cBhvr>
                                        <p:cTn id="49" dur="2000"/>
                                        <p:tgtEl>
                                          <p:spTgt spid="4">
                                            <p:graphicEl>
                                              <a:dgm id="{9D17AAF0-0B11-4B0A-A015-F83664BA3822}"/>
                                            </p:graphicEl>
                                          </p:spTgt>
                                        </p:tgtEl>
                                      </p:cBhvr>
                                    </p:animEffect>
                                    <p:anim calcmode="lin" valueType="num">
                                      <p:cBhvr>
                                        <p:cTn id="50" dur="2000" fill="hold"/>
                                        <p:tgtEl>
                                          <p:spTgt spid="4">
                                            <p:graphicEl>
                                              <a:dgm id="{9D17AAF0-0B11-4B0A-A015-F83664BA3822}"/>
                                            </p:graphicEl>
                                          </p:spTgt>
                                        </p:tgtEl>
                                        <p:attrNameLst>
                                          <p:attrName>style.rotation</p:attrName>
                                        </p:attrNameLst>
                                      </p:cBhvr>
                                      <p:tavLst>
                                        <p:tav tm="0">
                                          <p:val>
                                            <p:fltVal val="720"/>
                                          </p:val>
                                        </p:tav>
                                        <p:tav tm="100000">
                                          <p:val>
                                            <p:fltVal val="0"/>
                                          </p:val>
                                        </p:tav>
                                      </p:tavLst>
                                    </p:anim>
                                    <p:anim calcmode="lin" valueType="num">
                                      <p:cBhvr>
                                        <p:cTn id="51" dur="2000" fill="hold"/>
                                        <p:tgtEl>
                                          <p:spTgt spid="4">
                                            <p:graphicEl>
                                              <a:dgm id="{9D17AAF0-0B11-4B0A-A015-F83664BA3822}"/>
                                            </p:graphicEl>
                                          </p:spTgt>
                                        </p:tgtEl>
                                        <p:attrNameLst>
                                          <p:attrName>ppt_h</p:attrName>
                                        </p:attrNameLst>
                                      </p:cBhvr>
                                      <p:tavLst>
                                        <p:tav tm="0">
                                          <p:val>
                                            <p:fltVal val="0"/>
                                          </p:val>
                                        </p:tav>
                                        <p:tav tm="100000">
                                          <p:val>
                                            <p:strVal val="#ppt_h"/>
                                          </p:val>
                                        </p:tav>
                                      </p:tavLst>
                                    </p:anim>
                                    <p:anim calcmode="lin" valueType="num">
                                      <p:cBhvr>
                                        <p:cTn id="52" dur="2000" fill="hold"/>
                                        <p:tgtEl>
                                          <p:spTgt spid="4">
                                            <p:graphicEl>
                                              <a:dgm id="{9D17AAF0-0B11-4B0A-A015-F83664BA3822}"/>
                                            </p:graphicEl>
                                          </p:spTgt>
                                        </p:tgtEl>
                                        <p:attrNameLst>
                                          <p:attrName>ppt_w</p:attrName>
                                        </p:attrNameLst>
                                      </p:cBhvr>
                                      <p:tavLst>
                                        <p:tav tm="0">
                                          <p:val>
                                            <p:fltVal val="0"/>
                                          </p:val>
                                        </p:tav>
                                        <p:tav tm="100000">
                                          <p:val>
                                            <p:strVal val="#ppt_w"/>
                                          </p:val>
                                        </p:tav>
                                      </p:tavLst>
                                    </p:anim>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grpId="0" nodeType="clickEffect">
                                  <p:stCondLst>
                                    <p:cond delay="0"/>
                                  </p:stCondLst>
                                  <p:childTnLst>
                                    <p:set>
                                      <p:cBhvr>
                                        <p:cTn id="56" dur="1" fill="hold">
                                          <p:stCondLst>
                                            <p:cond delay="0"/>
                                          </p:stCondLst>
                                        </p:cTn>
                                        <p:tgtEl>
                                          <p:spTgt spid="4">
                                            <p:graphicEl>
                                              <a:dgm id="{DAA4DE35-611C-4AC5-B8AC-7D44CC26DD9F}"/>
                                            </p:graphicEl>
                                          </p:spTgt>
                                        </p:tgtEl>
                                        <p:attrNameLst>
                                          <p:attrName>style.visibility</p:attrName>
                                        </p:attrNameLst>
                                      </p:cBhvr>
                                      <p:to>
                                        <p:strVal val="visible"/>
                                      </p:to>
                                    </p:set>
                                    <p:animEffect transition="in" filter="fade">
                                      <p:cBhvr>
                                        <p:cTn id="57" dur="2000"/>
                                        <p:tgtEl>
                                          <p:spTgt spid="4">
                                            <p:graphicEl>
                                              <a:dgm id="{DAA4DE35-611C-4AC5-B8AC-7D44CC26DD9F}"/>
                                            </p:graphicEl>
                                          </p:spTgt>
                                        </p:tgtEl>
                                      </p:cBhvr>
                                    </p:animEffect>
                                    <p:anim calcmode="lin" valueType="num">
                                      <p:cBhvr>
                                        <p:cTn id="58" dur="2000" fill="hold"/>
                                        <p:tgtEl>
                                          <p:spTgt spid="4">
                                            <p:graphicEl>
                                              <a:dgm id="{DAA4DE35-611C-4AC5-B8AC-7D44CC26DD9F}"/>
                                            </p:graphicEl>
                                          </p:spTgt>
                                        </p:tgtEl>
                                        <p:attrNameLst>
                                          <p:attrName>style.rotation</p:attrName>
                                        </p:attrNameLst>
                                      </p:cBhvr>
                                      <p:tavLst>
                                        <p:tav tm="0">
                                          <p:val>
                                            <p:fltVal val="720"/>
                                          </p:val>
                                        </p:tav>
                                        <p:tav tm="100000">
                                          <p:val>
                                            <p:fltVal val="0"/>
                                          </p:val>
                                        </p:tav>
                                      </p:tavLst>
                                    </p:anim>
                                    <p:anim calcmode="lin" valueType="num">
                                      <p:cBhvr>
                                        <p:cTn id="59" dur="2000" fill="hold"/>
                                        <p:tgtEl>
                                          <p:spTgt spid="4">
                                            <p:graphicEl>
                                              <a:dgm id="{DAA4DE35-611C-4AC5-B8AC-7D44CC26DD9F}"/>
                                            </p:graphicEl>
                                          </p:spTgt>
                                        </p:tgtEl>
                                        <p:attrNameLst>
                                          <p:attrName>ppt_h</p:attrName>
                                        </p:attrNameLst>
                                      </p:cBhvr>
                                      <p:tavLst>
                                        <p:tav tm="0">
                                          <p:val>
                                            <p:fltVal val="0"/>
                                          </p:val>
                                        </p:tav>
                                        <p:tav tm="100000">
                                          <p:val>
                                            <p:strVal val="#ppt_h"/>
                                          </p:val>
                                        </p:tav>
                                      </p:tavLst>
                                    </p:anim>
                                    <p:anim calcmode="lin" valueType="num">
                                      <p:cBhvr>
                                        <p:cTn id="60" dur="2000" fill="hold"/>
                                        <p:tgtEl>
                                          <p:spTgt spid="4">
                                            <p:graphicEl>
                                              <a:dgm id="{DAA4DE35-611C-4AC5-B8AC-7D44CC26DD9F}"/>
                                            </p:graphicEl>
                                          </p:spTgt>
                                        </p:tgtEl>
                                        <p:attrNameLst>
                                          <p:attrName>ppt_w</p:attrName>
                                        </p:attrNameLst>
                                      </p:cBhvr>
                                      <p:tavLst>
                                        <p:tav tm="0">
                                          <p:val>
                                            <p:fltVal val="0"/>
                                          </p:val>
                                        </p:tav>
                                        <p:tav tm="100000">
                                          <p:val>
                                            <p:strVal val="#ppt_w"/>
                                          </p:val>
                                        </p:tav>
                                      </p:tavLst>
                                    </p:anim>
                                  </p:childTnLst>
                                </p:cTn>
                              </p:par>
                              <p:par>
                                <p:cTn id="61" presetID="35" presetClass="entr" presetSubtype="0" fill="hold" grpId="0" nodeType="withEffect">
                                  <p:stCondLst>
                                    <p:cond delay="0"/>
                                  </p:stCondLst>
                                  <p:childTnLst>
                                    <p:set>
                                      <p:cBhvr>
                                        <p:cTn id="62" dur="1" fill="hold">
                                          <p:stCondLst>
                                            <p:cond delay="0"/>
                                          </p:stCondLst>
                                        </p:cTn>
                                        <p:tgtEl>
                                          <p:spTgt spid="4">
                                            <p:graphicEl>
                                              <a:dgm id="{C1847361-66E0-42B7-85B3-D8CCF7713922}"/>
                                            </p:graphicEl>
                                          </p:spTgt>
                                        </p:tgtEl>
                                        <p:attrNameLst>
                                          <p:attrName>style.visibility</p:attrName>
                                        </p:attrNameLst>
                                      </p:cBhvr>
                                      <p:to>
                                        <p:strVal val="visible"/>
                                      </p:to>
                                    </p:set>
                                    <p:animEffect transition="in" filter="fade">
                                      <p:cBhvr>
                                        <p:cTn id="63" dur="2000"/>
                                        <p:tgtEl>
                                          <p:spTgt spid="4">
                                            <p:graphicEl>
                                              <a:dgm id="{C1847361-66E0-42B7-85B3-D8CCF7713922}"/>
                                            </p:graphicEl>
                                          </p:spTgt>
                                        </p:tgtEl>
                                      </p:cBhvr>
                                    </p:animEffect>
                                    <p:anim calcmode="lin" valueType="num">
                                      <p:cBhvr>
                                        <p:cTn id="64" dur="2000" fill="hold"/>
                                        <p:tgtEl>
                                          <p:spTgt spid="4">
                                            <p:graphicEl>
                                              <a:dgm id="{C1847361-66E0-42B7-85B3-D8CCF7713922}"/>
                                            </p:graphicEl>
                                          </p:spTgt>
                                        </p:tgtEl>
                                        <p:attrNameLst>
                                          <p:attrName>style.rotation</p:attrName>
                                        </p:attrNameLst>
                                      </p:cBhvr>
                                      <p:tavLst>
                                        <p:tav tm="0">
                                          <p:val>
                                            <p:fltVal val="720"/>
                                          </p:val>
                                        </p:tav>
                                        <p:tav tm="100000">
                                          <p:val>
                                            <p:fltVal val="0"/>
                                          </p:val>
                                        </p:tav>
                                      </p:tavLst>
                                    </p:anim>
                                    <p:anim calcmode="lin" valueType="num">
                                      <p:cBhvr>
                                        <p:cTn id="65" dur="2000" fill="hold"/>
                                        <p:tgtEl>
                                          <p:spTgt spid="4">
                                            <p:graphicEl>
                                              <a:dgm id="{C1847361-66E0-42B7-85B3-D8CCF7713922}"/>
                                            </p:graphicEl>
                                          </p:spTgt>
                                        </p:tgtEl>
                                        <p:attrNameLst>
                                          <p:attrName>ppt_h</p:attrName>
                                        </p:attrNameLst>
                                      </p:cBhvr>
                                      <p:tavLst>
                                        <p:tav tm="0">
                                          <p:val>
                                            <p:fltVal val="0"/>
                                          </p:val>
                                        </p:tav>
                                        <p:tav tm="100000">
                                          <p:val>
                                            <p:strVal val="#ppt_h"/>
                                          </p:val>
                                        </p:tav>
                                      </p:tavLst>
                                    </p:anim>
                                    <p:anim calcmode="lin" valueType="num">
                                      <p:cBhvr>
                                        <p:cTn id="66" dur="2000" fill="hold"/>
                                        <p:tgtEl>
                                          <p:spTgt spid="4">
                                            <p:graphicEl>
                                              <a:dgm id="{C1847361-66E0-42B7-85B3-D8CCF7713922}"/>
                                            </p:graphicEl>
                                          </p:spTgt>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4">
                                            <p:graphicEl>
                                              <a:dgm id="{B6C8724E-490D-45CC-A85E-BD7297959ECB}"/>
                                            </p:graphicEl>
                                          </p:spTgt>
                                        </p:tgtEl>
                                        <p:attrNameLst>
                                          <p:attrName>style.visibility</p:attrName>
                                        </p:attrNameLst>
                                      </p:cBhvr>
                                      <p:to>
                                        <p:strVal val="visible"/>
                                      </p:to>
                                    </p:set>
                                    <p:animEffect transition="in" filter="fade">
                                      <p:cBhvr>
                                        <p:cTn id="71" dur="2000"/>
                                        <p:tgtEl>
                                          <p:spTgt spid="4">
                                            <p:graphicEl>
                                              <a:dgm id="{B6C8724E-490D-45CC-A85E-BD7297959ECB}"/>
                                            </p:graphicEl>
                                          </p:spTgt>
                                        </p:tgtEl>
                                      </p:cBhvr>
                                    </p:animEffect>
                                    <p:anim calcmode="lin" valueType="num">
                                      <p:cBhvr>
                                        <p:cTn id="72" dur="2000" fill="hold"/>
                                        <p:tgtEl>
                                          <p:spTgt spid="4">
                                            <p:graphicEl>
                                              <a:dgm id="{B6C8724E-490D-45CC-A85E-BD7297959ECB}"/>
                                            </p:graphicEl>
                                          </p:spTgt>
                                        </p:tgtEl>
                                        <p:attrNameLst>
                                          <p:attrName>style.rotation</p:attrName>
                                        </p:attrNameLst>
                                      </p:cBhvr>
                                      <p:tavLst>
                                        <p:tav tm="0">
                                          <p:val>
                                            <p:fltVal val="720"/>
                                          </p:val>
                                        </p:tav>
                                        <p:tav tm="100000">
                                          <p:val>
                                            <p:fltVal val="0"/>
                                          </p:val>
                                        </p:tav>
                                      </p:tavLst>
                                    </p:anim>
                                    <p:anim calcmode="lin" valueType="num">
                                      <p:cBhvr>
                                        <p:cTn id="73" dur="2000" fill="hold"/>
                                        <p:tgtEl>
                                          <p:spTgt spid="4">
                                            <p:graphicEl>
                                              <a:dgm id="{B6C8724E-490D-45CC-A85E-BD7297959ECB}"/>
                                            </p:graphicEl>
                                          </p:spTgt>
                                        </p:tgtEl>
                                        <p:attrNameLst>
                                          <p:attrName>ppt_h</p:attrName>
                                        </p:attrNameLst>
                                      </p:cBhvr>
                                      <p:tavLst>
                                        <p:tav tm="0">
                                          <p:val>
                                            <p:fltVal val="0"/>
                                          </p:val>
                                        </p:tav>
                                        <p:tav tm="100000">
                                          <p:val>
                                            <p:strVal val="#ppt_h"/>
                                          </p:val>
                                        </p:tav>
                                      </p:tavLst>
                                    </p:anim>
                                    <p:anim calcmode="lin" valueType="num">
                                      <p:cBhvr>
                                        <p:cTn id="74" dur="2000" fill="hold"/>
                                        <p:tgtEl>
                                          <p:spTgt spid="4">
                                            <p:graphicEl>
                                              <a:dgm id="{B6C8724E-490D-45CC-A85E-BD7297959ECB}"/>
                                            </p:graphicEl>
                                          </p:spTgt>
                                        </p:tgtEl>
                                        <p:attrNameLst>
                                          <p:attrName>ppt_w</p:attrName>
                                        </p:attrNameLst>
                                      </p:cBhvr>
                                      <p:tavLst>
                                        <p:tav tm="0">
                                          <p:val>
                                            <p:fltVal val="0"/>
                                          </p:val>
                                        </p:tav>
                                        <p:tav tm="100000">
                                          <p:val>
                                            <p:strVal val="#ppt_w"/>
                                          </p:val>
                                        </p:tav>
                                      </p:tavLst>
                                    </p:anim>
                                  </p:childTnLst>
                                </p:cTn>
                              </p:par>
                              <p:par>
                                <p:cTn id="75" presetID="35" presetClass="entr" presetSubtype="0" fill="hold" grpId="0" nodeType="withEffect">
                                  <p:stCondLst>
                                    <p:cond delay="0"/>
                                  </p:stCondLst>
                                  <p:childTnLst>
                                    <p:set>
                                      <p:cBhvr>
                                        <p:cTn id="76" dur="1" fill="hold">
                                          <p:stCondLst>
                                            <p:cond delay="0"/>
                                          </p:stCondLst>
                                        </p:cTn>
                                        <p:tgtEl>
                                          <p:spTgt spid="4">
                                            <p:graphicEl>
                                              <a:dgm id="{EC4B83B8-0B70-4142-A2DC-7132A14BB986}"/>
                                            </p:graphicEl>
                                          </p:spTgt>
                                        </p:tgtEl>
                                        <p:attrNameLst>
                                          <p:attrName>style.visibility</p:attrName>
                                        </p:attrNameLst>
                                      </p:cBhvr>
                                      <p:to>
                                        <p:strVal val="visible"/>
                                      </p:to>
                                    </p:set>
                                    <p:animEffect transition="in" filter="fade">
                                      <p:cBhvr>
                                        <p:cTn id="77" dur="2000"/>
                                        <p:tgtEl>
                                          <p:spTgt spid="4">
                                            <p:graphicEl>
                                              <a:dgm id="{EC4B83B8-0B70-4142-A2DC-7132A14BB986}"/>
                                            </p:graphicEl>
                                          </p:spTgt>
                                        </p:tgtEl>
                                      </p:cBhvr>
                                    </p:animEffect>
                                    <p:anim calcmode="lin" valueType="num">
                                      <p:cBhvr>
                                        <p:cTn id="78" dur="2000" fill="hold"/>
                                        <p:tgtEl>
                                          <p:spTgt spid="4">
                                            <p:graphicEl>
                                              <a:dgm id="{EC4B83B8-0B70-4142-A2DC-7132A14BB986}"/>
                                            </p:graphicEl>
                                          </p:spTgt>
                                        </p:tgtEl>
                                        <p:attrNameLst>
                                          <p:attrName>style.rotation</p:attrName>
                                        </p:attrNameLst>
                                      </p:cBhvr>
                                      <p:tavLst>
                                        <p:tav tm="0">
                                          <p:val>
                                            <p:fltVal val="720"/>
                                          </p:val>
                                        </p:tav>
                                        <p:tav tm="100000">
                                          <p:val>
                                            <p:fltVal val="0"/>
                                          </p:val>
                                        </p:tav>
                                      </p:tavLst>
                                    </p:anim>
                                    <p:anim calcmode="lin" valueType="num">
                                      <p:cBhvr>
                                        <p:cTn id="79" dur="2000" fill="hold"/>
                                        <p:tgtEl>
                                          <p:spTgt spid="4">
                                            <p:graphicEl>
                                              <a:dgm id="{EC4B83B8-0B70-4142-A2DC-7132A14BB986}"/>
                                            </p:graphicEl>
                                          </p:spTgt>
                                        </p:tgtEl>
                                        <p:attrNameLst>
                                          <p:attrName>ppt_h</p:attrName>
                                        </p:attrNameLst>
                                      </p:cBhvr>
                                      <p:tavLst>
                                        <p:tav tm="0">
                                          <p:val>
                                            <p:fltVal val="0"/>
                                          </p:val>
                                        </p:tav>
                                        <p:tav tm="100000">
                                          <p:val>
                                            <p:strVal val="#ppt_h"/>
                                          </p:val>
                                        </p:tav>
                                      </p:tavLst>
                                    </p:anim>
                                    <p:anim calcmode="lin" valueType="num">
                                      <p:cBhvr>
                                        <p:cTn id="80" dur="2000" fill="hold"/>
                                        <p:tgtEl>
                                          <p:spTgt spid="4">
                                            <p:graphicEl>
                                              <a:dgm id="{EC4B83B8-0B70-4142-A2DC-7132A14BB986}"/>
                                            </p:graphicEl>
                                          </p:spTgt>
                                        </p:tgtEl>
                                        <p:attrNameLst>
                                          <p:attrName>ppt_w</p:attrName>
                                        </p:attrNameLst>
                                      </p:cBhvr>
                                      <p:tavLst>
                                        <p:tav tm="0">
                                          <p:val>
                                            <p:fltVal val="0"/>
                                          </p:val>
                                        </p:tav>
                                        <p:tav tm="100000">
                                          <p:val>
                                            <p:strVal val="#ppt_w"/>
                                          </p:val>
                                        </p:tav>
                                      </p:tavLst>
                                    </p:anim>
                                  </p:childTnLst>
                                </p:cTn>
                              </p:par>
                            </p:childTnLst>
                          </p:cTn>
                        </p:par>
                      </p:childTnLst>
                    </p:cTn>
                  </p:par>
                  <p:par>
                    <p:cTn id="81" fill="hold">
                      <p:stCondLst>
                        <p:cond delay="indefinite"/>
                      </p:stCondLst>
                      <p:childTnLst>
                        <p:par>
                          <p:cTn id="82" fill="hold">
                            <p:stCondLst>
                              <p:cond delay="0"/>
                            </p:stCondLst>
                            <p:childTnLst>
                              <p:par>
                                <p:cTn id="83" presetID="35" presetClass="entr" presetSubtype="0" fill="hold" grpId="0" nodeType="clickEffect">
                                  <p:stCondLst>
                                    <p:cond delay="0"/>
                                  </p:stCondLst>
                                  <p:childTnLst>
                                    <p:set>
                                      <p:cBhvr>
                                        <p:cTn id="84" dur="1" fill="hold">
                                          <p:stCondLst>
                                            <p:cond delay="0"/>
                                          </p:stCondLst>
                                        </p:cTn>
                                        <p:tgtEl>
                                          <p:spTgt spid="4">
                                            <p:graphicEl>
                                              <a:dgm id="{F2A08E0A-8BB1-415D-9FCA-D96E57D68E25}"/>
                                            </p:graphicEl>
                                          </p:spTgt>
                                        </p:tgtEl>
                                        <p:attrNameLst>
                                          <p:attrName>style.visibility</p:attrName>
                                        </p:attrNameLst>
                                      </p:cBhvr>
                                      <p:to>
                                        <p:strVal val="visible"/>
                                      </p:to>
                                    </p:set>
                                    <p:animEffect transition="in" filter="fade">
                                      <p:cBhvr>
                                        <p:cTn id="85" dur="2000"/>
                                        <p:tgtEl>
                                          <p:spTgt spid="4">
                                            <p:graphicEl>
                                              <a:dgm id="{F2A08E0A-8BB1-415D-9FCA-D96E57D68E25}"/>
                                            </p:graphicEl>
                                          </p:spTgt>
                                        </p:tgtEl>
                                      </p:cBhvr>
                                    </p:animEffect>
                                    <p:anim calcmode="lin" valueType="num">
                                      <p:cBhvr>
                                        <p:cTn id="86" dur="2000" fill="hold"/>
                                        <p:tgtEl>
                                          <p:spTgt spid="4">
                                            <p:graphicEl>
                                              <a:dgm id="{F2A08E0A-8BB1-415D-9FCA-D96E57D68E25}"/>
                                            </p:graphicEl>
                                          </p:spTgt>
                                        </p:tgtEl>
                                        <p:attrNameLst>
                                          <p:attrName>style.rotation</p:attrName>
                                        </p:attrNameLst>
                                      </p:cBhvr>
                                      <p:tavLst>
                                        <p:tav tm="0">
                                          <p:val>
                                            <p:fltVal val="720"/>
                                          </p:val>
                                        </p:tav>
                                        <p:tav tm="100000">
                                          <p:val>
                                            <p:fltVal val="0"/>
                                          </p:val>
                                        </p:tav>
                                      </p:tavLst>
                                    </p:anim>
                                    <p:anim calcmode="lin" valueType="num">
                                      <p:cBhvr>
                                        <p:cTn id="87" dur="2000" fill="hold"/>
                                        <p:tgtEl>
                                          <p:spTgt spid="4">
                                            <p:graphicEl>
                                              <a:dgm id="{F2A08E0A-8BB1-415D-9FCA-D96E57D68E25}"/>
                                            </p:graphicEl>
                                          </p:spTgt>
                                        </p:tgtEl>
                                        <p:attrNameLst>
                                          <p:attrName>ppt_h</p:attrName>
                                        </p:attrNameLst>
                                      </p:cBhvr>
                                      <p:tavLst>
                                        <p:tav tm="0">
                                          <p:val>
                                            <p:fltVal val="0"/>
                                          </p:val>
                                        </p:tav>
                                        <p:tav tm="100000">
                                          <p:val>
                                            <p:strVal val="#ppt_h"/>
                                          </p:val>
                                        </p:tav>
                                      </p:tavLst>
                                    </p:anim>
                                    <p:anim calcmode="lin" valueType="num">
                                      <p:cBhvr>
                                        <p:cTn id="88" dur="2000" fill="hold"/>
                                        <p:tgtEl>
                                          <p:spTgt spid="4">
                                            <p:graphicEl>
                                              <a:dgm id="{F2A08E0A-8BB1-415D-9FCA-D96E57D68E25}"/>
                                            </p:graphicEl>
                                          </p:spTgt>
                                        </p:tgtEl>
                                        <p:attrNameLst>
                                          <p:attrName>ppt_w</p:attrName>
                                        </p:attrNameLst>
                                      </p:cBhvr>
                                      <p:tavLst>
                                        <p:tav tm="0">
                                          <p:val>
                                            <p:fltVal val="0"/>
                                          </p:val>
                                        </p:tav>
                                        <p:tav tm="100000">
                                          <p:val>
                                            <p:strVal val="#ppt_w"/>
                                          </p:val>
                                        </p:tav>
                                      </p:tavLst>
                                    </p:anim>
                                  </p:childTnLst>
                                </p:cTn>
                              </p:par>
                              <p:par>
                                <p:cTn id="89" presetID="35" presetClass="entr" presetSubtype="0" fill="hold" grpId="0" nodeType="withEffect">
                                  <p:stCondLst>
                                    <p:cond delay="0"/>
                                  </p:stCondLst>
                                  <p:childTnLst>
                                    <p:set>
                                      <p:cBhvr>
                                        <p:cTn id="90" dur="1" fill="hold">
                                          <p:stCondLst>
                                            <p:cond delay="0"/>
                                          </p:stCondLst>
                                        </p:cTn>
                                        <p:tgtEl>
                                          <p:spTgt spid="4">
                                            <p:graphicEl>
                                              <a:dgm id="{F6095BBD-C333-49ED-B757-6EEC48C93CA0}"/>
                                            </p:graphicEl>
                                          </p:spTgt>
                                        </p:tgtEl>
                                        <p:attrNameLst>
                                          <p:attrName>style.visibility</p:attrName>
                                        </p:attrNameLst>
                                      </p:cBhvr>
                                      <p:to>
                                        <p:strVal val="visible"/>
                                      </p:to>
                                    </p:set>
                                    <p:animEffect transition="in" filter="fade">
                                      <p:cBhvr>
                                        <p:cTn id="91" dur="2000"/>
                                        <p:tgtEl>
                                          <p:spTgt spid="4">
                                            <p:graphicEl>
                                              <a:dgm id="{F6095BBD-C333-49ED-B757-6EEC48C93CA0}"/>
                                            </p:graphicEl>
                                          </p:spTgt>
                                        </p:tgtEl>
                                      </p:cBhvr>
                                    </p:animEffect>
                                    <p:anim calcmode="lin" valueType="num">
                                      <p:cBhvr>
                                        <p:cTn id="92" dur="2000" fill="hold"/>
                                        <p:tgtEl>
                                          <p:spTgt spid="4">
                                            <p:graphicEl>
                                              <a:dgm id="{F6095BBD-C333-49ED-B757-6EEC48C93CA0}"/>
                                            </p:graphicEl>
                                          </p:spTgt>
                                        </p:tgtEl>
                                        <p:attrNameLst>
                                          <p:attrName>style.rotation</p:attrName>
                                        </p:attrNameLst>
                                      </p:cBhvr>
                                      <p:tavLst>
                                        <p:tav tm="0">
                                          <p:val>
                                            <p:fltVal val="720"/>
                                          </p:val>
                                        </p:tav>
                                        <p:tav tm="100000">
                                          <p:val>
                                            <p:fltVal val="0"/>
                                          </p:val>
                                        </p:tav>
                                      </p:tavLst>
                                    </p:anim>
                                    <p:anim calcmode="lin" valueType="num">
                                      <p:cBhvr>
                                        <p:cTn id="93" dur="2000" fill="hold"/>
                                        <p:tgtEl>
                                          <p:spTgt spid="4">
                                            <p:graphicEl>
                                              <a:dgm id="{F6095BBD-C333-49ED-B757-6EEC48C93CA0}"/>
                                            </p:graphicEl>
                                          </p:spTgt>
                                        </p:tgtEl>
                                        <p:attrNameLst>
                                          <p:attrName>ppt_h</p:attrName>
                                        </p:attrNameLst>
                                      </p:cBhvr>
                                      <p:tavLst>
                                        <p:tav tm="0">
                                          <p:val>
                                            <p:fltVal val="0"/>
                                          </p:val>
                                        </p:tav>
                                        <p:tav tm="100000">
                                          <p:val>
                                            <p:strVal val="#ppt_h"/>
                                          </p:val>
                                        </p:tav>
                                      </p:tavLst>
                                    </p:anim>
                                    <p:anim calcmode="lin" valueType="num">
                                      <p:cBhvr>
                                        <p:cTn id="94" dur="2000" fill="hold"/>
                                        <p:tgtEl>
                                          <p:spTgt spid="4">
                                            <p:graphicEl>
                                              <a:dgm id="{F6095BBD-C333-49ED-B757-6EEC48C93CA0}"/>
                                            </p:graphic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nvPr>
        </p:nvGraphicFramePr>
        <p:xfrm>
          <a:off x="0" y="0"/>
          <a:ext cx="9144000" cy="7235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مربع نص 23"/>
          <p:cNvSpPr txBox="1"/>
          <p:nvPr/>
        </p:nvSpPr>
        <p:spPr>
          <a:xfrm>
            <a:off x="4283968" y="5229200"/>
            <a:ext cx="4536504" cy="461665"/>
          </a:xfrm>
          <a:prstGeom prst="rect">
            <a:avLst/>
          </a:prstGeom>
          <a:noFill/>
        </p:spPr>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2400" b="1" spc="50" dirty="0" smtClean="0">
                <a:ln w="11430"/>
                <a:gradFill>
                  <a:gsLst>
                    <a:gs pos="25000">
                      <a:srgbClr val="71685A">
                        <a:satMod val="155000"/>
                      </a:srgbClr>
                    </a:gs>
                    <a:gs pos="100000">
                      <a:srgbClr val="71685A">
                        <a:shade val="45000"/>
                        <a:satMod val="165000"/>
                      </a:srgbClr>
                    </a:gs>
                  </a:gsLst>
                  <a:lin ang="5400000"/>
                </a:gradFill>
                <a:effectLst>
                  <a:glow rad="228600">
                    <a:srgbClr val="956B43">
                      <a:satMod val="175000"/>
                      <a:alpha val="40000"/>
                    </a:srgbClr>
                  </a:glow>
                  <a:outerShdw blurRad="76200" dist="50800" dir="5400000" algn="tl" rotWithShape="0">
                    <a:srgbClr val="000000">
                      <a:alpha val="65000"/>
                    </a:srgbClr>
                  </a:outerShdw>
                </a:effectLst>
              </a:rPr>
              <a:t>الهيكل التنظيمي للشركات السياحية </a:t>
            </a:r>
            <a:endParaRPr lang="ar-IQ" sz="2400" b="1" spc="50" dirty="0">
              <a:ln w="11430"/>
              <a:gradFill>
                <a:gsLst>
                  <a:gs pos="25000">
                    <a:srgbClr val="71685A">
                      <a:satMod val="155000"/>
                    </a:srgbClr>
                  </a:gs>
                  <a:gs pos="100000">
                    <a:srgbClr val="71685A">
                      <a:shade val="45000"/>
                      <a:satMod val="165000"/>
                    </a:srgbClr>
                  </a:gs>
                </a:gsLst>
                <a:lin ang="5400000"/>
              </a:gradFill>
              <a:effectLst>
                <a:glow rad="228600">
                  <a:srgbClr val="956B43">
                    <a:satMod val="175000"/>
                    <a:alpha val="40000"/>
                  </a:srgbClr>
                </a:glow>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5756428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graphicEl>
                                              <a:dgm id="{BE5C1275-3119-457A-8B6A-98C41B2B3A3B}"/>
                                            </p:graphicEl>
                                          </p:spTgt>
                                        </p:tgtEl>
                                        <p:attrNameLst>
                                          <p:attrName>style.visibility</p:attrName>
                                        </p:attrNameLst>
                                      </p:cBhvr>
                                      <p:to>
                                        <p:strVal val="visible"/>
                                      </p:to>
                                    </p:set>
                                    <p:animEffect transition="in" filter="wipe(down)">
                                      <p:cBhvr>
                                        <p:cTn id="7" dur="870">
                                          <p:stCondLst>
                                            <p:cond delay="0"/>
                                          </p:stCondLst>
                                        </p:cTn>
                                        <p:tgtEl>
                                          <p:spTgt spid="8">
                                            <p:graphicEl>
                                              <a:dgm id="{BE5C1275-3119-457A-8B6A-98C41B2B3A3B}"/>
                                            </p:graphicEl>
                                          </p:spTgt>
                                        </p:tgtEl>
                                      </p:cBhvr>
                                    </p:animEffect>
                                    <p:anim calcmode="lin" valueType="num">
                                      <p:cBhvr>
                                        <p:cTn id="8" dur="2733" tmFilter="0,0; 0.14,0.36; 0.43,0.73; 0.71,0.91; 1.0,1.0">
                                          <p:stCondLst>
                                            <p:cond delay="0"/>
                                          </p:stCondLst>
                                        </p:cTn>
                                        <p:tgtEl>
                                          <p:spTgt spid="8">
                                            <p:graphicEl>
                                              <a:dgm id="{BE5C1275-3119-457A-8B6A-98C41B2B3A3B}"/>
                                            </p:graphicEl>
                                          </p:spTgt>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8">
                                            <p:graphicEl>
                                              <a:dgm id="{BE5C1275-3119-457A-8B6A-98C41B2B3A3B}"/>
                                            </p:graphicEl>
                                          </p:spTgt>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8">
                                            <p:graphicEl>
                                              <a:dgm id="{BE5C1275-3119-457A-8B6A-98C41B2B3A3B}"/>
                                            </p:graphicEl>
                                          </p:spTgt>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8">
                                            <p:graphicEl>
                                              <a:dgm id="{BE5C1275-3119-457A-8B6A-98C41B2B3A3B}"/>
                                            </p:graphicEl>
                                          </p:spTgt>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8">
                                            <p:graphicEl>
                                              <a:dgm id="{BE5C1275-3119-457A-8B6A-98C41B2B3A3B}"/>
                                            </p:graphicEl>
                                          </p:spTgt>
                                        </p:tgtEl>
                                        <p:attrNameLst>
                                          <p:attrName>ppt_y</p:attrName>
                                        </p:attrNameLst>
                                      </p:cBhvr>
                                      <p:tavLst>
                                        <p:tav tm="0" fmla="#ppt_y-sin(pi*$)/81">
                                          <p:val>
                                            <p:fltVal val="0"/>
                                          </p:val>
                                        </p:tav>
                                        <p:tav tm="100000">
                                          <p:val>
                                            <p:fltVal val="1"/>
                                          </p:val>
                                        </p:tav>
                                      </p:tavLst>
                                    </p:anim>
                                    <p:animScale>
                                      <p:cBhvr>
                                        <p:cTn id="13" dur="39">
                                          <p:stCondLst>
                                            <p:cond delay="975"/>
                                          </p:stCondLst>
                                        </p:cTn>
                                        <p:tgtEl>
                                          <p:spTgt spid="8">
                                            <p:graphicEl>
                                              <a:dgm id="{BE5C1275-3119-457A-8B6A-98C41B2B3A3B}"/>
                                            </p:graphicEl>
                                          </p:spTgt>
                                        </p:tgtEl>
                                      </p:cBhvr>
                                      <p:to x="100000" y="60000"/>
                                    </p:animScale>
                                    <p:animScale>
                                      <p:cBhvr>
                                        <p:cTn id="14" dur="249" decel="50000">
                                          <p:stCondLst>
                                            <p:cond delay="1014"/>
                                          </p:stCondLst>
                                        </p:cTn>
                                        <p:tgtEl>
                                          <p:spTgt spid="8">
                                            <p:graphicEl>
                                              <a:dgm id="{BE5C1275-3119-457A-8B6A-98C41B2B3A3B}"/>
                                            </p:graphicEl>
                                          </p:spTgt>
                                        </p:tgtEl>
                                      </p:cBhvr>
                                      <p:to x="100000" y="100000"/>
                                    </p:animScale>
                                    <p:animScale>
                                      <p:cBhvr>
                                        <p:cTn id="15" dur="39">
                                          <p:stCondLst>
                                            <p:cond delay="1968"/>
                                          </p:stCondLst>
                                        </p:cTn>
                                        <p:tgtEl>
                                          <p:spTgt spid="8">
                                            <p:graphicEl>
                                              <a:dgm id="{BE5C1275-3119-457A-8B6A-98C41B2B3A3B}"/>
                                            </p:graphicEl>
                                          </p:spTgt>
                                        </p:tgtEl>
                                      </p:cBhvr>
                                      <p:to x="100000" y="80000"/>
                                    </p:animScale>
                                    <p:animScale>
                                      <p:cBhvr>
                                        <p:cTn id="16" dur="249" decel="50000">
                                          <p:stCondLst>
                                            <p:cond delay="2007"/>
                                          </p:stCondLst>
                                        </p:cTn>
                                        <p:tgtEl>
                                          <p:spTgt spid="8">
                                            <p:graphicEl>
                                              <a:dgm id="{BE5C1275-3119-457A-8B6A-98C41B2B3A3B}"/>
                                            </p:graphicEl>
                                          </p:spTgt>
                                        </p:tgtEl>
                                      </p:cBhvr>
                                      <p:to x="100000" y="100000"/>
                                    </p:animScale>
                                    <p:animScale>
                                      <p:cBhvr>
                                        <p:cTn id="17" dur="39">
                                          <p:stCondLst>
                                            <p:cond delay="2463"/>
                                          </p:stCondLst>
                                        </p:cTn>
                                        <p:tgtEl>
                                          <p:spTgt spid="8">
                                            <p:graphicEl>
                                              <a:dgm id="{BE5C1275-3119-457A-8B6A-98C41B2B3A3B}"/>
                                            </p:graphicEl>
                                          </p:spTgt>
                                        </p:tgtEl>
                                      </p:cBhvr>
                                      <p:to x="100000" y="90000"/>
                                    </p:animScale>
                                    <p:animScale>
                                      <p:cBhvr>
                                        <p:cTn id="18" dur="249" decel="50000">
                                          <p:stCondLst>
                                            <p:cond delay="2502"/>
                                          </p:stCondLst>
                                        </p:cTn>
                                        <p:tgtEl>
                                          <p:spTgt spid="8">
                                            <p:graphicEl>
                                              <a:dgm id="{BE5C1275-3119-457A-8B6A-98C41B2B3A3B}"/>
                                            </p:graphicEl>
                                          </p:spTgt>
                                        </p:tgtEl>
                                      </p:cBhvr>
                                      <p:to x="100000" y="100000"/>
                                    </p:animScale>
                                    <p:animScale>
                                      <p:cBhvr>
                                        <p:cTn id="19" dur="39">
                                          <p:stCondLst>
                                            <p:cond delay="2712"/>
                                          </p:stCondLst>
                                        </p:cTn>
                                        <p:tgtEl>
                                          <p:spTgt spid="8">
                                            <p:graphicEl>
                                              <a:dgm id="{BE5C1275-3119-457A-8B6A-98C41B2B3A3B}"/>
                                            </p:graphicEl>
                                          </p:spTgt>
                                        </p:tgtEl>
                                      </p:cBhvr>
                                      <p:to x="100000" y="95000"/>
                                    </p:animScale>
                                    <p:animScale>
                                      <p:cBhvr>
                                        <p:cTn id="20" dur="249" decel="50000">
                                          <p:stCondLst>
                                            <p:cond delay="2751"/>
                                          </p:stCondLst>
                                        </p:cTn>
                                        <p:tgtEl>
                                          <p:spTgt spid="8">
                                            <p:graphicEl>
                                              <a:dgm id="{BE5C1275-3119-457A-8B6A-98C41B2B3A3B}"/>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graphicEl>
                                              <a:dgm id="{F344A13E-F227-44F2-83E7-78968ED044AE}"/>
                                            </p:graphicEl>
                                          </p:spTgt>
                                        </p:tgtEl>
                                        <p:attrNameLst>
                                          <p:attrName>style.visibility</p:attrName>
                                        </p:attrNameLst>
                                      </p:cBhvr>
                                      <p:to>
                                        <p:strVal val="visible"/>
                                      </p:to>
                                    </p:set>
                                    <p:animEffect transition="in" filter="wipe(down)">
                                      <p:cBhvr>
                                        <p:cTn id="25" dur="870">
                                          <p:stCondLst>
                                            <p:cond delay="0"/>
                                          </p:stCondLst>
                                        </p:cTn>
                                        <p:tgtEl>
                                          <p:spTgt spid="8">
                                            <p:graphicEl>
                                              <a:dgm id="{F344A13E-F227-44F2-83E7-78968ED044AE}"/>
                                            </p:graphicEl>
                                          </p:spTgt>
                                        </p:tgtEl>
                                      </p:cBhvr>
                                    </p:animEffect>
                                    <p:anim calcmode="lin" valueType="num">
                                      <p:cBhvr>
                                        <p:cTn id="26" dur="2733" tmFilter="0,0; 0.14,0.36; 0.43,0.73; 0.71,0.91; 1.0,1.0">
                                          <p:stCondLst>
                                            <p:cond delay="0"/>
                                          </p:stCondLst>
                                        </p:cTn>
                                        <p:tgtEl>
                                          <p:spTgt spid="8">
                                            <p:graphicEl>
                                              <a:dgm id="{F344A13E-F227-44F2-83E7-78968ED044AE}"/>
                                            </p:graphicEl>
                                          </p:spTgt>
                                        </p:tgtEl>
                                        <p:attrNameLst>
                                          <p:attrName>ppt_x</p:attrName>
                                        </p:attrNameLst>
                                      </p:cBhvr>
                                      <p:tavLst>
                                        <p:tav tm="0">
                                          <p:val>
                                            <p:strVal val="#ppt_x-0.25"/>
                                          </p:val>
                                        </p:tav>
                                        <p:tav tm="100000">
                                          <p:val>
                                            <p:strVal val="#ppt_x"/>
                                          </p:val>
                                        </p:tav>
                                      </p:tavLst>
                                    </p:anim>
                                    <p:anim calcmode="lin" valueType="num">
                                      <p:cBhvr>
                                        <p:cTn id="27" dur="996" tmFilter="0.0,0.0; 0.25,0.07; 0.50,0.2; 0.75,0.467; 1.0,1.0">
                                          <p:stCondLst>
                                            <p:cond delay="0"/>
                                          </p:stCondLst>
                                        </p:cTn>
                                        <p:tgtEl>
                                          <p:spTgt spid="8">
                                            <p:graphicEl>
                                              <a:dgm id="{F344A13E-F227-44F2-83E7-78968ED044AE}"/>
                                            </p:graphicEl>
                                          </p:spTgt>
                                        </p:tgtEl>
                                        <p:attrNameLst>
                                          <p:attrName>ppt_y</p:attrName>
                                        </p:attrNameLst>
                                      </p:cBhvr>
                                      <p:tavLst>
                                        <p:tav tm="0" fmla="#ppt_y-sin(pi*$)/3">
                                          <p:val>
                                            <p:fltVal val="0.5"/>
                                          </p:val>
                                        </p:tav>
                                        <p:tav tm="100000">
                                          <p:val>
                                            <p:fltVal val="1"/>
                                          </p:val>
                                        </p:tav>
                                      </p:tavLst>
                                    </p:anim>
                                    <p:anim calcmode="lin" valueType="num">
                                      <p:cBhvr>
                                        <p:cTn id="28" dur="996" tmFilter="0, 0; 0.125,0.2665; 0.25,0.4; 0.375,0.465; 0.5,0.5;  0.625,0.535; 0.75,0.6; 0.875,0.7335; 1,1">
                                          <p:stCondLst>
                                            <p:cond delay="996"/>
                                          </p:stCondLst>
                                        </p:cTn>
                                        <p:tgtEl>
                                          <p:spTgt spid="8">
                                            <p:graphicEl>
                                              <a:dgm id="{F344A13E-F227-44F2-83E7-78968ED044AE}"/>
                                            </p:graphicEl>
                                          </p:spTgt>
                                        </p:tgtEl>
                                        <p:attrNameLst>
                                          <p:attrName>ppt_y</p:attrName>
                                        </p:attrNameLst>
                                      </p:cBhvr>
                                      <p:tavLst>
                                        <p:tav tm="0" fmla="#ppt_y-sin(pi*$)/9">
                                          <p:val>
                                            <p:fltVal val="0"/>
                                          </p:val>
                                        </p:tav>
                                        <p:tav tm="100000">
                                          <p:val>
                                            <p:fltVal val="1"/>
                                          </p:val>
                                        </p:tav>
                                      </p:tavLst>
                                    </p:anim>
                                    <p:anim calcmode="lin" valueType="num">
                                      <p:cBhvr>
                                        <p:cTn id="29" dur="498" tmFilter="0, 0; 0.125,0.2665; 0.25,0.4; 0.375,0.465; 0.5,0.5;  0.625,0.535; 0.75,0.6; 0.875,0.7335; 1,1">
                                          <p:stCondLst>
                                            <p:cond delay="1986"/>
                                          </p:stCondLst>
                                        </p:cTn>
                                        <p:tgtEl>
                                          <p:spTgt spid="8">
                                            <p:graphicEl>
                                              <a:dgm id="{F344A13E-F227-44F2-83E7-78968ED044AE}"/>
                                            </p:graphicEl>
                                          </p:spTgt>
                                        </p:tgtEl>
                                        <p:attrNameLst>
                                          <p:attrName>ppt_y</p:attrName>
                                        </p:attrNameLst>
                                      </p:cBhvr>
                                      <p:tavLst>
                                        <p:tav tm="0" fmla="#ppt_y-sin(pi*$)/27">
                                          <p:val>
                                            <p:fltVal val="0"/>
                                          </p:val>
                                        </p:tav>
                                        <p:tav tm="100000">
                                          <p:val>
                                            <p:fltVal val="1"/>
                                          </p:val>
                                        </p:tav>
                                      </p:tavLst>
                                    </p:anim>
                                    <p:anim calcmode="lin" valueType="num">
                                      <p:cBhvr>
                                        <p:cTn id="30" dur="246" tmFilter="0, 0; 0.125,0.2665; 0.25,0.4; 0.375,0.465; 0.5,0.5;  0.625,0.535; 0.75,0.6; 0.875,0.7335; 1,1">
                                          <p:stCondLst>
                                            <p:cond delay="2484"/>
                                          </p:stCondLst>
                                        </p:cTn>
                                        <p:tgtEl>
                                          <p:spTgt spid="8">
                                            <p:graphicEl>
                                              <a:dgm id="{F344A13E-F227-44F2-83E7-78968ED044AE}"/>
                                            </p:graphicEl>
                                          </p:spTgt>
                                        </p:tgtEl>
                                        <p:attrNameLst>
                                          <p:attrName>ppt_y</p:attrName>
                                        </p:attrNameLst>
                                      </p:cBhvr>
                                      <p:tavLst>
                                        <p:tav tm="0" fmla="#ppt_y-sin(pi*$)/81">
                                          <p:val>
                                            <p:fltVal val="0"/>
                                          </p:val>
                                        </p:tav>
                                        <p:tav tm="100000">
                                          <p:val>
                                            <p:fltVal val="1"/>
                                          </p:val>
                                        </p:tav>
                                      </p:tavLst>
                                    </p:anim>
                                    <p:animScale>
                                      <p:cBhvr>
                                        <p:cTn id="31" dur="39">
                                          <p:stCondLst>
                                            <p:cond delay="975"/>
                                          </p:stCondLst>
                                        </p:cTn>
                                        <p:tgtEl>
                                          <p:spTgt spid="8">
                                            <p:graphicEl>
                                              <a:dgm id="{F344A13E-F227-44F2-83E7-78968ED044AE}"/>
                                            </p:graphicEl>
                                          </p:spTgt>
                                        </p:tgtEl>
                                      </p:cBhvr>
                                      <p:to x="100000" y="60000"/>
                                    </p:animScale>
                                    <p:animScale>
                                      <p:cBhvr>
                                        <p:cTn id="32" dur="249" decel="50000">
                                          <p:stCondLst>
                                            <p:cond delay="1014"/>
                                          </p:stCondLst>
                                        </p:cTn>
                                        <p:tgtEl>
                                          <p:spTgt spid="8">
                                            <p:graphicEl>
                                              <a:dgm id="{F344A13E-F227-44F2-83E7-78968ED044AE}"/>
                                            </p:graphicEl>
                                          </p:spTgt>
                                        </p:tgtEl>
                                      </p:cBhvr>
                                      <p:to x="100000" y="100000"/>
                                    </p:animScale>
                                    <p:animScale>
                                      <p:cBhvr>
                                        <p:cTn id="33" dur="39">
                                          <p:stCondLst>
                                            <p:cond delay="1968"/>
                                          </p:stCondLst>
                                        </p:cTn>
                                        <p:tgtEl>
                                          <p:spTgt spid="8">
                                            <p:graphicEl>
                                              <a:dgm id="{F344A13E-F227-44F2-83E7-78968ED044AE}"/>
                                            </p:graphicEl>
                                          </p:spTgt>
                                        </p:tgtEl>
                                      </p:cBhvr>
                                      <p:to x="100000" y="80000"/>
                                    </p:animScale>
                                    <p:animScale>
                                      <p:cBhvr>
                                        <p:cTn id="34" dur="249" decel="50000">
                                          <p:stCondLst>
                                            <p:cond delay="2007"/>
                                          </p:stCondLst>
                                        </p:cTn>
                                        <p:tgtEl>
                                          <p:spTgt spid="8">
                                            <p:graphicEl>
                                              <a:dgm id="{F344A13E-F227-44F2-83E7-78968ED044AE}"/>
                                            </p:graphicEl>
                                          </p:spTgt>
                                        </p:tgtEl>
                                      </p:cBhvr>
                                      <p:to x="100000" y="100000"/>
                                    </p:animScale>
                                    <p:animScale>
                                      <p:cBhvr>
                                        <p:cTn id="35" dur="39">
                                          <p:stCondLst>
                                            <p:cond delay="2463"/>
                                          </p:stCondLst>
                                        </p:cTn>
                                        <p:tgtEl>
                                          <p:spTgt spid="8">
                                            <p:graphicEl>
                                              <a:dgm id="{F344A13E-F227-44F2-83E7-78968ED044AE}"/>
                                            </p:graphicEl>
                                          </p:spTgt>
                                        </p:tgtEl>
                                      </p:cBhvr>
                                      <p:to x="100000" y="90000"/>
                                    </p:animScale>
                                    <p:animScale>
                                      <p:cBhvr>
                                        <p:cTn id="36" dur="249" decel="50000">
                                          <p:stCondLst>
                                            <p:cond delay="2502"/>
                                          </p:stCondLst>
                                        </p:cTn>
                                        <p:tgtEl>
                                          <p:spTgt spid="8">
                                            <p:graphicEl>
                                              <a:dgm id="{F344A13E-F227-44F2-83E7-78968ED044AE}"/>
                                            </p:graphicEl>
                                          </p:spTgt>
                                        </p:tgtEl>
                                      </p:cBhvr>
                                      <p:to x="100000" y="100000"/>
                                    </p:animScale>
                                    <p:animScale>
                                      <p:cBhvr>
                                        <p:cTn id="37" dur="39">
                                          <p:stCondLst>
                                            <p:cond delay="2712"/>
                                          </p:stCondLst>
                                        </p:cTn>
                                        <p:tgtEl>
                                          <p:spTgt spid="8">
                                            <p:graphicEl>
                                              <a:dgm id="{F344A13E-F227-44F2-83E7-78968ED044AE}"/>
                                            </p:graphicEl>
                                          </p:spTgt>
                                        </p:tgtEl>
                                      </p:cBhvr>
                                      <p:to x="100000" y="95000"/>
                                    </p:animScale>
                                    <p:animScale>
                                      <p:cBhvr>
                                        <p:cTn id="38" dur="249" decel="50000">
                                          <p:stCondLst>
                                            <p:cond delay="2751"/>
                                          </p:stCondLst>
                                        </p:cTn>
                                        <p:tgtEl>
                                          <p:spTgt spid="8">
                                            <p:graphicEl>
                                              <a:dgm id="{F344A13E-F227-44F2-83E7-78968ED044AE}"/>
                                            </p:graphic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8">
                                            <p:graphicEl>
                                              <a:dgm id="{F8EFF7D8-15CD-4260-A0CC-F7F60D3DD87E}"/>
                                            </p:graphicEl>
                                          </p:spTgt>
                                        </p:tgtEl>
                                        <p:attrNameLst>
                                          <p:attrName>style.visibility</p:attrName>
                                        </p:attrNameLst>
                                      </p:cBhvr>
                                      <p:to>
                                        <p:strVal val="visible"/>
                                      </p:to>
                                    </p:set>
                                    <p:animEffect transition="in" filter="wipe(down)">
                                      <p:cBhvr>
                                        <p:cTn id="41" dur="870">
                                          <p:stCondLst>
                                            <p:cond delay="0"/>
                                          </p:stCondLst>
                                        </p:cTn>
                                        <p:tgtEl>
                                          <p:spTgt spid="8">
                                            <p:graphicEl>
                                              <a:dgm id="{F8EFF7D8-15CD-4260-A0CC-F7F60D3DD87E}"/>
                                            </p:graphicEl>
                                          </p:spTgt>
                                        </p:tgtEl>
                                      </p:cBhvr>
                                    </p:animEffect>
                                    <p:anim calcmode="lin" valueType="num">
                                      <p:cBhvr>
                                        <p:cTn id="42" dur="2733" tmFilter="0,0; 0.14,0.36; 0.43,0.73; 0.71,0.91; 1.0,1.0">
                                          <p:stCondLst>
                                            <p:cond delay="0"/>
                                          </p:stCondLst>
                                        </p:cTn>
                                        <p:tgtEl>
                                          <p:spTgt spid="8">
                                            <p:graphicEl>
                                              <a:dgm id="{F8EFF7D8-15CD-4260-A0CC-F7F60D3DD87E}"/>
                                            </p:graphicEl>
                                          </p:spTgt>
                                        </p:tgtEl>
                                        <p:attrNameLst>
                                          <p:attrName>ppt_x</p:attrName>
                                        </p:attrNameLst>
                                      </p:cBhvr>
                                      <p:tavLst>
                                        <p:tav tm="0">
                                          <p:val>
                                            <p:strVal val="#ppt_x-0.25"/>
                                          </p:val>
                                        </p:tav>
                                        <p:tav tm="100000">
                                          <p:val>
                                            <p:strVal val="#ppt_x"/>
                                          </p:val>
                                        </p:tav>
                                      </p:tavLst>
                                    </p:anim>
                                    <p:anim calcmode="lin" valueType="num">
                                      <p:cBhvr>
                                        <p:cTn id="43" dur="996" tmFilter="0.0,0.0; 0.25,0.07; 0.50,0.2; 0.75,0.467; 1.0,1.0">
                                          <p:stCondLst>
                                            <p:cond delay="0"/>
                                          </p:stCondLst>
                                        </p:cTn>
                                        <p:tgtEl>
                                          <p:spTgt spid="8">
                                            <p:graphicEl>
                                              <a:dgm id="{F8EFF7D8-15CD-4260-A0CC-F7F60D3DD87E}"/>
                                            </p:graphicEl>
                                          </p:spTgt>
                                        </p:tgtEl>
                                        <p:attrNameLst>
                                          <p:attrName>ppt_y</p:attrName>
                                        </p:attrNameLst>
                                      </p:cBhvr>
                                      <p:tavLst>
                                        <p:tav tm="0" fmla="#ppt_y-sin(pi*$)/3">
                                          <p:val>
                                            <p:fltVal val="0.5"/>
                                          </p:val>
                                        </p:tav>
                                        <p:tav tm="100000">
                                          <p:val>
                                            <p:fltVal val="1"/>
                                          </p:val>
                                        </p:tav>
                                      </p:tavLst>
                                    </p:anim>
                                    <p:anim calcmode="lin" valueType="num">
                                      <p:cBhvr>
                                        <p:cTn id="44" dur="996" tmFilter="0, 0; 0.125,0.2665; 0.25,0.4; 0.375,0.465; 0.5,0.5;  0.625,0.535; 0.75,0.6; 0.875,0.7335; 1,1">
                                          <p:stCondLst>
                                            <p:cond delay="996"/>
                                          </p:stCondLst>
                                        </p:cTn>
                                        <p:tgtEl>
                                          <p:spTgt spid="8">
                                            <p:graphicEl>
                                              <a:dgm id="{F8EFF7D8-15CD-4260-A0CC-F7F60D3DD87E}"/>
                                            </p:graphicEl>
                                          </p:spTgt>
                                        </p:tgtEl>
                                        <p:attrNameLst>
                                          <p:attrName>ppt_y</p:attrName>
                                        </p:attrNameLst>
                                      </p:cBhvr>
                                      <p:tavLst>
                                        <p:tav tm="0" fmla="#ppt_y-sin(pi*$)/9">
                                          <p:val>
                                            <p:fltVal val="0"/>
                                          </p:val>
                                        </p:tav>
                                        <p:tav tm="100000">
                                          <p:val>
                                            <p:fltVal val="1"/>
                                          </p:val>
                                        </p:tav>
                                      </p:tavLst>
                                    </p:anim>
                                    <p:anim calcmode="lin" valueType="num">
                                      <p:cBhvr>
                                        <p:cTn id="45" dur="498" tmFilter="0, 0; 0.125,0.2665; 0.25,0.4; 0.375,0.465; 0.5,0.5;  0.625,0.535; 0.75,0.6; 0.875,0.7335; 1,1">
                                          <p:stCondLst>
                                            <p:cond delay="1986"/>
                                          </p:stCondLst>
                                        </p:cTn>
                                        <p:tgtEl>
                                          <p:spTgt spid="8">
                                            <p:graphicEl>
                                              <a:dgm id="{F8EFF7D8-15CD-4260-A0CC-F7F60D3DD87E}"/>
                                            </p:graphicEl>
                                          </p:spTgt>
                                        </p:tgtEl>
                                        <p:attrNameLst>
                                          <p:attrName>ppt_y</p:attrName>
                                        </p:attrNameLst>
                                      </p:cBhvr>
                                      <p:tavLst>
                                        <p:tav tm="0" fmla="#ppt_y-sin(pi*$)/27">
                                          <p:val>
                                            <p:fltVal val="0"/>
                                          </p:val>
                                        </p:tav>
                                        <p:tav tm="100000">
                                          <p:val>
                                            <p:fltVal val="1"/>
                                          </p:val>
                                        </p:tav>
                                      </p:tavLst>
                                    </p:anim>
                                    <p:anim calcmode="lin" valueType="num">
                                      <p:cBhvr>
                                        <p:cTn id="46" dur="246" tmFilter="0, 0; 0.125,0.2665; 0.25,0.4; 0.375,0.465; 0.5,0.5;  0.625,0.535; 0.75,0.6; 0.875,0.7335; 1,1">
                                          <p:stCondLst>
                                            <p:cond delay="2484"/>
                                          </p:stCondLst>
                                        </p:cTn>
                                        <p:tgtEl>
                                          <p:spTgt spid="8">
                                            <p:graphicEl>
                                              <a:dgm id="{F8EFF7D8-15CD-4260-A0CC-F7F60D3DD87E}"/>
                                            </p:graphicEl>
                                          </p:spTgt>
                                        </p:tgtEl>
                                        <p:attrNameLst>
                                          <p:attrName>ppt_y</p:attrName>
                                        </p:attrNameLst>
                                      </p:cBhvr>
                                      <p:tavLst>
                                        <p:tav tm="0" fmla="#ppt_y-sin(pi*$)/81">
                                          <p:val>
                                            <p:fltVal val="0"/>
                                          </p:val>
                                        </p:tav>
                                        <p:tav tm="100000">
                                          <p:val>
                                            <p:fltVal val="1"/>
                                          </p:val>
                                        </p:tav>
                                      </p:tavLst>
                                    </p:anim>
                                    <p:animScale>
                                      <p:cBhvr>
                                        <p:cTn id="47" dur="39">
                                          <p:stCondLst>
                                            <p:cond delay="975"/>
                                          </p:stCondLst>
                                        </p:cTn>
                                        <p:tgtEl>
                                          <p:spTgt spid="8">
                                            <p:graphicEl>
                                              <a:dgm id="{F8EFF7D8-15CD-4260-A0CC-F7F60D3DD87E}"/>
                                            </p:graphicEl>
                                          </p:spTgt>
                                        </p:tgtEl>
                                      </p:cBhvr>
                                      <p:to x="100000" y="60000"/>
                                    </p:animScale>
                                    <p:animScale>
                                      <p:cBhvr>
                                        <p:cTn id="48" dur="249" decel="50000">
                                          <p:stCondLst>
                                            <p:cond delay="1014"/>
                                          </p:stCondLst>
                                        </p:cTn>
                                        <p:tgtEl>
                                          <p:spTgt spid="8">
                                            <p:graphicEl>
                                              <a:dgm id="{F8EFF7D8-15CD-4260-A0CC-F7F60D3DD87E}"/>
                                            </p:graphicEl>
                                          </p:spTgt>
                                        </p:tgtEl>
                                      </p:cBhvr>
                                      <p:to x="100000" y="100000"/>
                                    </p:animScale>
                                    <p:animScale>
                                      <p:cBhvr>
                                        <p:cTn id="49" dur="39">
                                          <p:stCondLst>
                                            <p:cond delay="1968"/>
                                          </p:stCondLst>
                                        </p:cTn>
                                        <p:tgtEl>
                                          <p:spTgt spid="8">
                                            <p:graphicEl>
                                              <a:dgm id="{F8EFF7D8-15CD-4260-A0CC-F7F60D3DD87E}"/>
                                            </p:graphicEl>
                                          </p:spTgt>
                                        </p:tgtEl>
                                      </p:cBhvr>
                                      <p:to x="100000" y="80000"/>
                                    </p:animScale>
                                    <p:animScale>
                                      <p:cBhvr>
                                        <p:cTn id="50" dur="249" decel="50000">
                                          <p:stCondLst>
                                            <p:cond delay="2007"/>
                                          </p:stCondLst>
                                        </p:cTn>
                                        <p:tgtEl>
                                          <p:spTgt spid="8">
                                            <p:graphicEl>
                                              <a:dgm id="{F8EFF7D8-15CD-4260-A0CC-F7F60D3DD87E}"/>
                                            </p:graphicEl>
                                          </p:spTgt>
                                        </p:tgtEl>
                                      </p:cBhvr>
                                      <p:to x="100000" y="100000"/>
                                    </p:animScale>
                                    <p:animScale>
                                      <p:cBhvr>
                                        <p:cTn id="51" dur="39">
                                          <p:stCondLst>
                                            <p:cond delay="2463"/>
                                          </p:stCondLst>
                                        </p:cTn>
                                        <p:tgtEl>
                                          <p:spTgt spid="8">
                                            <p:graphicEl>
                                              <a:dgm id="{F8EFF7D8-15CD-4260-A0CC-F7F60D3DD87E}"/>
                                            </p:graphicEl>
                                          </p:spTgt>
                                        </p:tgtEl>
                                      </p:cBhvr>
                                      <p:to x="100000" y="90000"/>
                                    </p:animScale>
                                    <p:animScale>
                                      <p:cBhvr>
                                        <p:cTn id="52" dur="249" decel="50000">
                                          <p:stCondLst>
                                            <p:cond delay="2502"/>
                                          </p:stCondLst>
                                        </p:cTn>
                                        <p:tgtEl>
                                          <p:spTgt spid="8">
                                            <p:graphicEl>
                                              <a:dgm id="{F8EFF7D8-15CD-4260-A0CC-F7F60D3DD87E}"/>
                                            </p:graphicEl>
                                          </p:spTgt>
                                        </p:tgtEl>
                                      </p:cBhvr>
                                      <p:to x="100000" y="100000"/>
                                    </p:animScale>
                                    <p:animScale>
                                      <p:cBhvr>
                                        <p:cTn id="53" dur="39">
                                          <p:stCondLst>
                                            <p:cond delay="2712"/>
                                          </p:stCondLst>
                                        </p:cTn>
                                        <p:tgtEl>
                                          <p:spTgt spid="8">
                                            <p:graphicEl>
                                              <a:dgm id="{F8EFF7D8-15CD-4260-A0CC-F7F60D3DD87E}"/>
                                            </p:graphicEl>
                                          </p:spTgt>
                                        </p:tgtEl>
                                      </p:cBhvr>
                                      <p:to x="100000" y="95000"/>
                                    </p:animScale>
                                    <p:animScale>
                                      <p:cBhvr>
                                        <p:cTn id="54" dur="249" decel="50000">
                                          <p:stCondLst>
                                            <p:cond delay="2751"/>
                                          </p:stCondLst>
                                        </p:cTn>
                                        <p:tgtEl>
                                          <p:spTgt spid="8">
                                            <p:graphicEl>
                                              <a:dgm id="{F8EFF7D8-15CD-4260-A0CC-F7F60D3DD87E}"/>
                                            </p:graphic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grpId="0" nodeType="clickEffect">
                                  <p:stCondLst>
                                    <p:cond delay="0"/>
                                  </p:stCondLst>
                                  <p:childTnLst>
                                    <p:set>
                                      <p:cBhvr>
                                        <p:cTn id="58" dur="1" fill="hold">
                                          <p:stCondLst>
                                            <p:cond delay="0"/>
                                          </p:stCondLst>
                                        </p:cTn>
                                        <p:tgtEl>
                                          <p:spTgt spid="8">
                                            <p:graphicEl>
                                              <a:dgm id="{FA82E76F-A0E2-4308-9B33-B176C863AD52}"/>
                                            </p:graphicEl>
                                          </p:spTgt>
                                        </p:tgtEl>
                                        <p:attrNameLst>
                                          <p:attrName>style.visibility</p:attrName>
                                        </p:attrNameLst>
                                      </p:cBhvr>
                                      <p:to>
                                        <p:strVal val="visible"/>
                                      </p:to>
                                    </p:set>
                                    <p:animEffect transition="in" filter="wipe(down)">
                                      <p:cBhvr>
                                        <p:cTn id="59" dur="870">
                                          <p:stCondLst>
                                            <p:cond delay="0"/>
                                          </p:stCondLst>
                                        </p:cTn>
                                        <p:tgtEl>
                                          <p:spTgt spid="8">
                                            <p:graphicEl>
                                              <a:dgm id="{FA82E76F-A0E2-4308-9B33-B176C863AD52}"/>
                                            </p:graphicEl>
                                          </p:spTgt>
                                        </p:tgtEl>
                                      </p:cBhvr>
                                    </p:animEffect>
                                    <p:anim calcmode="lin" valueType="num">
                                      <p:cBhvr>
                                        <p:cTn id="60" dur="2733" tmFilter="0,0; 0.14,0.36; 0.43,0.73; 0.71,0.91; 1.0,1.0">
                                          <p:stCondLst>
                                            <p:cond delay="0"/>
                                          </p:stCondLst>
                                        </p:cTn>
                                        <p:tgtEl>
                                          <p:spTgt spid="8">
                                            <p:graphicEl>
                                              <a:dgm id="{FA82E76F-A0E2-4308-9B33-B176C863AD52}"/>
                                            </p:graphicEl>
                                          </p:spTgt>
                                        </p:tgtEl>
                                        <p:attrNameLst>
                                          <p:attrName>ppt_x</p:attrName>
                                        </p:attrNameLst>
                                      </p:cBhvr>
                                      <p:tavLst>
                                        <p:tav tm="0">
                                          <p:val>
                                            <p:strVal val="#ppt_x-0.25"/>
                                          </p:val>
                                        </p:tav>
                                        <p:tav tm="100000">
                                          <p:val>
                                            <p:strVal val="#ppt_x"/>
                                          </p:val>
                                        </p:tav>
                                      </p:tavLst>
                                    </p:anim>
                                    <p:anim calcmode="lin" valueType="num">
                                      <p:cBhvr>
                                        <p:cTn id="61" dur="996" tmFilter="0.0,0.0; 0.25,0.07; 0.50,0.2; 0.75,0.467; 1.0,1.0">
                                          <p:stCondLst>
                                            <p:cond delay="0"/>
                                          </p:stCondLst>
                                        </p:cTn>
                                        <p:tgtEl>
                                          <p:spTgt spid="8">
                                            <p:graphicEl>
                                              <a:dgm id="{FA82E76F-A0E2-4308-9B33-B176C863AD52}"/>
                                            </p:graphicEl>
                                          </p:spTgt>
                                        </p:tgtEl>
                                        <p:attrNameLst>
                                          <p:attrName>ppt_y</p:attrName>
                                        </p:attrNameLst>
                                      </p:cBhvr>
                                      <p:tavLst>
                                        <p:tav tm="0" fmla="#ppt_y-sin(pi*$)/3">
                                          <p:val>
                                            <p:fltVal val="0.5"/>
                                          </p:val>
                                        </p:tav>
                                        <p:tav tm="100000">
                                          <p:val>
                                            <p:fltVal val="1"/>
                                          </p:val>
                                        </p:tav>
                                      </p:tavLst>
                                    </p:anim>
                                    <p:anim calcmode="lin" valueType="num">
                                      <p:cBhvr>
                                        <p:cTn id="62" dur="996" tmFilter="0, 0; 0.125,0.2665; 0.25,0.4; 0.375,0.465; 0.5,0.5;  0.625,0.535; 0.75,0.6; 0.875,0.7335; 1,1">
                                          <p:stCondLst>
                                            <p:cond delay="996"/>
                                          </p:stCondLst>
                                        </p:cTn>
                                        <p:tgtEl>
                                          <p:spTgt spid="8">
                                            <p:graphicEl>
                                              <a:dgm id="{FA82E76F-A0E2-4308-9B33-B176C863AD52}"/>
                                            </p:graphicEl>
                                          </p:spTgt>
                                        </p:tgtEl>
                                        <p:attrNameLst>
                                          <p:attrName>ppt_y</p:attrName>
                                        </p:attrNameLst>
                                      </p:cBhvr>
                                      <p:tavLst>
                                        <p:tav tm="0" fmla="#ppt_y-sin(pi*$)/9">
                                          <p:val>
                                            <p:fltVal val="0"/>
                                          </p:val>
                                        </p:tav>
                                        <p:tav tm="100000">
                                          <p:val>
                                            <p:fltVal val="1"/>
                                          </p:val>
                                        </p:tav>
                                      </p:tavLst>
                                    </p:anim>
                                    <p:anim calcmode="lin" valueType="num">
                                      <p:cBhvr>
                                        <p:cTn id="63" dur="498" tmFilter="0, 0; 0.125,0.2665; 0.25,0.4; 0.375,0.465; 0.5,0.5;  0.625,0.535; 0.75,0.6; 0.875,0.7335; 1,1">
                                          <p:stCondLst>
                                            <p:cond delay="1986"/>
                                          </p:stCondLst>
                                        </p:cTn>
                                        <p:tgtEl>
                                          <p:spTgt spid="8">
                                            <p:graphicEl>
                                              <a:dgm id="{FA82E76F-A0E2-4308-9B33-B176C863AD52}"/>
                                            </p:graphicEl>
                                          </p:spTgt>
                                        </p:tgtEl>
                                        <p:attrNameLst>
                                          <p:attrName>ppt_y</p:attrName>
                                        </p:attrNameLst>
                                      </p:cBhvr>
                                      <p:tavLst>
                                        <p:tav tm="0" fmla="#ppt_y-sin(pi*$)/27">
                                          <p:val>
                                            <p:fltVal val="0"/>
                                          </p:val>
                                        </p:tav>
                                        <p:tav tm="100000">
                                          <p:val>
                                            <p:fltVal val="1"/>
                                          </p:val>
                                        </p:tav>
                                      </p:tavLst>
                                    </p:anim>
                                    <p:anim calcmode="lin" valueType="num">
                                      <p:cBhvr>
                                        <p:cTn id="64" dur="246" tmFilter="0, 0; 0.125,0.2665; 0.25,0.4; 0.375,0.465; 0.5,0.5;  0.625,0.535; 0.75,0.6; 0.875,0.7335; 1,1">
                                          <p:stCondLst>
                                            <p:cond delay="2484"/>
                                          </p:stCondLst>
                                        </p:cTn>
                                        <p:tgtEl>
                                          <p:spTgt spid="8">
                                            <p:graphicEl>
                                              <a:dgm id="{FA82E76F-A0E2-4308-9B33-B176C863AD52}"/>
                                            </p:graphicEl>
                                          </p:spTgt>
                                        </p:tgtEl>
                                        <p:attrNameLst>
                                          <p:attrName>ppt_y</p:attrName>
                                        </p:attrNameLst>
                                      </p:cBhvr>
                                      <p:tavLst>
                                        <p:tav tm="0" fmla="#ppt_y-sin(pi*$)/81">
                                          <p:val>
                                            <p:fltVal val="0"/>
                                          </p:val>
                                        </p:tav>
                                        <p:tav tm="100000">
                                          <p:val>
                                            <p:fltVal val="1"/>
                                          </p:val>
                                        </p:tav>
                                      </p:tavLst>
                                    </p:anim>
                                    <p:animScale>
                                      <p:cBhvr>
                                        <p:cTn id="65" dur="39">
                                          <p:stCondLst>
                                            <p:cond delay="975"/>
                                          </p:stCondLst>
                                        </p:cTn>
                                        <p:tgtEl>
                                          <p:spTgt spid="8">
                                            <p:graphicEl>
                                              <a:dgm id="{FA82E76F-A0E2-4308-9B33-B176C863AD52}"/>
                                            </p:graphicEl>
                                          </p:spTgt>
                                        </p:tgtEl>
                                      </p:cBhvr>
                                      <p:to x="100000" y="60000"/>
                                    </p:animScale>
                                    <p:animScale>
                                      <p:cBhvr>
                                        <p:cTn id="66" dur="249" decel="50000">
                                          <p:stCondLst>
                                            <p:cond delay="1014"/>
                                          </p:stCondLst>
                                        </p:cTn>
                                        <p:tgtEl>
                                          <p:spTgt spid="8">
                                            <p:graphicEl>
                                              <a:dgm id="{FA82E76F-A0E2-4308-9B33-B176C863AD52}"/>
                                            </p:graphicEl>
                                          </p:spTgt>
                                        </p:tgtEl>
                                      </p:cBhvr>
                                      <p:to x="100000" y="100000"/>
                                    </p:animScale>
                                    <p:animScale>
                                      <p:cBhvr>
                                        <p:cTn id="67" dur="39">
                                          <p:stCondLst>
                                            <p:cond delay="1968"/>
                                          </p:stCondLst>
                                        </p:cTn>
                                        <p:tgtEl>
                                          <p:spTgt spid="8">
                                            <p:graphicEl>
                                              <a:dgm id="{FA82E76F-A0E2-4308-9B33-B176C863AD52}"/>
                                            </p:graphicEl>
                                          </p:spTgt>
                                        </p:tgtEl>
                                      </p:cBhvr>
                                      <p:to x="100000" y="80000"/>
                                    </p:animScale>
                                    <p:animScale>
                                      <p:cBhvr>
                                        <p:cTn id="68" dur="249" decel="50000">
                                          <p:stCondLst>
                                            <p:cond delay="2007"/>
                                          </p:stCondLst>
                                        </p:cTn>
                                        <p:tgtEl>
                                          <p:spTgt spid="8">
                                            <p:graphicEl>
                                              <a:dgm id="{FA82E76F-A0E2-4308-9B33-B176C863AD52}"/>
                                            </p:graphicEl>
                                          </p:spTgt>
                                        </p:tgtEl>
                                      </p:cBhvr>
                                      <p:to x="100000" y="100000"/>
                                    </p:animScale>
                                    <p:animScale>
                                      <p:cBhvr>
                                        <p:cTn id="69" dur="39">
                                          <p:stCondLst>
                                            <p:cond delay="2463"/>
                                          </p:stCondLst>
                                        </p:cTn>
                                        <p:tgtEl>
                                          <p:spTgt spid="8">
                                            <p:graphicEl>
                                              <a:dgm id="{FA82E76F-A0E2-4308-9B33-B176C863AD52}"/>
                                            </p:graphicEl>
                                          </p:spTgt>
                                        </p:tgtEl>
                                      </p:cBhvr>
                                      <p:to x="100000" y="90000"/>
                                    </p:animScale>
                                    <p:animScale>
                                      <p:cBhvr>
                                        <p:cTn id="70" dur="249" decel="50000">
                                          <p:stCondLst>
                                            <p:cond delay="2502"/>
                                          </p:stCondLst>
                                        </p:cTn>
                                        <p:tgtEl>
                                          <p:spTgt spid="8">
                                            <p:graphicEl>
                                              <a:dgm id="{FA82E76F-A0E2-4308-9B33-B176C863AD52}"/>
                                            </p:graphicEl>
                                          </p:spTgt>
                                        </p:tgtEl>
                                      </p:cBhvr>
                                      <p:to x="100000" y="100000"/>
                                    </p:animScale>
                                    <p:animScale>
                                      <p:cBhvr>
                                        <p:cTn id="71" dur="39">
                                          <p:stCondLst>
                                            <p:cond delay="2712"/>
                                          </p:stCondLst>
                                        </p:cTn>
                                        <p:tgtEl>
                                          <p:spTgt spid="8">
                                            <p:graphicEl>
                                              <a:dgm id="{FA82E76F-A0E2-4308-9B33-B176C863AD52}"/>
                                            </p:graphicEl>
                                          </p:spTgt>
                                        </p:tgtEl>
                                      </p:cBhvr>
                                      <p:to x="100000" y="95000"/>
                                    </p:animScale>
                                    <p:animScale>
                                      <p:cBhvr>
                                        <p:cTn id="72" dur="249" decel="50000">
                                          <p:stCondLst>
                                            <p:cond delay="2751"/>
                                          </p:stCondLst>
                                        </p:cTn>
                                        <p:tgtEl>
                                          <p:spTgt spid="8">
                                            <p:graphicEl>
                                              <a:dgm id="{FA82E76F-A0E2-4308-9B33-B176C863AD52}"/>
                                            </p:graphicEl>
                                          </p:spTgt>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8">
                                            <p:graphicEl>
                                              <a:dgm id="{B3779971-CF6E-4700-9CF0-1A9862533F9C}"/>
                                            </p:graphicEl>
                                          </p:spTgt>
                                        </p:tgtEl>
                                        <p:attrNameLst>
                                          <p:attrName>style.visibility</p:attrName>
                                        </p:attrNameLst>
                                      </p:cBhvr>
                                      <p:to>
                                        <p:strVal val="visible"/>
                                      </p:to>
                                    </p:set>
                                    <p:animEffect transition="in" filter="wipe(down)">
                                      <p:cBhvr>
                                        <p:cTn id="75" dur="870">
                                          <p:stCondLst>
                                            <p:cond delay="0"/>
                                          </p:stCondLst>
                                        </p:cTn>
                                        <p:tgtEl>
                                          <p:spTgt spid="8">
                                            <p:graphicEl>
                                              <a:dgm id="{B3779971-CF6E-4700-9CF0-1A9862533F9C}"/>
                                            </p:graphicEl>
                                          </p:spTgt>
                                        </p:tgtEl>
                                      </p:cBhvr>
                                    </p:animEffect>
                                    <p:anim calcmode="lin" valueType="num">
                                      <p:cBhvr>
                                        <p:cTn id="76" dur="2733" tmFilter="0,0; 0.14,0.36; 0.43,0.73; 0.71,0.91; 1.0,1.0">
                                          <p:stCondLst>
                                            <p:cond delay="0"/>
                                          </p:stCondLst>
                                        </p:cTn>
                                        <p:tgtEl>
                                          <p:spTgt spid="8">
                                            <p:graphicEl>
                                              <a:dgm id="{B3779971-CF6E-4700-9CF0-1A9862533F9C}"/>
                                            </p:graphicEl>
                                          </p:spTgt>
                                        </p:tgtEl>
                                        <p:attrNameLst>
                                          <p:attrName>ppt_x</p:attrName>
                                        </p:attrNameLst>
                                      </p:cBhvr>
                                      <p:tavLst>
                                        <p:tav tm="0">
                                          <p:val>
                                            <p:strVal val="#ppt_x-0.25"/>
                                          </p:val>
                                        </p:tav>
                                        <p:tav tm="100000">
                                          <p:val>
                                            <p:strVal val="#ppt_x"/>
                                          </p:val>
                                        </p:tav>
                                      </p:tavLst>
                                    </p:anim>
                                    <p:anim calcmode="lin" valueType="num">
                                      <p:cBhvr>
                                        <p:cTn id="77" dur="996" tmFilter="0.0,0.0; 0.25,0.07; 0.50,0.2; 0.75,0.467; 1.0,1.0">
                                          <p:stCondLst>
                                            <p:cond delay="0"/>
                                          </p:stCondLst>
                                        </p:cTn>
                                        <p:tgtEl>
                                          <p:spTgt spid="8">
                                            <p:graphicEl>
                                              <a:dgm id="{B3779971-CF6E-4700-9CF0-1A9862533F9C}"/>
                                            </p:graphicEl>
                                          </p:spTgt>
                                        </p:tgtEl>
                                        <p:attrNameLst>
                                          <p:attrName>ppt_y</p:attrName>
                                        </p:attrNameLst>
                                      </p:cBhvr>
                                      <p:tavLst>
                                        <p:tav tm="0" fmla="#ppt_y-sin(pi*$)/3">
                                          <p:val>
                                            <p:fltVal val="0.5"/>
                                          </p:val>
                                        </p:tav>
                                        <p:tav tm="100000">
                                          <p:val>
                                            <p:fltVal val="1"/>
                                          </p:val>
                                        </p:tav>
                                      </p:tavLst>
                                    </p:anim>
                                    <p:anim calcmode="lin" valueType="num">
                                      <p:cBhvr>
                                        <p:cTn id="78" dur="996" tmFilter="0, 0; 0.125,0.2665; 0.25,0.4; 0.375,0.465; 0.5,0.5;  0.625,0.535; 0.75,0.6; 0.875,0.7335; 1,1">
                                          <p:stCondLst>
                                            <p:cond delay="996"/>
                                          </p:stCondLst>
                                        </p:cTn>
                                        <p:tgtEl>
                                          <p:spTgt spid="8">
                                            <p:graphicEl>
                                              <a:dgm id="{B3779971-CF6E-4700-9CF0-1A9862533F9C}"/>
                                            </p:graphicEl>
                                          </p:spTgt>
                                        </p:tgtEl>
                                        <p:attrNameLst>
                                          <p:attrName>ppt_y</p:attrName>
                                        </p:attrNameLst>
                                      </p:cBhvr>
                                      <p:tavLst>
                                        <p:tav tm="0" fmla="#ppt_y-sin(pi*$)/9">
                                          <p:val>
                                            <p:fltVal val="0"/>
                                          </p:val>
                                        </p:tav>
                                        <p:tav tm="100000">
                                          <p:val>
                                            <p:fltVal val="1"/>
                                          </p:val>
                                        </p:tav>
                                      </p:tavLst>
                                    </p:anim>
                                    <p:anim calcmode="lin" valueType="num">
                                      <p:cBhvr>
                                        <p:cTn id="79" dur="498" tmFilter="0, 0; 0.125,0.2665; 0.25,0.4; 0.375,0.465; 0.5,0.5;  0.625,0.535; 0.75,0.6; 0.875,0.7335; 1,1">
                                          <p:stCondLst>
                                            <p:cond delay="1986"/>
                                          </p:stCondLst>
                                        </p:cTn>
                                        <p:tgtEl>
                                          <p:spTgt spid="8">
                                            <p:graphicEl>
                                              <a:dgm id="{B3779971-CF6E-4700-9CF0-1A9862533F9C}"/>
                                            </p:graphicEl>
                                          </p:spTgt>
                                        </p:tgtEl>
                                        <p:attrNameLst>
                                          <p:attrName>ppt_y</p:attrName>
                                        </p:attrNameLst>
                                      </p:cBhvr>
                                      <p:tavLst>
                                        <p:tav tm="0" fmla="#ppt_y-sin(pi*$)/27">
                                          <p:val>
                                            <p:fltVal val="0"/>
                                          </p:val>
                                        </p:tav>
                                        <p:tav tm="100000">
                                          <p:val>
                                            <p:fltVal val="1"/>
                                          </p:val>
                                        </p:tav>
                                      </p:tavLst>
                                    </p:anim>
                                    <p:anim calcmode="lin" valueType="num">
                                      <p:cBhvr>
                                        <p:cTn id="80" dur="246" tmFilter="0, 0; 0.125,0.2665; 0.25,0.4; 0.375,0.465; 0.5,0.5;  0.625,0.535; 0.75,0.6; 0.875,0.7335; 1,1">
                                          <p:stCondLst>
                                            <p:cond delay="2484"/>
                                          </p:stCondLst>
                                        </p:cTn>
                                        <p:tgtEl>
                                          <p:spTgt spid="8">
                                            <p:graphicEl>
                                              <a:dgm id="{B3779971-CF6E-4700-9CF0-1A9862533F9C}"/>
                                            </p:graphicEl>
                                          </p:spTgt>
                                        </p:tgtEl>
                                        <p:attrNameLst>
                                          <p:attrName>ppt_y</p:attrName>
                                        </p:attrNameLst>
                                      </p:cBhvr>
                                      <p:tavLst>
                                        <p:tav tm="0" fmla="#ppt_y-sin(pi*$)/81">
                                          <p:val>
                                            <p:fltVal val="0"/>
                                          </p:val>
                                        </p:tav>
                                        <p:tav tm="100000">
                                          <p:val>
                                            <p:fltVal val="1"/>
                                          </p:val>
                                        </p:tav>
                                      </p:tavLst>
                                    </p:anim>
                                    <p:animScale>
                                      <p:cBhvr>
                                        <p:cTn id="81" dur="39">
                                          <p:stCondLst>
                                            <p:cond delay="975"/>
                                          </p:stCondLst>
                                        </p:cTn>
                                        <p:tgtEl>
                                          <p:spTgt spid="8">
                                            <p:graphicEl>
                                              <a:dgm id="{B3779971-CF6E-4700-9CF0-1A9862533F9C}"/>
                                            </p:graphicEl>
                                          </p:spTgt>
                                        </p:tgtEl>
                                      </p:cBhvr>
                                      <p:to x="100000" y="60000"/>
                                    </p:animScale>
                                    <p:animScale>
                                      <p:cBhvr>
                                        <p:cTn id="82" dur="249" decel="50000">
                                          <p:stCondLst>
                                            <p:cond delay="1014"/>
                                          </p:stCondLst>
                                        </p:cTn>
                                        <p:tgtEl>
                                          <p:spTgt spid="8">
                                            <p:graphicEl>
                                              <a:dgm id="{B3779971-CF6E-4700-9CF0-1A9862533F9C}"/>
                                            </p:graphicEl>
                                          </p:spTgt>
                                        </p:tgtEl>
                                      </p:cBhvr>
                                      <p:to x="100000" y="100000"/>
                                    </p:animScale>
                                    <p:animScale>
                                      <p:cBhvr>
                                        <p:cTn id="83" dur="39">
                                          <p:stCondLst>
                                            <p:cond delay="1968"/>
                                          </p:stCondLst>
                                        </p:cTn>
                                        <p:tgtEl>
                                          <p:spTgt spid="8">
                                            <p:graphicEl>
                                              <a:dgm id="{B3779971-CF6E-4700-9CF0-1A9862533F9C}"/>
                                            </p:graphicEl>
                                          </p:spTgt>
                                        </p:tgtEl>
                                      </p:cBhvr>
                                      <p:to x="100000" y="80000"/>
                                    </p:animScale>
                                    <p:animScale>
                                      <p:cBhvr>
                                        <p:cTn id="84" dur="249" decel="50000">
                                          <p:stCondLst>
                                            <p:cond delay="2007"/>
                                          </p:stCondLst>
                                        </p:cTn>
                                        <p:tgtEl>
                                          <p:spTgt spid="8">
                                            <p:graphicEl>
                                              <a:dgm id="{B3779971-CF6E-4700-9CF0-1A9862533F9C}"/>
                                            </p:graphicEl>
                                          </p:spTgt>
                                        </p:tgtEl>
                                      </p:cBhvr>
                                      <p:to x="100000" y="100000"/>
                                    </p:animScale>
                                    <p:animScale>
                                      <p:cBhvr>
                                        <p:cTn id="85" dur="39">
                                          <p:stCondLst>
                                            <p:cond delay="2463"/>
                                          </p:stCondLst>
                                        </p:cTn>
                                        <p:tgtEl>
                                          <p:spTgt spid="8">
                                            <p:graphicEl>
                                              <a:dgm id="{B3779971-CF6E-4700-9CF0-1A9862533F9C}"/>
                                            </p:graphicEl>
                                          </p:spTgt>
                                        </p:tgtEl>
                                      </p:cBhvr>
                                      <p:to x="100000" y="90000"/>
                                    </p:animScale>
                                    <p:animScale>
                                      <p:cBhvr>
                                        <p:cTn id="86" dur="249" decel="50000">
                                          <p:stCondLst>
                                            <p:cond delay="2502"/>
                                          </p:stCondLst>
                                        </p:cTn>
                                        <p:tgtEl>
                                          <p:spTgt spid="8">
                                            <p:graphicEl>
                                              <a:dgm id="{B3779971-CF6E-4700-9CF0-1A9862533F9C}"/>
                                            </p:graphicEl>
                                          </p:spTgt>
                                        </p:tgtEl>
                                      </p:cBhvr>
                                      <p:to x="100000" y="100000"/>
                                    </p:animScale>
                                    <p:animScale>
                                      <p:cBhvr>
                                        <p:cTn id="87" dur="39">
                                          <p:stCondLst>
                                            <p:cond delay="2712"/>
                                          </p:stCondLst>
                                        </p:cTn>
                                        <p:tgtEl>
                                          <p:spTgt spid="8">
                                            <p:graphicEl>
                                              <a:dgm id="{B3779971-CF6E-4700-9CF0-1A9862533F9C}"/>
                                            </p:graphicEl>
                                          </p:spTgt>
                                        </p:tgtEl>
                                      </p:cBhvr>
                                      <p:to x="100000" y="95000"/>
                                    </p:animScale>
                                    <p:animScale>
                                      <p:cBhvr>
                                        <p:cTn id="88" dur="249" decel="50000">
                                          <p:stCondLst>
                                            <p:cond delay="2751"/>
                                          </p:stCondLst>
                                        </p:cTn>
                                        <p:tgtEl>
                                          <p:spTgt spid="8">
                                            <p:graphicEl>
                                              <a:dgm id="{B3779971-CF6E-4700-9CF0-1A9862533F9C}"/>
                                            </p:graphicEl>
                                          </p:spTgt>
                                        </p:tgtEl>
                                      </p:cBhvr>
                                      <p:to x="100000" y="100000"/>
                                    </p:animScale>
                                  </p:childTnLst>
                                </p:cTn>
                              </p:par>
                            </p:childTnLst>
                          </p:cTn>
                        </p:par>
                      </p:childTnLst>
                    </p:cTn>
                  </p:par>
                  <p:par>
                    <p:cTn id="89" fill="hold">
                      <p:stCondLst>
                        <p:cond delay="indefinite"/>
                      </p:stCondLst>
                      <p:childTnLst>
                        <p:par>
                          <p:cTn id="90" fill="hold">
                            <p:stCondLst>
                              <p:cond delay="0"/>
                            </p:stCondLst>
                            <p:childTnLst>
                              <p:par>
                                <p:cTn id="91" presetID="26" presetClass="entr" presetSubtype="0" fill="hold" grpId="0" nodeType="clickEffect">
                                  <p:stCondLst>
                                    <p:cond delay="0"/>
                                  </p:stCondLst>
                                  <p:childTnLst>
                                    <p:set>
                                      <p:cBhvr>
                                        <p:cTn id="92" dur="1" fill="hold">
                                          <p:stCondLst>
                                            <p:cond delay="0"/>
                                          </p:stCondLst>
                                        </p:cTn>
                                        <p:tgtEl>
                                          <p:spTgt spid="8">
                                            <p:graphicEl>
                                              <a:dgm id="{8AD15138-8E0D-4300-B0A4-CD4862EFC013}"/>
                                            </p:graphicEl>
                                          </p:spTgt>
                                        </p:tgtEl>
                                        <p:attrNameLst>
                                          <p:attrName>style.visibility</p:attrName>
                                        </p:attrNameLst>
                                      </p:cBhvr>
                                      <p:to>
                                        <p:strVal val="visible"/>
                                      </p:to>
                                    </p:set>
                                    <p:animEffect transition="in" filter="wipe(down)">
                                      <p:cBhvr>
                                        <p:cTn id="93" dur="870">
                                          <p:stCondLst>
                                            <p:cond delay="0"/>
                                          </p:stCondLst>
                                        </p:cTn>
                                        <p:tgtEl>
                                          <p:spTgt spid="8">
                                            <p:graphicEl>
                                              <a:dgm id="{8AD15138-8E0D-4300-B0A4-CD4862EFC013}"/>
                                            </p:graphicEl>
                                          </p:spTgt>
                                        </p:tgtEl>
                                      </p:cBhvr>
                                    </p:animEffect>
                                    <p:anim calcmode="lin" valueType="num">
                                      <p:cBhvr>
                                        <p:cTn id="94" dur="2733" tmFilter="0,0; 0.14,0.36; 0.43,0.73; 0.71,0.91; 1.0,1.0">
                                          <p:stCondLst>
                                            <p:cond delay="0"/>
                                          </p:stCondLst>
                                        </p:cTn>
                                        <p:tgtEl>
                                          <p:spTgt spid="8">
                                            <p:graphicEl>
                                              <a:dgm id="{8AD15138-8E0D-4300-B0A4-CD4862EFC013}"/>
                                            </p:graphicEl>
                                          </p:spTgt>
                                        </p:tgtEl>
                                        <p:attrNameLst>
                                          <p:attrName>ppt_x</p:attrName>
                                        </p:attrNameLst>
                                      </p:cBhvr>
                                      <p:tavLst>
                                        <p:tav tm="0">
                                          <p:val>
                                            <p:strVal val="#ppt_x-0.25"/>
                                          </p:val>
                                        </p:tav>
                                        <p:tav tm="100000">
                                          <p:val>
                                            <p:strVal val="#ppt_x"/>
                                          </p:val>
                                        </p:tav>
                                      </p:tavLst>
                                    </p:anim>
                                    <p:anim calcmode="lin" valueType="num">
                                      <p:cBhvr>
                                        <p:cTn id="95" dur="996" tmFilter="0.0,0.0; 0.25,0.07; 0.50,0.2; 0.75,0.467; 1.0,1.0">
                                          <p:stCondLst>
                                            <p:cond delay="0"/>
                                          </p:stCondLst>
                                        </p:cTn>
                                        <p:tgtEl>
                                          <p:spTgt spid="8">
                                            <p:graphicEl>
                                              <a:dgm id="{8AD15138-8E0D-4300-B0A4-CD4862EFC013}"/>
                                            </p:graphicEl>
                                          </p:spTgt>
                                        </p:tgtEl>
                                        <p:attrNameLst>
                                          <p:attrName>ppt_y</p:attrName>
                                        </p:attrNameLst>
                                      </p:cBhvr>
                                      <p:tavLst>
                                        <p:tav tm="0" fmla="#ppt_y-sin(pi*$)/3">
                                          <p:val>
                                            <p:fltVal val="0.5"/>
                                          </p:val>
                                        </p:tav>
                                        <p:tav tm="100000">
                                          <p:val>
                                            <p:fltVal val="1"/>
                                          </p:val>
                                        </p:tav>
                                      </p:tavLst>
                                    </p:anim>
                                    <p:anim calcmode="lin" valueType="num">
                                      <p:cBhvr>
                                        <p:cTn id="96" dur="996" tmFilter="0, 0; 0.125,0.2665; 0.25,0.4; 0.375,0.465; 0.5,0.5;  0.625,0.535; 0.75,0.6; 0.875,0.7335; 1,1">
                                          <p:stCondLst>
                                            <p:cond delay="996"/>
                                          </p:stCondLst>
                                        </p:cTn>
                                        <p:tgtEl>
                                          <p:spTgt spid="8">
                                            <p:graphicEl>
                                              <a:dgm id="{8AD15138-8E0D-4300-B0A4-CD4862EFC013}"/>
                                            </p:graphicEl>
                                          </p:spTgt>
                                        </p:tgtEl>
                                        <p:attrNameLst>
                                          <p:attrName>ppt_y</p:attrName>
                                        </p:attrNameLst>
                                      </p:cBhvr>
                                      <p:tavLst>
                                        <p:tav tm="0" fmla="#ppt_y-sin(pi*$)/9">
                                          <p:val>
                                            <p:fltVal val="0"/>
                                          </p:val>
                                        </p:tav>
                                        <p:tav tm="100000">
                                          <p:val>
                                            <p:fltVal val="1"/>
                                          </p:val>
                                        </p:tav>
                                      </p:tavLst>
                                    </p:anim>
                                    <p:anim calcmode="lin" valueType="num">
                                      <p:cBhvr>
                                        <p:cTn id="97" dur="498" tmFilter="0, 0; 0.125,0.2665; 0.25,0.4; 0.375,0.465; 0.5,0.5;  0.625,0.535; 0.75,0.6; 0.875,0.7335; 1,1">
                                          <p:stCondLst>
                                            <p:cond delay="1986"/>
                                          </p:stCondLst>
                                        </p:cTn>
                                        <p:tgtEl>
                                          <p:spTgt spid="8">
                                            <p:graphicEl>
                                              <a:dgm id="{8AD15138-8E0D-4300-B0A4-CD4862EFC013}"/>
                                            </p:graphicEl>
                                          </p:spTgt>
                                        </p:tgtEl>
                                        <p:attrNameLst>
                                          <p:attrName>ppt_y</p:attrName>
                                        </p:attrNameLst>
                                      </p:cBhvr>
                                      <p:tavLst>
                                        <p:tav tm="0" fmla="#ppt_y-sin(pi*$)/27">
                                          <p:val>
                                            <p:fltVal val="0"/>
                                          </p:val>
                                        </p:tav>
                                        <p:tav tm="100000">
                                          <p:val>
                                            <p:fltVal val="1"/>
                                          </p:val>
                                        </p:tav>
                                      </p:tavLst>
                                    </p:anim>
                                    <p:anim calcmode="lin" valueType="num">
                                      <p:cBhvr>
                                        <p:cTn id="98" dur="246" tmFilter="0, 0; 0.125,0.2665; 0.25,0.4; 0.375,0.465; 0.5,0.5;  0.625,0.535; 0.75,0.6; 0.875,0.7335; 1,1">
                                          <p:stCondLst>
                                            <p:cond delay="2484"/>
                                          </p:stCondLst>
                                        </p:cTn>
                                        <p:tgtEl>
                                          <p:spTgt spid="8">
                                            <p:graphicEl>
                                              <a:dgm id="{8AD15138-8E0D-4300-B0A4-CD4862EFC013}"/>
                                            </p:graphicEl>
                                          </p:spTgt>
                                        </p:tgtEl>
                                        <p:attrNameLst>
                                          <p:attrName>ppt_y</p:attrName>
                                        </p:attrNameLst>
                                      </p:cBhvr>
                                      <p:tavLst>
                                        <p:tav tm="0" fmla="#ppt_y-sin(pi*$)/81">
                                          <p:val>
                                            <p:fltVal val="0"/>
                                          </p:val>
                                        </p:tav>
                                        <p:tav tm="100000">
                                          <p:val>
                                            <p:fltVal val="1"/>
                                          </p:val>
                                        </p:tav>
                                      </p:tavLst>
                                    </p:anim>
                                    <p:animScale>
                                      <p:cBhvr>
                                        <p:cTn id="99" dur="39">
                                          <p:stCondLst>
                                            <p:cond delay="975"/>
                                          </p:stCondLst>
                                        </p:cTn>
                                        <p:tgtEl>
                                          <p:spTgt spid="8">
                                            <p:graphicEl>
                                              <a:dgm id="{8AD15138-8E0D-4300-B0A4-CD4862EFC013}"/>
                                            </p:graphicEl>
                                          </p:spTgt>
                                        </p:tgtEl>
                                      </p:cBhvr>
                                      <p:to x="100000" y="60000"/>
                                    </p:animScale>
                                    <p:animScale>
                                      <p:cBhvr>
                                        <p:cTn id="100" dur="249" decel="50000">
                                          <p:stCondLst>
                                            <p:cond delay="1014"/>
                                          </p:stCondLst>
                                        </p:cTn>
                                        <p:tgtEl>
                                          <p:spTgt spid="8">
                                            <p:graphicEl>
                                              <a:dgm id="{8AD15138-8E0D-4300-B0A4-CD4862EFC013}"/>
                                            </p:graphicEl>
                                          </p:spTgt>
                                        </p:tgtEl>
                                      </p:cBhvr>
                                      <p:to x="100000" y="100000"/>
                                    </p:animScale>
                                    <p:animScale>
                                      <p:cBhvr>
                                        <p:cTn id="101" dur="39">
                                          <p:stCondLst>
                                            <p:cond delay="1968"/>
                                          </p:stCondLst>
                                        </p:cTn>
                                        <p:tgtEl>
                                          <p:spTgt spid="8">
                                            <p:graphicEl>
                                              <a:dgm id="{8AD15138-8E0D-4300-B0A4-CD4862EFC013}"/>
                                            </p:graphicEl>
                                          </p:spTgt>
                                        </p:tgtEl>
                                      </p:cBhvr>
                                      <p:to x="100000" y="80000"/>
                                    </p:animScale>
                                    <p:animScale>
                                      <p:cBhvr>
                                        <p:cTn id="102" dur="249" decel="50000">
                                          <p:stCondLst>
                                            <p:cond delay="2007"/>
                                          </p:stCondLst>
                                        </p:cTn>
                                        <p:tgtEl>
                                          <p:spTgt spid="8">
                                            <p:graphicEl>
                                              <a:dgm id="{8AD15138-8E0D-4300-B0A4-CD4862EFC013}"/>
                                            </p:graphicEl>
                                          </p:spTgt>
                                        </p:tgtEl>
                                      </p:cBhvr>
                                      <p:to x="100000" y="100000"/>
                                    </p:animScale>
                                    <p:animScale>
                                      <p:cBhvr>
                                        <p:cTn id="103" dur="39">
                                          <p:stCondLst>
                                            <p:cond delay="2463"/>
                                          </p:stCondLst>
                                        </p:cTn>
                                        <p:tgtEl>
                                          <p:spTgt spid="8">
                                            <p:graphicEl>
                                              <a:dgm id="{8AD15138-8E0D-4300-B0A4-CD4862EFC013}"/>
                                            </p:graphicEl>
                                          </p:spTgt>
                                        </p:tgtEl>
                                      </p:cBhvr>
                                      <p:to x="100000" y="90000"/>
                                    </p:animScale>
                                    <p:animScale>
                                      <p:cBhvr>
                                        <p:cTn id="104" dur="249" decel="50000">
                                          <p:stCondLst>
                                            <p:cond delay="2502"/>
                                          </p:stCondLst>
                                        </p:cTn>
                                        <p:tgtEl>
                                          <p:spTgt spid="8">
                                            <p:graphicEl>
                                              <a:dgm id="{8AD15138-8E0D-4300-B0A4-CD4862EFC013}"/>
                                            </p:graphicEl>
                                          </p:spTgt>
                                        </p:tgtEl>
                                      </p:cBhvr>
                                      <p:to x="100000" y="100000"/>
                                    </p:animScale>
                                    <p:animScale>
                                      <p:cBhvr>
                                        <p:cTn id="105" dur="39">
                                          <p:stCondLst>
                                            <p:cond delay="2712"/>
                                          </p:stCondLst>
                                        </p:cTn>
                                        <p:tgtEl>
                                          <p:spTgt spid="8">
                                            <p:graphicEl>
                                              <a:dgm id="{8AD15138-8E0D-4300-B0A4-CD4862EFC013}"/>
                                            </p:graphicEl>
                                          </p:spTgt>
                                        </p:tgtEl>
                                      </p:cBhvr>
                                      <p:to x="100000" y="95000"/>
                                    </p:animScale>
                                    <p:animScale>
                                      <p:cBhvr>
                                        <p:cTn id="106" dur="249" decel="50000">
                                          <p:stCondLst>
                                            <p:cond delay="2751"/>
                                          </p:stCondLst>
                                        </p:cTn>
                                        <p:tgtEl>
                                          <p:spTgt spid="8">
                                            <p:graphicEl>
                                              <a:dgm id="{8AD15138-8E0D-4300-B0A4-CD4862EFC013}"/>
                                            </p:graphicEl>
                                          </p:spTgt>
                                        </p:tgtEl>
                                      </p:cBhvr>
                                      <p:to x="100000" y="100000"/>
                                    </p:animScale>
                                  </p:childTnLst>
                                </p:cTn>
                              </p:par>
                              <p:par>
                                <p:cTn id="107" presetID="26" presetClass="entr" presetSubtype="0" fill="hold" grpId="0" nodeType="withEffect">
                                  <p:stCondLst>
                                    <p:cond delay="0"/>
                                  </p:stCondLst>
                                  <p:childTnLst>
                                    <p:set>
                                      <p:cBhvr>
                                        <p:cTn id="108" dur="1" fill="hold">
                                          <p:stCondLst>
                                            <p:cond delay="0"/>
                                          </p:stCondLst>
                                        </p:cTn>
                                        <p:tgtEl>
                                          <p:spTgt spid="8">
                                            <p:graphicEl>
                                              <a:dgm id="{9DDE254C-EA12-4931-8E8C-F208284C7443}"/>
                                            </p:graphicEl>
                                          </p:spTgt>
                                        </p:tgtEl>
                                        <p:attrNameLst>
                                          <p:attrName>style.visibility</p:attrName>
                                        </p:attrNameLst>
                                      </p:cBhvr>
                                      <p:to>
                                        <p:strVal val="visible"/>
                                      </p:to>
                                    </p:set>
                                    <p:animEffect transition="in" filter="wipe(down)">
                                      <p:cBhvr>
                                        <p:cTn id="109" dur="870">
                                          <p:stCondLst>
                                            <p:cond delay="0"/>
                                          </p:stCondLst>
                                        </p:cTn>
                                        <p:tgtEl>
                                          <p:spTgt spid="8">
                                            <p:graphicEl>
                                              <a:dgm id="{9DDE254C-EA12-4931-8E8C-F208284C7443}"/>
                                            </p:graphicEl>
                                          </p:spTgt>
                                        </p:tgtEl>
                                      </p:cBhvr>
                                    </p:animEffect>
                                    <p:anim calcmode="lin" valueType="num">
                                      <p:cBhvr>
                                        <p:cTn id="110" dur="2733" tmFilter="0,0; 0.14,0.36; 0.43,0.73; 0.71,0.91; 1.0,1.0">
                                          <p:stCondLst>
                                            <p:cond delay="0"/>
                                          </p:stCondLst>
                                        </p:cTn>
                                        <p:tgtEl>
                                          <p:spTgt spid="8">
                                            <p:graphicEl>
                                              <a:dgm id="{9DDE254C-EA12-4931-8E8C-F208284C7443}"/>
                                            </p:graphicEl>
                                          </p:spTgt>
                                        </p:tgtEl>
                                        <p:attrNameLst>
                                          <p:attrName>ppt_x</p:attrName>
                                        </p:attrNameLst>
                                      </p:cBhvr>
                                      <p:tavLst>
                                        <p:tav tm="0">
                                          <p:val>
                                            <p:strVal val="#ppt_x-0.25"/>
                                          </p:val>
                                        </p:tav>
                                        <p:tav tm="100000">
                                          <p:val>
                                            <p:strVal val="#ppt_x"/>
                                          </p:val>
                                        </p:tav>
                                      </p:tavLst>
                                    </p:anim>
                                    <p:anim calcmode="lin" valueType="num">
                                      <p:cBhvr>
                                        <p:cTn id="111" dur="996" tmFilter="0.0,0.0; 0.25,0.07; 0.50,0.2; 0.75,0.467; 1.0,1.0">
                                          <p:stCondLst>
                                            <p:cond delay="0"/>
                                          </p:stCondLst>
                                        </p:cTn>
                                        <p:tgtEl>
                                          <p:spTgt spid="8">
                                            <p:graphicEl>
                                              <a:dgm id="{9DDE254C-EA12-4931-8E8C-F208284C7443}"/>
                                            </p:graphicEl>
                                          </p:spTgt>
                                        </p:tgtEl>
                                        <p:attrNameLst>
                                          <p:attrName>ppt_y</p:attrName>
                                        </p:attrNameLst>
                                      </p:cBhvr>
                                      <p:tavLst>
                                        <p:tav tm="0" fmla="#ppt_y-sin(pi*$)/3">
                                          <p:val>
                                            <p:fltVal val="0.5"/>
                                          </p:val>
                                        </p:tav>
                                        <p:tav tm="100000">
                                          <p:val>
                                            <p:fltVal val="1"/>
                                          </p:val>
                                        </p:tav>
                                      </p:tavLst>
                                    </p:anim>
                                    <p:anim calcmode="lin" valueType="num">
                                      <p:cBhvr>
                                        <p:cTn id="112" dur="996" tmFilter="0, 0; 0.125,0.2665; 0.25,0.4; 0.375,0.465; 0.5,0.5;  0.625,0.535; 0.75,0.6; 0.875,0.7335; 1,1">
                                          <p:stCondLst>
                                            <p:cond delay="996"/>
                                          </p:stCondLst>
                                        </p:cTn>
                                        <p:tgtEl>
                                          <p:spTgt spid="8">
                                            <p:graphicEl>
                                              <a:dgm id="{9DDE254C-EA12-4931-8E8C-F208284C7443}"/>
                                            </p:graphicEl>
                                          </p:spTgt>
                                        </p:tgtEl>
                                        <p:attrNameLst>
                                          <p:attrName>ppt_y</p:attrName>
                                        </p:attrNameLst>
                                      </p:cBhvr>
                                      <p:tavLst>
                                        <p:tav tm="0" fmla="#ppt_y-sin(pi*$)/9">
                                          <p:val>
                                            <p:fltVal val="0"/>
                                          </p:val>
                                        </p:tav>
                                        <p:tav tm="100000">
                                          <p:val>
                                            <p:fltVal val="1"/>
                                          </p:val>
                                        </p:tav>
                                      </p:tavLst>
                                    </p:anim>
                                    <p:anim calcmode="lin" valueType="num">
                                      <p:cBhvr>
                                        <p:cTn id="113" dur="498" tmFilter="0, 0; 0.125,0.2665; 0.25,0.4; 0.375,0.465; 0.5,0.5;  0.625,0.535; 0.75,0.6; 0.875,0.7335; 1,1">
                                          <p:stCondLst>
                                            <p:cond delay="1986"/>
                                          </p:stCondLst>
                                        </p:cTn>
                                        <p:tgtEl>
                                          <p:spTgt spid="8">
                                            <p:graphicEl>
                                              <a:dgm id="{9DDE254C-EA12-4931-8E8C-F208284C7443}"/>
                                            </p:graphicEl>
                                          </p:spTgt>
                                        </p:tgtEl>
                                        <p:attrNameLst>
                                          <p:attrName>ppt_y</p:attrName>
                                        </p:attrNameLst>
                                      </p:cBhvr>
                                      <p:tavLst>
                                        <p:tav tm="0" fmla="#ppt_y-sin(pi*$)/27">
                                          <p:val>
                                            <p:fltVal val="0"/>
                                          </p:val>
                                        </p:tav>
                                        <p:tav tm="100000">
                                          <p:val>
                                            <p:fltVal val="1"/>
                                          </p:val>
                                        </p:tav>
                                      </p:tavLst>
                                    </p:anim>
                                    <p:anim calcmode="lin" valueType="num">
                                      <p:cBhvr>
                                        <p:cTn id="114" dur="246" tmFilter="0, 0; 0.125,0.2665; 0.25,0.4; 0.375,0.465; 0.5,0.5;  0.625,0.535; 0.75,0.6; 0.875,0.7335; 1,1">
                                          <p:stCondLst>
                                            <p:cond delay="2484"/>
                                          </p:stCondLst>
                                        </p:cTn>
                                        <p:tgtEl>
                                          <p:spTgt spid="8">
                                            <p:graphicEl>
                                              <a:dgm id="{9DDE254C-EA12-4931-8E8C-F208284C7443}"/>
                                            </p:graphicEl>
                                          </p:spTgt>
                                        </p:tgtEl>
                                        <p:attrNameLst>
                                          <p:attrName>ppt_y</p:attrName>
                                        </p:attrNameLst>
                                      </p:cBhvr>
                                      <p:tavLst>
                                        <p:tav tm="0" fmla="#ppt_y-sin(pi*$)/81">
                                          <p:val>
                                            <p:fltVal val="0"/>
                                          </p:val>
                                        </p:tav>
                                        <p:tav tm="100000">
                                          <p:val>
                                            <p:fltVal val="1"/>
                                          </p:val>
                                        </p:tav>
                                      </p:tavLst>
                                    </p:anim>
                                    <p:animScale>
                                      <p:cBhvr>
                                        <p:cTn id="115" dur="39">
                                          <p:stCondLst>
                                            <p:cond delay="975"/>
                                          </p:stCondLst>
                                        </p:cTn>
                                        <p:tgtEl>
                                          <p:spTgt spid="8">
                                            <p:graphicEl>
                                              <a:dgm id="{9DDE254C-EA12-4931-8E8C-F208284C7443}"/>
                                            </p:graphicEl>
                                          </p:spTgt>
                                        </p:tgtEl>
                                      </p:cBhvr>
                                      <p:to x="100000" y="60000"/>
                                    </p:animScale>
                                    <p:animScale>
                                      <p:cBhvr>
                                        <p:cTn id="116" dur="249" decel="50000">
                                          <p:stCondLst>
                                            <p:cond delay="1014"/>
                                          </p:stCondLst>
                                        </p:cTn>
                                        <p:tgtEl>
                                          <p:spTgt spid="8">
                                            <p:graphicEl>
                                              <a:dgm id="{9DDE254C-EA12-4931-8E8C-F208284C7443}"/>
                                            </p:graphicEl>
                                          </p:spTgt>
                                        </p:tgtEl>
                                      </p:cBhvr>
                                      <p:to x="100000" y="100000"/>
                                    </p:animScale>
                                    <p:animScale>
                                      <p:cBhvr>
                                        <p:cTn id="117" dur="39">
                                          <p:stCondLst>
                                            <p:cond delay="1968"/>
                                          </p:stCondLst>
                                        </p:cTn>
                                        <p:tgtEl>
                                          <p:spTgt spid="8">
                                            <p:graphicEl>
                                              <a:dgm id="{9DDE254C-EA12-4931-8E8C-F208284C7443}"/>
                                            </p:graphicEl>
                                          </p:spTgt>
                                        </p:tgtEl>
                                      </p:cBhvr>
                                      <p:to x="100000" y="80000"/>
                                    </p:animScale>
                                    <p:animScale>
                                      <p:cBhvr>
                                        <p:cTn id="118" dur="249" decel="50000">
                                          <p:stCondLst>
                                            <p:cond delay="2007"/>
                                          </p:stCondLst>
                                        </p:cTn>
                                        <p:tgtEl>
                                          <p:spTgt spid="8">
                                            <p:graphicEl>
                                              <a:dgm id="{9DDE254C-EA12-4931-8E8C-F208284C7443}"/>
                                            </p:graphicEl>
                                          </p:spTgt>
                                        </p:tgtEl>
                                      </p:cBhvr>
                                      <p:to x="100000" y="100000"/>
                                    </p:animScale>
                                    <p:animScale>
                                      <p:cBhvr>
                                        <p:cTn id="119" dur="39">
                                          <p:stCondLst>
                                            <p:cond delay="2463"/>
                                          </p:stCondLst>
                                        </p:cTn>
                                        <p:tgtEl>
                                          <p:spTgt spid="8">
                                            <p:graphicEl>
                                              <a:dgm id="{9DDE254C-EA12-4931-8E8C-F208284C7443}"/>
                                            </p:graphicEl>
                                          </p:spTgt>
                                        </p:tgtEl>
                                      </p:cBhvr>
                                      <p:to x="100000" y="90000"/>
                                    </p:animScale>
                                    <p:animScale>
                                      <p:cBhvr>
                                        <p:cTn id="120" dur="249" decel="50000">
                                          <p:stCondLst>
                                            <p:cond delay="2502"/>
                                          </p:stCondLst>
                                        </p:cTn>
                                        <p:tgtEl>
                                          <p:spTgt spid="8">
                                            <p:graphicEl>
                                              <a:dgm id="{9DDE254C-EA12-4931-8E8C-F208284C7443}"/>
                                            </p:graphicEl>
                                          </p:spTgt>
                                        </p:tgtEl>
                                      </p:cBhvr>
                                      <p:to x="100000" y="100000"/>
                                    </p:animScale>
                                    <p:animScale>
                                      <p:cBhvr>
                                        <p:cTn id="121" dur="39">
                                          <p:stCondLst>
                                            <p:cond delay="2712"/>
                                          </p:stCondLst>
                                        </p:cTn>
                                        <p:tgtEl>
                                          <p:spTgt spid="8">
                                            <p:graphicEl>
                                              <a:dgm id="{9DDE254C-EA12-4931-8E8C-F208284C7443}"/>
                                            </p:graphicEl>
                                          </p:spTgt>
                                        </p:tgtEl>
                                      </p:cBhvr>
                                      <p:to x="100000" y="95000"/>
                                    </p:animScale>
                                    <p:animScale>
                                      <p:cBhvr>
                                        <p:cTn id="122" dur="249" decel="50000">
                                          <p:stCondLst>
                                            <p:cond delay="2751"/>
                                          </p:stCondLst>
                                        </p:cTn>
                                        <p:tgtEl>
                                          <p:spTgt spid="8">
                                            <p:graphicEl>
                                              <a:dgm id="{9DDE254C-EA12-4931-8E8C-F208284C7443}"/>
                                            </p:graphicEl>
                                          </p:spTgt>
                                        </p:tgtEl>
                                      </p:cBhvr>
                                      <p:to x="100000" y="100000"/>
                                    </p:animScale>
                                  </p:childTnLst>
                                </p:cTn>
                              </p:par>
                            </p:childTnLst>
                          </p:cTn>
                        </p:par>
                      </p:childTnLst>
                    </p:cTn>
                  </p:par>
                  <p:par>
                    <p:cTn id="123" fill="hold">
                      <p:stCondLst>
                        <p:cond delay="indefinite"/>
                      </p:stCondLst>
                      <p:childTnLst>
                        <p:par>
                          <p:cTn id="124" fill="hold">
                            <p:stCondLst>
                              <p:cond delay="0"/>
                            </p:stCondLst>
                            <p:childTnLst>
                              <p:par>
                                <p:cTn id="125" presetID="26" presetClass="entr" presetSubtype="0" fill="hold" grpId="0" nodeType="clickEffect">
                                  <p:stCondLst>
                                    <p:cond delay="0"/>
                                  </p:stCondLst>
                                  <p:childTnLst>
                                    <p:set>
                                      <p:cBhvr>
                                        <p:cTn id="126" dur="1" fill="hold">
                                          <p:stCondLst>
                                            <p:cond delay="0"/>
                                          </p:stCondLst>
                                        </p:cTn>
                                        <p:tgtEl>
                                          <p:spTgt spid="8">
                                            <p:graphicEl>
                                              <a:dgm id="{50F7FC32-A378-4DF1-B718-5B2DA00A5B05}"/>
                                            </p:graphicEl>
                                          </p:spTgt>
                                        </p:tgtEl>
                                        <p:attrNameLst>
                                          <p:attrName>style.visibility</p:attrName>
                                        </p:attrNameLst>
                                      </p:cBhvr>
                                      <p:to>
                                        <p:strVal val="visible"/>
                                      </p:to>
                                    </p:set>
                                    <p:animEffect transition="in" filter="wipe(down)">
                                      <p:cBhvr>
                                        <p:cTn id="127" dur="870">
                                          <p:stCondLst>
                                            <p:cond delay="0"/>
                                          </p:stCondLst>
                                        </p:cTn>
                                        <p:tgtEl>
                                          <p:spTgt spid="8">
                                            <p:graphicEl>
                                              <a:dgm id="{50F7FC32-A378-4DF1-B718-5B2DA00A5B05}"/>
                                            </p:graphicEl>
                                          </p:spTgt>
                                        </p:tgtEl>
                                      </p:cBhvr>
                                    </p:animEffect>
                                    <p:anim calcmode="lin" valueType="num">
                                      <p:cBhvr>
                                        <p:cTn id="128" dur="2733" tmFilter="0,0; 0.14,0.36; 0.43,0.73; 0.71,0.91; 1.0,1.0">
                                          <p:stCondLst>
                                            <p:cond delay="0"/>
                                          </p:stCondLst>
                                        </p:cTn>
                                        <p:tgtEl>
                                          <p:spTgt spid="8">
                                            <p:graphicEl>
                                              <a:dgm id="{50F7FC32-A378-4DF1-B718-5B2DA00A5B05}"/>
                                            </p:graphicEl>
                                          </p:spTgt>
                                        </p:tgtEl>
                                        <p:attrNameLst>
                                          <p:attrName>ppt_x</p:attrName>
                                        </p:attrNameLst>
                                      </p:cBhvr>
                                      <p:tavLst>
                                        <p:tav tm="0">
                                          <p:val>
                                            <p:strVal val="#ppt_x-0.25"/>
                                          </p:val>
                                        </p:tav>
                                        <p:tav tm="100000">
                                          <p:val>
                                            <p:strVal val="#ppt_x"/>
                                          </p:val>
                                        </p:tav>
                                      </p:tavLst>
                                    </p:anim>
                                    <p:anim calcmode="lin" valueType="num">
                                      <p:cBhvr>
                                        <p:cTn id="129" dur="996" tmFilter="0.0,0.0; 0.25,0.07; 0.50,0.2; 0.75,0.467; 1.0,1.0">
                                          <p:stCondLst>
                                            <p:cond delay="0"/>
                                          </p:stCondLst>
                                        </p:cTn>
                                        <p:tgtEl>
                                          <p:spTgt spid="8">
                                            <p:graphicEl>
                                              <a:dgm id="{50F7FC32-A378-4DF1-B718-5B2DA00A5B05}"/>
                                            </p:graphicEl>
                                          </p:spTgt>
                                        </p:tgtEl>
                                        <p:attrNameLst>
                                          <p:attrName>ppt_y</p:attrName>
                                        </p:attrNameLst>
                                      </p:cBhvr>
                                      <p:tavLst>
                                        <p:tav tm="0" fmla="#ppt_y-sin(pi*$)/3">
                                          <p:val>
                                            <p:fltVal val="0.5"/>
                                          </p:val>
                                        </p:tav>
                                        <p:tav tm="100000">
                                          <p:val>
                                            <p:fltVal val="1"/>
                                          </p:val>
                                        </p:tav>
                                      </p:tavLst>
                                    </p:anim>
                                    <p:anim calcmode="lin" valueType="num">
                                      <p:cBhvr>
                                        <p:cTn id="130" dur="996" tmFilter="0, 0; 0.125,0.2665; 0.25,0.4; 0.375,0.465; 0.5,0.5;  0.625,0.535; 0.75,0.6; 0.875,0.7335; 1,1">
                                          <p:stCondLst>
                                            <p:cond delay="996"/>
                                          </p:stCondLst>
                                        </p:cTn>
                                        <p:tgtEl>
                                          <p:spTgt spid="8">
                                            <p:graphicEl>
                                              <a:dgm id="{50F7FC32-A378-4DF1-B718-5B2DA00A5B05}"/>
                                            </p:graphicEl>
                                          </p:spTgt>
                                        </p:tgtEl>
                                        <p:attrNameLst>
                                          <p:attrName>ppt_y</p:attrName>
                                        </p:attrNameLst>
                                      </p:cBhvr>
                                      <p:tavLst>
                                        <p:tav tm="0" fmla="#ppt_y-sin(pi*$)/9">
                                          <p:val>
                                            <p:fltVal val="0"/>
                                          </p:val>
                                        </p:tav>
                                        <p:tav tm="100000">
                                          <p:val>
                                            <p:fltVal val="1"/>
                                          </p:val>
                                        </p:tav>
                                      </p:tavLst>
                                    </p:anim>
                                    <p:anim calcmode="lin" valueType="num">
                                      <p:cBhvr>
                                        <p:cTn id="131" dur="498" tmFilter="0, 0; 0.125,0.2665; 0.25,0.4; 0.375,0.465; 0.5,0.5;  0.625,0.535; 0.75,0.6; 0.875,0.7335; 1,1">
                                          <p:stCondLst>
                                            <p:cond delay="1986"/>
                                          </p:stCondLst>
                                        </p:cTn>
                                        <p:tgtEl>
                                          <p:spTgt spid="8">
                                            <p:graphicEl>
                                              <a:dgm id="{50F7FC32-A378-4DF1-B718-5B2DA00A5B05}"/>
                                            </p:graphicEl>
                                          </p:spTgt>
                                        </p:tgtEl>
                                        <p:attrNameLst>
                                          <p:attrName>ppt_y</p:attrName>
                                        </p:attrNameLst>
                                      </p:cBhvr>
                                      <p:tavLst>
                                        <p:tav tm="0" fmla="#ppt_y-sin(pi*$)/27">
                                          <p:val>
                                            <p:fltVal val="0"/>
                                          </p:val>
                                        </p:tav>
                                        <p:tav tm="100000">
                                          <p:val>
                                            <p:fltVal val="1"/>
                                          </p:val>
                                        </p:tav>
                                      </p:tavLst>
                                    </p:anim>
                                    <p:anim calcmode="lin" valueType="num">
                                      <p:cBhvr>
                                        <p:cTn id="132" dur="246" tmFilter="0, 0; 0.125,0.2665; 0.25,0.4; 0.375,0.465; 0.5,0.5;  0.625,0.535; 0.75,0.6; 0.875,0.7335; 1,1">
                                          <p:stCondLst>
                                            <p:cond delay="2484"/>
                                          </p:stCondLst>
                                        </p:cTn>
                                        <p:tgtEl>
                                          <p:spTgt spid="8">
                                            <p:graphicEl>
                                              <a:dgm id="{50F7FC32-A378-4DF1-B718-5B2DA00A5B05}"/>
                                            </p:graphicEl>
                                          </p:spTgt>
                                        </p:tgtEl>
                                        <p:attrNameLst>
                                          <p:attrName>ppt_y</p:attrName>
                                        </p:attrNameLst>
                                      </p:cBhvr>
                                      <p:tavLst>
                                        <p:tav tm="0" fmla="#ppt_y-sin(pi*$)/81">
                                          <p:val>
                                            <p:fltVal val="0"/>
                                          </p:val>
                                        </p:tav>
                                        <p:tav tm="100000">
                                          <p:val>
                                            <p:fltVal val="1"/>
                                          </p:val>
                                        </p:tav>
                                      </p:tavLst>
                                    </p:anim>
                                    <p:animScale>
                                      <p:cBhvr>
                                        <p:cTn id="133" dur="39">
                                          <p:stCondLst>
                                            <p:cond delay="975"/>
                                          </p:stCondLst>
                                        </p:cTn>
                                        <p:tgtEl>
                                          <p:spTgt spid="8">
                                            <p:graphicEl>
                                              <a:dgm id="{50F7FC32-A378-4DF1-B718-5B2DA00A5B05}"/>
                                            </p:graphicEl>
                                          </p:spTgt>
                                        </p:tgtEl>
                                      </p:cBhvr>
                                      <p:to x="100000" y="60000"/>
                                    </p:animScale>
                                    <p:animScale>
                                      <p:cBhvr>
                                        <p:cTn id="134" dur="249" decel="50000">
                                          <p:stCondLst>
                                            <p:cond delay="1014"/>
                                          </p:stCondLst>
                                        </p:cTn>
                                        <p:tgtEl>
                                          <p:spTgt spid="8">
                                            <p:graphicEl>
                                              <a:dgm id="{50F7FC32-A378-4DF1-B718-5B2DA00A5B05}"/>
                                            </p:graphicEl>
                                          </p:spTgt>
                                        </p:tgtEl>
                                      </p:cBhvr>
                                      <p:to x="100000" y="100000"/>
                                    </p:animScale>
                                    <p:animScale>
                                      <p:cBhvr>
                                        <p:cTn id="135" dur="39">
                                          <p:stCondLst>
                                            <p:cond delay="1968"/>
                                          </p:stCondLst>
                                        </p:cTn>
                                        <p:tgtEl>
                                          <p:spTgt spid="8">
                                            <p:graphicEl>
                                              <a:dgm id="{50F7FC32-A378-4DF1-B718-5B2DA00A5B05}"/>
                                            </p:graphicEl>
                                          </p:spTgt>
                                        </p:tgtEl>
                                      </p:cBhvr>
                                      <p:to x="100000" y="80000"/>
                                    </p:animScale>
                                    <p:animScale>
                                      <p:cBhvr>
                                        <p:cTn id="136" dur="249" decel="50000">
                                          <p:stCondLst>
                                            <p:cond delay="2007"/>
                                          </p:stCondLst>
                                        </p:cTn>
                                        <p:tgtEl>
                                          <p:spTgt spid="8">
                                            <p:graphicEl>
                                              <a:dgm id="{50F7FC32-A378-4DF1-B718-5B2DA00A5B05}"/>
                                            </p:graphicEl>
                                          </p:spTgt>
                                        </p:tgtEl>
                                      </p:cBhvr>
                                      <p:to x="100000" y="100000"/>
                                    </p:animScale>
                                    <p:animScale>
                                      <p:cBhvr>
                                        <p:cTn id="137" dur="39">
                                          <p:stCondLst>
                                            <p:cond delay="2463"/>
                                          </p:stCondLst>
                                        </p:cTn>
                                        <p:tgtEl>
                                          <p:spTgt spid="8">
                                            <p:graphicEl>
                                              <a:dgm id="{50F7FC32-A378-4DF1-B718-5B2DA00A5B05}"/>
                                            </p:graphicEl>
                                          </p:spTgt>
                                        </p:tgtEl>
                                      </p:cBhvr>
                                      <p:to x="100000" y="90000"/>
                                    </p:animScale>
                                    <p:animScale>
                                      <p:cBhvr>
                                        <p:cTn id="138" dur="249" decel="50000">
                                          <p:stCondLst>
                                            <p:cond delay="2502"/>
                                          </p:stCondLst>
                                        </p:cTn>
                                        <p:tgtEl>
                                          <p:spTgt spid="8">
                                            <p:graphicEl>
                                              <a:dgm id="{50F7FC32-A378-4DF1-B718-5B2DA00A5B05}"/>
                                            </p:graphicEl>
                                          </p:spTgt>
                                        </p:tgtEl>
                                      </p:cBhvr>
                                      <p:to x="100000" y="100000"/>
                                    </p:animScale>
                                    <p:animScale>
                                      <p:cBhvr>
                                        <p:cTn id="139" dur="39">
                                          <p:stCondLst>
                                            <p:cond delay="2712"/>
                                          </p:stCondLst>
                                        </p:cTn>
                                        <p:tgtEl>
                                          <p:spTgt spid="8">
                                            <p:graphicEl>
                                              <a:dgm id="{50F7FC32-A378-4DF1-B718-5B2DA00A5B05}"/>
                                            </p:graphicEl>
                                          </p:spTgt>
                                        </p:tgtEl>
                                      </p:cBhvr>
                                      <p:to x="100000" y="95000"/>
                                    </p:animScale>
                                    <p:animScale>
                                      <p:cBhvr>
                                        <p:cTn id="140" dur="249" decel="50000">
                                          <p:stCondLst>
                                            <p:cond delay="2751"/>
                                          </p:stCondLst>
                                        </p:cTn>
                                        <p:tgtEl>
                                          <p:spTgt spid="8">
                                            <p:graphicEl>
                                              <a:dgm id="{50F7FC32-A378-4DF1-B718-5B2DA00A5B05}"/>
                                            </p:graphicEl>
                                          </p:spTgt>
                                        </p:tgtEl>
                                      </p:cBhvr>
                                      <p:to x="100000" y="100000"/>
                                    </p:animScale>
                                  </p:childTnLst>
                                </p:cTn>
                              </p:par>
                              <p:par>
                                <p:cTn id="141" presetID="26" presetClass="entr" presetSubtype="0" fill="hold" grpId="0" nodeType="withEffect">
                                  <p:stCondLst>
                                    <p:cond delay="0"/>
                                  </p:stCondLst>
                                  <p:childTnLst>
                                    <p:set>
                                      <p:cBhvr>
                                        <p:cTn id="142" dur="1" fill="hold">
                                          <p:stCondLst>
                                            <p:cond delay="0"/>
                                          </p:stCondLst>
                                        </p:cTn>
                                        <p:tgtEl>
                                          <p:spTgt spid="8">
                                            <p:graphicEl>
                                              <a:dgm id="{EC7B2F08-D527-446C-B4A1-3548AF499CEC}"/>
                                            </p:graphicEl>
                                          </p:spTgt>
                                        </p:tgtEl>
                                        <p:attrNameLst>
                                          <p:attrName>style.visibility</p:attrName>
                                        </p:attrNameLst>
                                      </p:cBhvr>
                                      <p:to>
                                        <p:strVal val="visible"/>
                                      </p:to>
                                    </p:set>
                                    <p:animEffect transition="in" filter="wipe(down)">
                                      <p:cBhvr>
                                        <p:cTn id="143" dur="870">
                                          <p:stCondLst>
                                            <p:cond delay="0"/>
                                          </p:stCondLst>
                                        </p:cTn>
                                        <p:tgtEl>
                                          <p:spTgt spid="8">
                                            <p:graphicEl>
                                              <a:dgm id="{EC7B2F08-D527-446C-B4A1-3548AF499CEC}"/>
                                            </p:graphicEl>
                                          </p:spTgt>
                                        </p:tgtEl>
                                      </p:cBhvr>
                                    </p:animEffect>
                                    <p:anim calcmode="lin" valueType="num">
                                      <p:cBhvr>
                                        <p:cTn id="144" dur="2733" tmFilter="0,0; 0.14,0.36; 0.43,0.73; 0.71,0.91; 1.0,1.0">
                                          <p:stCondLst>
                                            <p:cond delay="0"/>
                                          </p:stCondLst>
                                        </p:cTn>
                                        <p:tgtEl>
                                          <p:spTgt spid="8">
                                            <p:graphicEl>
                                              <a:dgm id="{EC7B2F08-D527-446C-B4A1-3548AF499CEC}"/>
                                            </p:graphicEl>
                                          </p:spTgt>
                                        </p:tgtEl>
                                        <p:attrNameLst>
                                          <p:attrName>ppt_x</p:attrName>
                                        </p:attrNameLst>
                                      </p:cBhvr>
                                      <p:tavLst>
                                        <p:tav tm="0">
                                          <p:val>
                                            <p:strVal val="#ppt_x-0.25"/>
                                          </p:val>
                                        </p:tav>
                                        <p:tav tm="100000">
                                          <p:val>
                                            <p:strVal val="#ppt_x"/>
                                          </p:val>
                                        </p:tav>
                                      </p:tavLst>
                                    </p:anim>
                                    <p:anim calcmode="lin" valueType="num">
                                      <p:cBhvr>
                                        <p:cTn id="145" dur="996" tmFilter="0.0,0.0; 0.25,0.07; 0.50,0.2; 0.75,0.467; 1.0,1.0">
                                          <p:stCondLst>
                                            <p:cond delay="0"/>
                                          </p:stCondLst>
                                        </p:cTn>
                                        <p:tgtEl>
                                          <p:spTgt spid="8">
                                            <p:graphicEl>
                                              <a:dgm id="{EC7B2F08-D527-446C-B4A1-3548AF499CEC}"/>
                                            </p:graphicEl>
                                          </p:spTgt>
                                        </p:tgtEl>
                                        <p:attrNameLst>
                                          <p:attrName>ppt_y</p:attrName>
                                        </p:attrNameLst>
                                      </p:cBhvr>
                                      <p:tavLst>
                                        <p:tav tm="0" fmla="#ppt_y-sin(pi*$)/3">
                                          <p:val>
                                            <p:fltVal val="0.5"/>
                                          </p:val>
                                        </p:tav>
                                        <p:tav tm="100000">
                                          <p:val>
                                            <p:fltVal val="1"/>
                                          </p:val>
                                        </p:tav>
                                      </p:tavLst>
                                    </p:anim>
                                    <p:anim calcmode="lin" valueType="num">
                                      <p:cBhvr>
                                        <p:cTn id="146" dur="996" tmFilter="0, 0; 0.125,0.2665; 0.25,0.4; 0.375,0.465; 0.5,0.5;  0.625,0.535; 0.75,0.6; 0.875,0.7335; 1,1">
                                          <p:stCondLst>
                                            <p:cond delay="996"/>
                                          </p:stCondLst>
                                        </p:cTn>
                                        <p:tgtEl>
                                          <p:spTgt spid="8">
                                            <p:graphicEl>
                                              <a:dgm id="{EC7B2F08-D527-446C-B4A1-3548AF499CEC}"/>
                                            </p:graphicEl>
                                          </p:spTgt>
                                        </p:tgtEl>
                                        <p:attrNameLst>
                                          <p:attrName>ppt_y</p:attrName>
                                        </p:attrNameLst>
                                      </p:cBhvr>
                                      <p:tavLst>
                                        <p:tav tm="0" fmla="#ppt_y-sin(pi*$)/9">
                                          <p:val>
                                            <p:fltVal val="0"/>
                                          </p:val>
                                        </p:tav>
                                        <p:tav tm="100000">
                                          <p:val>
                                            <p:fltVal val="1"/>
                                          </p:val>
                                        </p:tav>
                                      </p:tavLst>
                                    </p:anim>
                                    <p:anim calcmode="lin" valueType="num">
                                      <p:cBhvr>
                                        <p:cTn id="147" dur="498" tmFilter="0, 0; 0.125,0.2665; 0.25,0.4; 0.375,0.465; 0.5,0.5;  0.625,0.535; 0.75,0.6; 0.875,0.7335; 1,1">
                                          <p:stCondLst>
                                            <p:cond delay="1986"/>
                                          </p:stCondLst>
                                        </p:cTn>
                                        <p:tgtEl>
                                          <p:spTgt spid="8">
                                            <p:graphicEl>
                                              <a:dgm id="{EC7B2F08-D527-446C-B4A1-3548AF499CEC}"/>
                                            </p:graphicEl>
                                          </p:spTgt>
                                        </p:tgtEl>
                                        <p:attrNameLst>
                                          <p:attrName>ppt_y</p:attrName>
                                        </p:attrNameLst>
                                      </p:cBhvr>
                                      <p:tavLst>
                                        <p:tav tm="0" fmla="#ppt_y-sin(pi*$)/27">
                                          <p:val>
                                            <p:fltVal val="0"/>
                                          </p:val>
                                        </p:tav>
                                        <p:tav tm="100000">
                                          <p:val>
                                            <p:fltVal val="1"/>
                                          </p:val>
                                        </p:tav>
                                      </p:tavLst>
                                    </p:anim>
                                    <p:anim calcmode="lin" valueType="num">
                                      <p:cBhvr>
                                        <p:cTn id="148" dur="246" tmFilter="0, 0; 0.125,0.2665; 0.25,0.4; 0.375,0.465; 0.5,0.5;  0.625,0.535; 0.75,0.6; 0.875,0.7335; 1,1">
                                          <p:stCondLst>
                                            <p:cond delay="2484"/>
                                          </p:stCondLst>
                                        </p:cTn>
                                        <p:tgtEl>
                                          <p:spTgt spid="8">
                                            <p:graphicEl>
                                              <a:dgm id="{EC7B2F08-D527-446C-B4A1-3548AF499CEC}"/>
                                            </p:graphicEl>
                                          </p:spTgt>
                                        </p:tgtEl>
                                        <p:attrNameLst>
                                          <p:attrName>ppt_y</p:attrName>
                                        </p:attrNameLst>
                                      </p:cBhvr>
                                      <p:tavLst>
                                        <p:tav tm="0" fmla="#ppt_y-sin(pi*$)/81">
                                          <p:val>
                                            <p:fltVal val="0"/>
                                          </p:val>
                                        </p:tav>
                                        <p:tav tm="100000">
                                          <p:val>
                                            <p:fltVal val="1"/>
                                          </p:val>
                                        </p:tav>
                                      </p:tavLst>
                                    </p:anim>
                                    <p:animScale>
                                      <p:cBhvr>
                                        <p:cTn id="149" dur="39">
                                          <p:stCondLst>
                                            <p:cond delay="975"/>
                                          </p:stCondLst>
                                        </p:cTn>
                                        <p:tgtEl>
                                          <p:spTgt spid="8">
                                            <p:graphicEl>
                                              <a:dgm id="{EC7B2F08-D527-446C-B4A1-3548AF499CEC}"/>
                                            </p:graphicEl>
                                          </p:spTgt>
                                        </p:tgtEl>
                                      </p:cBhvr>
                                      <p:to x="100000" y="60000"/>
                                    </p:animScale>
                                    <p:animScale>
                                      <p:cBhvr>
                                        <p:cTn id="150" dur="249" decel="50000">
                                          <p:stCondLst>
                                            <p:cond delay="1014"/>
                                          </p:stCondLst>
                                        </p:cTn>
                                        <p:tgtEl>
                                          <p:spTgt spid="8">
                                            <p:graphicEl>
                                              <a:dgm id="{EC7B2F08-D527-446C-B4A1-3548AF499CEC}"/>
                                            </p:graphicEl>
                                          </p:spTgt>
                                        </p:tgtEl>
                                      </p:cBhvr>
                                      <p:to x="100000" y="100000"/>
                                    </p:animScale>
                                    <p:animScale>
                                      <p:cBhvr>
                                        <p:cTn id="151" dur="39">
                                          <p:stCondLst>
                                            <p:cond delay="1968"/>
                                          </p:stCondLst>
                                        </p:cTn>
                                        <p:tgtEl>
                                          <p:spTgt spid="8">
                                            <p:graphicEl>
                                              <a:dgm id="{EC7B2F08-D527-446C-B4A1-3548AF499CEC}"/>
                                            </p:graphicEl>
                                          </p:spTgt>
                                        </p:tgtEl>
                                      </p:cBhvr>
                                      <p:to x="100000" y="80000"/>
                                    </p:animScale>
                                    <p:animScale>
                                      <p:cBhvr>
                                        <p:cTn id="152" dur="249" decel="50000">
                                          <p:stCondLst>
                                            <p:cond delay="2007"/>
                                          </p:stCondLst>
                                        </p:cTn>
                                        <p:tgtEl>
                                          <p:spTgt spid="8">
                                            <p:graphicEl>
                                              <a:dgm id="{EC7B2F08-D527-446C-B4A1-3548AF499CEC}"/>
                                            </p:graphicEl>
                                          </p:spTgt>
                                        </p:tgtEl>
                                      </p:cBhvr>
                                      <p:to x="100000" y="100000"/>
                                    </p:animScale>
                                    <p:animScale>
                                      <p:cBhvr>
                                        <p:cTn id="153" dur="39">
                                          <p:stCondLst>
                                            <p:cond delay="2463"/>
                                          </p:stCondLst>
                                        </p:cTn>
                                        <p:tgtEl>
                                          <p:spTgt spid="8">
                                            <p:graphicEl>
                                              <a:dgm id="{EC7B2F08-D527-446C-B4A1-3548AF499CEC}"/>
                                            </p:graphicEl>
                                          </p:spTgt>
                                        </p:tgtEl>
                                      </p:cBhvr>
                                      <p:to x="100000" y="90000"/>
                                    </p:animScale>
                                    <p:animScale>
                                      <p:cBhvr>
                                        <p:cTn id="154" dur="249" decel="50000">
                                          <p:stCondLst>
                                            <p:cond delay="2502"/>
                                          </p:stCondLst>
                                        </p:cTn>
                                        <p:tgtEl>
                                          <p:spTgt spid="8">
                                            <p:graphicEl>
                                              <a:dgm id="{EC7B2F08-D527-446C-B4A1-3548AF499CEC}"/>
                                            </p:graphicEl>
                                          </p:spTgt>
                                        </p:tgtEl>
                                      </p:cBhvr>
                                      <p:to x="100000" y="100000"/>
                                    </p:animScale>
                                    <p:animScale>
                                      <p:cBhvr>
                                        <p:cTn id="155" dur="39">
                                          <p:stCondLst>
                                            <p:cond delay="2712"/>
                                          </p:stCondLst>
                                        </p:cTn>
                                        <p:tgtEl>
                                          <p:spTgt spid="8">
                                            <p:graphicEl>
                                              <a:dgm id="{EC7B2F08-D527-446C-B4A1-3548AF499CEC}"/>
                                            </p:graphicEl>
                                          </p:spTgt>
                                        </p:tgtEl>
                                      </p:cBhvr>
                                      <p:to x="100000" y="95000"/>
                                    </p:animScale>
                                    <p:animScale>
                                      <p:cBhvr>
                                        <p:cTn id="156" dur="249" decel="50000">
                                          <p:stCondLst>
                                            <p:cond delay="2751"/>
                                          </p:stCondLst>
                                        </p:cTn>
                                        <p:tgtEl>
                                          <p:spTgt spid="8">
                                            <p:graphicEl>
                                              <a:dgm id="{EC7B2F08-D527-446C-B4A1-3548AF499CEC}"/>
                                            </p:graphicEl>
                                          </p:spTgt>
                                        </p:tgtEl>
                                      </p:cBhvr>
                                      <p:to x="100000" y="100000"/>
                                    </p:animScale>
                                  </p:childTnLst>
                                </p:cTn>
                              </p:par>
                            </p:childTnLst>
                          </p:cTn>
                        </p:par>
                      </p:childTnLst>
                    </p:cTn>
                  </p:par>
                  <p:par>
                    <p:cTn id="157" fill="hold">
                      <p:stCondLst>
                        <p:cond delay="indefinite"/>
                      </p:stCondLst>
                      <p:childTnLst>
                        <p:par>
                          <p:cTn id="158" fill="hold">
                            <p:stCondLst>
                              <p:cond delay="0"/>
                            </p:stCondLst>
                            <p:childTnLst>
                              <p:par>
                                <p:cTn id="159" presetID="26" presetClass="entr" presetSubtype="0" fill="hold" grpId="0" nodeType="clickEffect">
                                  <p:stCondLst>
                                    <p:cond delay="0"/>
                                  </p:stCondLst>
                                  <p:childTnLst>
                                    <p:set>
                                      <p:cBhvr>
                                        <p:cTn id="160" dur="1" fill="hold">
                                          <p:stCondLst>
                                            <p:cond delay="0"/>
                                          </p:stCondLst>
                                        </p:cTn>
                                        <p:tgtEl>
                                          <p:spTgt spid="8">
                                            <p:graphicEl>
                                              <a:dgm id="{64C8D405-CD6F-42C9-9779-3094469281F2}"/>
                                            </p:graphicEl>
                                          </p:spTgt>
                                        </p:tgtEl>
                                        <p:attrNameLst>
                                          <p:attrName>style.visibility</p:attrName>
                                        </p:attrNameLst>
                                      </p:cBhvr>
                                      <p:to>
                                        <p:strVal val="visible"/>
                                      </p:to>
                                    </p:set>
                                    <p:animEffect transition="in" filter="wipe(down)">
                                      <p:cBhvr>
                                        <p:cTn id="161" dur="870">
                                          <p:stCondLst>
                                            <p:cond delay="0"/>
                                          </p:stCondLst>
                                        </p:cTn>
                                        <p:tgtEl>
                                          <p:spTgt spid="8">
                                            <p:graphicEl>
                                              <a:dgm id="{64C8D405-CD6F-42C9-9779-3094469281F2}"/>
                                            </p:graphicEl>
                                          </p:spTgt>
                                        </p:tgtEl>
                                      </p:cBhvr>
                                    </p:animEffect>
                                    <p:anim calcmode="lin" valueType="num">
                                      <p:cBhvr>
                                        <p:cTn id="162" dur="2733" tmFilter="0,0; 0.14,0.36; 0.43,0.73; 0.71,0.91; 1.0,1.0">
                                          <p:stCondLst>
                                            <p:cond delay="0"/>
                                          </p:stCondLst>
                                        </p:cTn>
                                        <p:tgtEl>
                                          <p:spTgt spid="8">
                                            <p:graphicEl>
                                              <a:dgm id="{64C8D405-CD6F-42C9-9779-3094469281F2}"/>
                                            </p:graphicEl>
                                          </p:spTgt>
                                        </p:tgtEl>
                                        <p:attrNameLst>
                                          <p:attrName>ppt_x</p:attrName>
                                        </p:attrNameLst>
                                      </p:cBhvr>
                                      <p:tavLst>
                                        <p:tav tm="0">
                                          <p:val>
                                            <p:strVal val="#ppt_x-0.25"/>
                                          </p:val>
                                        </p:tav>
                                        <p:tav tm="100000">
                                          <p:val>
                                            <p:strVal val="#ppt_x"/>
                                          </p:val>
                                        </p:tav>
                                      </p:tavLst>
                                    </p:anim>
                                    <p:anim calcmode="lin" valueType="num">
                                      <p:cBhvr>
                                        <p:cTn id="163" dur="996" tmFilter="0.0,0.0; 0.25,0.07; 0.50,0.2; 0.75,0.467; 1.0,1.0">
                                          <p:stCondLst>
                                            <p:cond delay="0"/>
                                          </p:stCondLst>
                                        </p:cTn>
                                        <p:tgtEl>
                                          <p:spTgt spid="8">
                                            <p:graphicEl>
                                              <a:dgm id="{64C8D405-CD6F-42C9-9779-3094469281F2}"/>
                                            </p:graphicEl>
                                          </p:spTgt>
                                        </p:tgtEl>
                                        <p:attrNameLst>
                                          <p:attrName>ppt_y</p:attrName>
                                        </p:attrNameLst>
                                      </p:cBhvr>
                                      <p:tavLst>
                                        <p:tav tm="0" fmla="#ppt_y-sin(pi*$)/3">
                                          <p:val>
                                            <p:fltVal val="0.5"/>
                                          </p:val>
                                        </p:tav>
                                        <p:tav tm="100000">
                                          <p:val>
                                            <p:fltVal val="1"/>
                                          </p:val>
                                        </p:tav>
                                      </p:tavLst>
                                    </p:anim>
                                    <p:anim calcmode="lin" valueType="num">
                                      <p:cBhvr>
                                        <p:cTn id="164" dur="996" tmFilter="0, 0; 0.125,0.2665; 0.25,0.4; 0.375,0.465; 0.5,0.5;  0.625,0.535; 0.75,0.6; 0.875,0.7335; 1,1">
                                          <p:stCondLst>
                                            <p:cond delay="996"/>
                                          </p:stCondLst>
                                        </p:cTn>
                                        <p:tgtEl>
                                          <p:spTgt spid="8">
                                            <p:graphicEl>
                                              <a:dgm id="{64C8D405-CD6F-42C9-9779-3094469281F2}"/>
                                            </p:graphicEl>
                                          </p:spTgt>
                                        </p:tgtEl>
                                        <p:attrNameLst>
                                          <p:attrName>ppt_y</p:attrName>
                                        </p:attrNameLst>
                                      </p:cBhvr>
                                      <p:tavLst>
                                        <p:tav tm="0" fmla="#ppt_y-sin(pi*$)/9">
                                          <p:val>
                                            <p:fltVal val="0"/>
                                          </p:val>
                                        </p:tav>
                                        <p:tav tm="100000">
                                          <p:val>
                                            <p:fltVal val="1"/>
                                          </p:val>
                                        </p:tav>
                                      </p:tavLst>
                                    </p:anim>
                                    <p:anim calcmode="lin" valueType="num">
                                      <p:cBhvr>
                                        <p:cTn id="165" dur="498" tmFilter="0, 0; 0.125,0.2665; 0.25,0.4; 0.375,0.465; 0.5,0.5;  0.625,0.535; 0.75,0.6; 0.875,0.7335; 1,1">
                                          <p:stCondLst>
                                            <p:cond delay="1986"/>
                                          </p:stCondLst>
                                        </p:cTn>
                                        <p:tgtEl>
                                          <p:spTgt spid="8">
                                            <p:graphicEl>
                                              <a:dgm id="{64C8D405-CD6F-42C9-9779-3094469281F2}"/>
                                            </p:graphicEl>
                                          </p:spTgt>
                                        </p:tgtEl>
                                        <p:attrNameLst>
                                          <p:attrName>ppt_y</p:attrName>
                                        </p:attrNameLst>
                                      </p:cBhvr>
                                      <p:tavLst>
                                        <p:tav tm="0" fmla="#ppt_y-sin(pi*$)/27">
                                          <p:val>
                                            <p:fltVal val="0"/>
                                          </p:val>
                                        </p:tav>
                                        <p:tav tm="100000">
                                          <p:val>
                                            <p:fltVal val="1"/>
                                          </p:val>
                                        </p:tav>
                                      </p:tavLst>
                                    </p:anim>
                                    <p:anim calcmode="lin" valueType="num">
                                      <p:cBhvr>
                                        <p:cTn id="166" dur="246" tmFilter="0, 0; 0.125,0.2665; 0.25,0.4; 0.375,0.465; 0.5,0.5;  0.625,0.535; 0.75,0.6; 0.875,0.7335; 1,1">
                                          <p:stCondLst>
                                            <p:cond delay="2484"/>
                                          </p:stCondLst>
                                        </p:cTn>
                                        <p:tgtEl>
                                          <p:spTgt spid="8">
                                            <p:graphicEl>
                                              <a:dgm id="{64C8D405-CD6F-42C9-9779-3094469281F2}"/>
                                            </p:graphicEl>
                                          </p:spTgt>
                                        </p:tgtEl>
                                        <p:attrNameLst>
                                          <p:attrName>ppt_y</p:attrName>
                                        </p:attrNameLst>
                                      </p:cBhvr>
                                      <p:tavLst>
                                        <p:tav tm="0" fmla="#ppt_y-sin(pi*$)/81">
                                          <p:val>
                                            <p:fltVal val="0"/>
                                          </p:val>
                                        </p:tav>
                                        <p:tav tm="100000">
                                          <p:val>
                                            <p:fltVal val="1"/>
                                          </p:val>
                                        </p:tav>
                                      </p:tavLst>
                                    </p:anim>
                                    <p:animScale>
                                      <p:cBhvr>
                                        <p:cTn id="167" dur="39">
                                          <p:stCondLst>
                                            <p:cond delay="975"/>
                                          </p:stCondLst>
                                        </p:cTn>
                                        <p:tgtEl>
                                          <p:spTgt spid="8">
                                            <p:graphicEl>
                                              <a:dgm id="{64C8D405-CD6F-42C9-9779-3094469281F2}"/>
                                            </p:graphicEl>
                                          </p:spTgt>
                                        </p:tgtEl>
                                      </p:cBhvr>
                                      <p:to x="100000" y="60000"/>
                                    </p:animScale>
                                    <p:animScale>
                                      <p:cBhvr>
                                        <p:cTn id="168" dur="249" decel="50000">
                                          <p:stCondLst>
                                            <p:cond delay="1014"/>
                                          </p:stCondLst>
                                        </p:cTn>
                                        <p:tgtEl>
                                          <p:spTgt spid="8">
                                            <p:graphicEl>
                                              <a:dgm id="{64C8D405-CD6F-42C9-9779-3094469281F2}"/>
                                            </p:graphicEl>
                                          </p:spTgt>
                                        </p:tgtEl>
                                      </p:cBhvr>
                                      <p:to x="100000" y="100000"/>
                                    </p:animScale>
                                    <p:animScale>
                                      <p:cBhvr>
                                        <p:cTn id="169" dur="39">
                                          <p:stCondLst>
                                            <p:cond delay="1968"/>
                                          </p:stCondLst>
                                        </p:cTn>
                                        <p:tgtEl>
                                          <p:spTgt spid="8">
                                            <p:graphicEl>
                                              <a:dgm id="{64C8D405-CD6F-42C9-9779-3094469281F2}"/>
                                            </p:graphicEl>
                                          </p:spTgt>
                                        </p:tgtEl>
                                      </p:cBhvr>
                                      <p:to x="100000" y="80000"/>
                                    </p:animScale>
                                    <p:animScale>
                                      <p:cBhvr>
                                        <p:cTn id="170" dur="249" decel="50000">
                                          <p:stCondLst>
                                            <p:cond delay="2007"/>
                                          </p:stCondLst>
                                        </p:cTn>
                                        <p:tgtEl>
                                          <p:spTgt spid="8">
                                            <p:graphicEl>
                                              <a:dgm id="{64C8D405-CD6F-42C9-9779-3094469281F2}"/>
                                            </p:graphicEl>
                                          </p:spTgt>
                                        </p:tgtEl>
                                      </p:cBhvr>
                                      <p:to x="100000" y="100000"/>
                                    </p:animScale>
                                    <p:animScale>
                                      <p:cBhvr>
                                        <p:cTn id="171" dur="39">
                                          <p:stCondLst>
                                            <p:cond delay="2463"/>
                                          </p:stCondLst>
                                        </p:cTn>
                                        <p:tgtEl>
                                          <p:spTgt spid="8">
                                            <p:graphicEl>
                                              <a:dgm id="{64C8D405-CD6F-42C9-9779-3094469281F2}"/>
                                            </p:graphicEl>
                                          </p:spTgt>
                                        </p:tgtEl>
                                      </p:cBhvr>
                                      <p:to x="100000" y="90000"/>
                                    </p:animScale>
                                    <p:animScale>
                                      <p:cBhvr>
                                        <p:cTn id="172" dur="249" decel="50000">
                                          <p:stCondLst>
                                            <p:cond delay="2502"/>
                                          </p:stCondLst>
                                        </p:cTn>
                                        <p:tgtEl>
                                          <p:spTgt spid="8">
                                            <p:graphicEl>
                                              <a:dgm id="{64C8D405-CD6F-42C9-9779-3094469281F2}"/>
                                            </p:graphicEl>
                                          </p:spTgt>
                                        </p:tgtEl>
                                      </p:cBhvr>
                                      <p:to x="100000" y="100000"/>
                                    </p:animScale>
                                    <p:animScale>
                                      <p:cBhvr>
                                        <p:cTn id="173" dur="39">
                                          <p:stCondLst>
                                            <p:cond delay="2712"/>
                                          </p:stCondLst>
                                        </p:cTn>
                                        <p:tgtEl>
                                          <p:spTgt spid="8">
                                            <p:graphicEl>
                                              <a:dgm id="{64C8D405-CD6F-42C9-9779-3094469281F2}"/>
                                            </p:graphicEl>
                                          </p:spTgt>
                                        </p:tgtEl>
                                      </p:cBhvr>
                                      <p:to x="100000" y="95000"/>
                                    </p:animScale>
                                    <p:animScale>
                                      <p:cBhvr>
                                        <p:cTn id="174" dur="249" decel="50000">
                                          <p:stCondLst>
                                            <p:cond delay="2751"/>
                                          </p:stCondLst>
                                        </p:cTn>
                                        <p:tgtEl>
                                          <p:spTgt spid="8">
                                            <p:graphicEl>
                                              <a:dgm id="{64C8D405-CD6F-42C9-9779-3094469281F2}"/>
                                            </p:graphicEl>
                                          </p:spTgt>
                                        </p:tgtEl>
                                      </p:cBhvr>
                                      <p:to x="100000" y="100000"/>
                                    </p:animScale>
                                  </p:childTnLst>
                                </p:cTn>
                              </p:par>
                              <p:par>
                                <p:cTn id="175" presetID="26" presetClass="entr" presetSubtype="0" fill="hold" grpId="0" nodeType="withEffect">
                                  <p:stCondLst>
                                    <p:cond delay="0"/>
                                  </p:stCondLst>
                                  <p:childTnLst>
                                    <p:set>
                                      <p:cBhvr>
                                        <p:cTn id="176" dur="1" fill="hold">
                                          <p:stCondLst>
                                            <p:cond delay="0"/>
                                          </p:stCondLst>
                                        </p:cTn>
                                        <p:tgtEl>
                                          <p:spTgt spid="8">
                                            <p:graphicEl>
                                              <a:dgm id="{88F1742F-A2CC-41E9-ABAE-FB8A827F0E73}"/>
                                            </p:graphicEl>
                                          </p:spTgt>
                                        </p:tgtEl>
                                        <p:attrNameLst>
                                          <p:attrName>style.visibility</p:attrName>
                                        </p:attrNameLst>
                                      </p:cBhvr>
                                      <p:to>
                                        <p:strVal val="visible"/>
                                      </p:to>
                                    </p:set>
                                    <p:animEffect transition="in" filter="wipe(down)">
                                      <p:cBhvr>
                                        <p:cTn id="177" dur="870">
                                          <p:stCondLst>
                                            <p:cond delay="0"/>
                                          </p:stCondLst>
                                        </p:cTn>
                                        <p:tgtEl>
                                          <p:spTgt spid="8">
                                            <p:graphicEl>
                                              <a:dgm id="{88F1742F-A2CC-41E9-ABAE-FB8A827F0E73}"/>
                                            </p:graphicEl>
                                          </p:spTgt>
                                        </p:tgtEl>
                                      </p:cBhvr>
                                    </p:animEffect>
                                    <p:anim calcmode="lin" valueType="num">
                                      <p:cBhvr>
                                        <p:cTn id="178" dur="2733" tmFilter="0,0; 0.14,0.36; 0.43,0.73; 0.71,0.91; 1.0,1.0">
                                          <p:stCondLst>
                                            <p:cond delay="0"/>
                                          </p:stCondLst>
                                        </p:cTn>
                                        <p:tgtEl>
                                          <p:spTgt spid="8">
                                            <p:graphicEl>
                                              <a:dgm id="{88F1742F-A2CC-41E9-ABAE-FB8A827F0E73}"/>
                                            </p:graphicEl>
                                          </p:spTgt>
                                        </p:tgtEl>
                                        <p:attrNameLst>
                                          <p:attrName>ppt_x</p:attrName>
                                        </p:attrNameLst>
                                      </p:cBhvr>
                                      <p:tavLst>
                                        <p:tav tm="0">
                                          <p:val>
                                            <p:strVal val="#ppt_x-0.25"/>
                                          </p:val>
                                        </p:tav>
                                        <p:tav tm="100000">
                                          <p:val>
                                            <p:strVal val="#ppt_x"/>
                                          </p:val>
                                        </p:tav>
                                      </p:tavLst>
                                    </p:anim>
                                    <p:anim calcmode="lin" valueType="num">
                                      <p:cBhvr>
                                        <p:cTn id="179" dur="996" tmFilter="0.0,0.0; 0.25,0.07; 0.50,0.2; 0.75,0.467; 1.0,1.0">
                                          <p:stCondLst>
                                            <p:cond delay="0"/>
                                          </p:stCondLst>
                                        </p:cTn>
                                        <p:tgtEl>
                                          <p:spTgt spid="8">
                                            <p:graphicEl>
                                              <a:dgm id="{88F1742F-A2CC-41E9-ABAE-FB8A827F0E73}"/>
                                            </p:graphicEl>
                                          </p:spTgt>
                                        </p:tgtEl>
                                        <p:attrNameLst>
                                          <p:attrName>ppt_y</p:attrName>
                                        </p:attrNameLst>
                                      </p:cBhvr>
                                      <p:tavLst>
                                        <p:tav tm="0" fmla="#ppt_y-sin(pi*$)/3">
                                          <p:val>
                                            <p:fltVal val="0.5"/>
                                          </p:val>
                                        </p:tav>
                                        <p:tav tm="100000">
                                          <p:val>
                                            <p:fltVal val="1"/>
                                          </p:val>
                                        </p:tav>
                                      </p:tavLst>
                                    </p:anim>
                                    <p:anim calcmode="lin" valueType="num">
                                      <p:cBhvr>
                                        <p:cTn id="180" dur="996" tmFilter="0, 0; 0.125,0.2665; 0.25,0.4; 0.375,0.465; 0.5,0.5;  0.625,0.535; 0.75,0.6; 0.875,0.7335; 1,1">
                                          <p:stCondLst>
                                            <p:cond delay="996"/>
                                          </p:stCondLst>
                                        </p:cTn>
                                        <p:tgtEl>
                                          <p:spTgt spid="8">
                                            <p:graphicEl>
                                              <a:dgm id="{88F1742F-A2CC-41E9-ABAE-FB8A827F0E73}"/>
                                            </p:graphicEl>
                                          </p:spTgt>
                                        </p:tgtEl>
                                        <p:attrNameLst>
                                          <p:attrName>ppt_y</p:attrName>
                                        </p:attrNameLst>
                                      </p:cBhvr>
                                      <p:tavLst>
                                        <p:tav tm="0" fmla="#ppt_y-sin(pi*$)/9">
                                          <p:val>
                                            <p:fltVal val="0"/>
                                          </p:val>
                                        </p:tav>
                                        <p:tav tm="100000">
                                          <p:val>
                                            <p:fltVal val="1"/>
                                          </p:val>
                                        </p:tav>
                                      </p:tavLst>
                                    </p:anim>
                                    <p:anim calcmode="lin" valueType="num">
                                      <p:cBhvr>
                                        <p:cTn id="181" dur="498" tmFilter="0, 0; 0.125,0.2665; 0.25,0.4; 0.375,0.465; 0.5,0.5;  0.625,0.535; 0.75,0.6; 0.875,0.7335; 1,1">
                                          <p:stCondLst>
                                            <p:cond delay="1986"/>
                                          </p:stCondLst>
                                        </p:cTn>
                                        <p:tgtEl>
                                          <p:spTgt spid="8">
                                            <p:graphicEl>
                                              <a:dgm id="{88F1742F-A2CC-41E9-ABAE-FB8A827F0E73}"/>
                                            </p:graphicEl>
                                          </p:spTgt>
                                        </p:tgtEl>
                                        <p:attrNameLst>
                                          <p:attrName>ppt_y</p:attrName>
                                        </p:attrNameLst>
                                      </p:cBhvr>
                                      <p:tavLst>
                                        <p:tav tm="0" fmla="#ppt_y-sin(pi*$)/27">
                                          <p:val>
                                            <p:fltVal val="0"/>
                                          </p:val>
                                        </p:tav>
                                        <p:tav tm="100000">
                                          <p:val>
                                            <p:fltVal val="1"/>
                                          </p:val>
                                        </p:tav>
                                      </p:tavLst>
                                    </p:anim>
                                    <p:anim calcmode="lin" valueType="num">
                                      <p:cBhvr>
                                        <p:cTn id="182" dur="246" tmFilter="0, 0; 0.125,0.2665; 0.25,0.4; 0.375,0.465; 0.5,0.5;  0.625,0.535; 0.75,0.6; 0.875,0.7335; 1,1">
                                          <p:stCondLst>
                                            <p:cond delay="2484"/>
                                          </p:stCondLst>
                                        </p:cTn>
                                        <p:tgtEl>
                                          <p:spTgt spid="8">
                                            <p:graphicEl>
                                              <a:dgm id="{88F1742F-A2CC-41E9-ABAE-FB8A827F0E73}"/>
                                            </p:graphicEl>
                                          </p:spTgt>
                                        </p:tgtEl>
                                        <p:attrNameLst>
                                          <p:attrName>ppt_y</p:attrName>
                                        </p:attrNameLst>
                                      </p:cBhvr>
                                      <p:tavLst>
                                        <p:tav tm="0" fmla="#ppt_y-sin(pi*$)/81">
                                          <p:val>
                                            <p:fltVal val="0"/>
                                          </p:val>
                                        </p:tav>
                                        <p:tav tm="100000">
                                          <p:val>
                                            <p:fltVal val="1"/>
                                          </p:val>
                                        </p:tav>
                                      </p:tavLst>
                                    </p:anim>
                                    <p:animScale>
                                      <p:cBhvr>
                                        <p:cTn id="183" dur="39">
                                          <p:stCondLst>
                                            <p:cond delay="975"/>
                                          </p:stCondLst>
                                        </p:cTn>
                                        <p:tgtEl>
                                          <p:spTgt spid="8">
                                            <p:graphicEl>
                                              <a:dgm id="{88F1742F-A2CC-41E9-ABAE-FB8A827F0E73}"/>
                                            </p:graphicEl>
                                          </p:spTgt>
                                        </p:tgtEl>
                                      </p:cBhvr>
                                      <p:to x="100000" y="60000"/>
                                    </p:animScale>
                                    <p:animScale>
                                      <p:cBhvr>
                                        <p:cTn id="184" dur="249" decel="50000">
                                          <p:stCondLst>
                                            <p:cond delay="1014"/>
                                          </p:stCondLst>
                                        </p:cTn>
                                        <p:tgtEl>
                                          <p:spTgt spid="8">
                                            <p:graphicEl>
                                              <a:dgm id="{88F1742F-A2CC-41E9-ABAE-FB8A827F0E73}"/>
                                            </p:graphicEl>
                                          </p:spTgt>
                                        </p:tgtEl>
                                      </p:cBhvr>
                                      <p:to x="100000" y="100000"/>
                                    </p:animScale>
                                    <p:animScale>
                                      <p:cBhvr>
                                        <p:cTn id="185" dur="39">
                                          <p:stCondLst>
                                            <p:cond delay="1968"/>
                                          </p:stCondLst>
                                        </p:cTn>
                                        <p:tgtEl>
                                          <p:spTgt spid="8">
                                            <p:graphicEl>
                                              <a:dgm id="{88F1742F-A2CC-41E9-ABAE-FB8A827F0E73}"/>
                                            </p:graphicEl>
                                          </p:spTgt>
                                        </p:tgtEl>
                                      </p:cBhvr>
                                      <p:to x="100000" y="80000"/>
                                    </p:animScale>
                                    <p:animScale>
                                      <p:cBhvr>
                                        <p:cTn id="186" dur="249" decel="50000">
                                          <p:stCondLst>
                                            <p:cond delay="2007"/>
                                          </p:stCondLst>
                                        </p:cTn>
                                        <p:tgtEl>
                                          <p:spTgt spid="8">
                                            <p:graphicEl>
                                              <a:dgm id="{88F1742F-A2CC-41E9-ABAE-FB8A827F0E73}"/>
                                            </p:graphicEl>
                                          </p:spTgt>
                                        </p:tgtEl>
                                      </p:cBhvr>
                                      <p:to x="100000" y="100000"/>
                                    </p:animScale>
                                    <p:animScale>
                                      <p:cBhvr>
                                        <p:cTn id="187" dur="39">
                                          <p:stCondLst>
                                            <p:cond delay="2463"/>
                                          </p:stCondLst>
                                        </p:cTn>
                                        <p:tgtEl>
                                          <p:spTgt spid="8">
                                            <p:graphicEl>
                                              <a:dgm id="{88F1742F-A2CC-41E9-ABAE-FB8A827F0E73}"/>
                                            </p:graphicEl>
                                          </p:spTgt>
                                        </p:tgtEl>
                                      </p:cBhvr>
                                      <p:to x="100000" y="90000"/>
                                    </p:animScale>
                                    <p:animScale>
                                      <p:cBhvr>
                                        <p:cTn id="188" dur="249" decel="50000">
                                          <p:stCondLst>
                                            <p:cond delay="2502"/>
                                          </p:stCondLst>
                                        </p:cTn>
                                        <p:tgtEl>
                                          <p:spTgt spid="8">
                                            <p:graphicEl>
                                              <a:dgm id="{88F1742F-A2CC-41E9-ABAE-FB8A827F0E73}"/>
                                            </p:graphicEl>
                                          </p:spTgt>
                                        </p:tgtEl>
                                      </p:cBhvr>
                                      <p:to x="100000" y="100000"/>
                                    </p:animScale>
                                    <p:animScale>
                                      <p:cBhvr>
                                        <p:cTn id="189" dur="39">
                                          <p:stCondLst>
                                            <p:cond delay="2712"/>
                                          </p:stCondLst>
                                        </p:cTn>
                                        <p:tgtEl>
                                          <p:spTgt spid="8">
                                            <p:graphicEl>
                                              <a:dgm id="{88F1742F-A2CC-41E9-ABAE-FB8A827F0E73}"/>
                                            </p:graphicEl>
                                          </p:spTgt>
                                        </p:tgtEl>
                                      </p:cBhvr>
                                      <p:to x="100000" y="95000"/>
                                    </p:animScale>
                                    <p:animScale>
                                      <p:cBhvr>
                                        <p:cTn id="190" dur="249" decel="50000">
                                          <p:stCondLst>
                                            <p:cond delay="2751"/>
                                          </p:stCondLst>
                                        </p:cTn>
                                        <p:tgtEl>
                                          <p:spTgt spid="8">
                                            <p:graphicEl>
                                              <a:dgm id="{88F1742F-A2CC-41E9-ABAE-FB8A827F0E73}"/>
                                            </p:graphicEl>
                                          </p:spTgt>
                                        </p:tgtEl>
                                      </p:cBhvr>
                                      <p:to x="100000" y="100000"/>
                                    </p:animScale>
                                  </p:childTnLst>
                                </p:cTn>
                              </p:par>
                            </p:childTnLst>
                          </p:cTn>
                        </p:par>
                      </p:childTnLst>
                    </p:cTn>
                  </p:par>
                  <p:par>
                    <p:cTn id="191" fill="hold">
                      <p:stCondLst>
                        <p:cond delay="indefinite"/>
                      </p:stCondLst>
                      <p:childTnLst>
                        <p:par>
                          <p:cTn id="192" fill="hold">
                            <p:stCondLst>
                              <p:cond delay="0"/>
                            </p:stCondLst>
                            <p:childTnLst>
                              <p:par>
                                <p:cTn id="193" presetID="26" presetClass="entr" presetSubtype="0" fill="hold" grpId="0" nodeType="clickEffect">
                                  <p:stCondLst>
                                    <p:cond delay="0"/>
                                  </p:stCondLst>
                                  <p:childTnLst>
                                    <p:set>
                                      <p:cBhvr>
                                        <p:cTn id="194" dur="1" fill="hold">
                                          <p:stCondLst>
                                            <p:cond delay="0"/>
                                          </p:stCondLst>
                                        </p:cTn>
                                        <p:tgtEl>
                                          <p:spTgt spid="8">
                                            <p:graphicEl>
                                              <a:dgm id="{E4C0AEF4-18FD-438B-B81D-B9C15FADA669}"/>
                                            </p:graphicEl>
                                          </p:spTgt>
                                        </p:tgtEl>
                                        <p:attrNameLst>
                                          <p:attrName>style.visibility</p:attrName>
                                        </p:attrNameLst>
                                      </p:cBhvr>
                                      <p:to>
                                        <p:strVal val="visible"/>
                                      </p:to>
                                    </p:set>
                                    <p:animEffect transition="in" filter="wipe(down)">
                                      <p:cBhvr>
                                        <p:cTn id="195" dur="870">
                                          <p:stCondLst>
                                            <p:cond delay="0"/>
                                          </p:stCondLst>
                                        </p:cTn>
                                        <p:tgtEl>
                                          <p:spTgt spid="8">
                                            <p:graphicEl>
                                              <a:dgm id="{E4C0AEF4-18FD-438B-B81D-B9C15FADA669}"/>
                                            </p:graphicEl>
                                          </p:spTgt>
                                        </p:tgtEl>
                                      </p:cBhvr>
                                    </p:animEffect>
                                    <p:anim calcmode="lin" valueType="num">
                                      <p:cBhvr>
                                        <p:cTn id="196" dur="2733" tmFilter="0,0; 0.14,0.36; 0.43,0.73; 0.71,0.91; 1.0,1.0">
                                          <p:stCondLst>
                                            <p:cond delay="0"/>
                                          </p:stCondLst>
                                        </p:cTn>
                                        <p:tgtEl>
                                          <p:spTgt spid="8">
                                            <p:graphicEl>
                                              <a:dgm id="{E4C0AEF4-18FD-438B-B81D-B9C15FADA669}"/>
                                            </p:graphicEl>
                                          </p:spTgt>
                                        </p:tgtEl>
                                        <p:attrNameLst>
                                          <p:attrName>ppt_x</p:attrName>
                                        </p:attrNameLst>
                                      </p:cBhvr>
                                      <p:tavLst>
                                        <p:tav tm="0">
                                          <p:val>
                                            <p:strVal val="#ppt_x-0.25"/>
                                          </p:val>
                                        </p:tav>
                                        <p:tav tm="100000">
                                          <p:val>
                                            <p:strVal val="#ppt_x"/>
                                          </p:val>
                                        </p:tav>
                                      </p:tavLst>
                                    </p:anim>
                                    <p:anim calcmode="lin" valueType="num">
                                      <p:cBhvr>
                                        <p:cTn id="197" dur="996" tmFilter="0.0,0.0; 0.25,0.07; 0.50,0.2; 0.75,0.467; 1.0,1.0">
                                          <p:stCondLst>
                                            <p:cond delay="0"/>
                                          </p:stCondLst>
                                        </p:cTn>
                                        <p:tgtEl>
                                          <p:spTgt spid="8">
                                            <p:graphicEl>
                                              <a:dgm id="{E4C0AEF4-18FD-438B-B81D-B9C15FADA669}"/>
                                            </p:graphicEl>
                                          </p:spTgt>
                                        </p:tgtEl>
                                        <p:attrNameLst>
                                          <p:attrName>ppt_y</p:attrName>
                                        </p:attrNameLst>
                                      </p:cBhvr>
                                      <p:tavLst>
                                        <p:tav tm="0" fmla="#ppt_y-sin(pi*$)/3">
                                          <p:val>
                                            <p:fltVal val="0.5"/>
                                          </p:val>
                                        </p:tav>
                                        <p:tav tm="100000">
                                          <p:val>
                                            <p:fltVal val="1"/>
                                          </p:val>
                                        </p:tav>
                                      </p:tavLst>
                                    </p:anim>
                                    <p:anim calcmode="lin" valueType="num">
                                      <p:cBhvr>
                                        <p:cTn id="198" dur="996" tmFilter="0, 0; 0.125,0.2665; 0.25,0.4; 0.375,0.465; 0.5,0.5;  0.625,0.535; 0.75,0.6; 0.875,0.7335; 1,1">
                                          <p:stCondLst>
                                            <p:cond delay="996"/>
                                          </p:stCondLst>
                                        </p:cTn>
                                        <p:tgtEl>
                                          <p:spTgt spid="8">
                                            <p:graphicEl>
                                              <a:dgm id="{E4C0AEF4-18FD-438B-B81D-B9C15FADA669}"/>
                                            </p:graphicEl>
                                          </p:spTgt>
                                        </p:tgtEl>
                                        <p:attrNameLst>
                                          <p:attrName>ppt_y</p:attrName>
                                        </p:attrNameLst>
                                      </p:cBhvr>
                                      <p:tavLst>
                                        <p:tav tm="0" fmla="#ppt_y-sin(pi*$)/9">
                                          <p:val>
                                            <p:fltVal val="0"/>
                                          </p:val>
                                        </p:tav>
                                        <p:tav tm="100000">
                                          <p:val>
                                            <p:fltVal val="1"/>
                                          </p:val>
                                        </p:tav>
                                      </p:tavLst>
                                    </p:anim>
                                    <p:anim calcmode="lin" valueType="num">
                                      <p:cBhvr>
                                        <p:cTn id="199" dur="498" tmFilter="0, 0; 0.125,0.2665; 0.25,0.4; 0.375,0.465; 0.5,0.5;  0.625,0.535; 0.75,0.6; 0.875,0.7335; 1,1">
                                          <p:stCondLst>
                                            <p:cond delay="1986"/>
                                          </p:stCondLst>
                                        </p:cTn>
                                        <p:tgtEl>
                                          <p:spTgt spid="8">
                                            <p:graphicEl>
                                              <a:dgm id="{E4C0AEF4-18FD-438B-B81D-B9C15FADA669}"/>
                                            </p:graphicEl>
                                          </p:spTgt>
                                        </p:tgtEl>
                                        <p:attrNameLst>
                                          <p:attrName>ppt_y</p:attrName>
                                        </p:attrNameLst>
                                      </p:cBhvr>
                                      <p:tavLst>
                                        <p:tav tm="0" fmla="#ppt_y-sin(pi*$)/27">
                                          <p:val>
                                            <p:fltVal val="0"/>
                                          </p:val>
                                        </p:tav>
                                        <p:tav tm="100000">
                                          <p:val>
                                            <p:fltVal val="1"/>
                                          </p:val>
                                        </p:tav>
                                      </p:tavLst>
                                    </p:anim>
                                    <p:anim calcmode="lin" valueType="num">
                                      <p:cBhvr>
                                        <p:cTn id="200" dur="246" tmFilter="0, 0; 0.125,0.2665; 0.25,0.4; 0.375,0.465; 0.5,0.5;  0.625,0.535; 0.75,0.6; 0.875,0.7335; 1,1">
                                          <p:stCondLst>
                                            <p:cond delay="2484"/>
                                          </p:stCondLst>
                                        </p:cTn>
                                        <p:tgtEl>
                                          <p:spTgt spid="8">
                                            <p:graphicEl>
                                              <a:dgm id="{E4C0AEF4-18FD-438B-B81D-B9C15FADA669}"/>
                                            </p:graphicEl>
                                          </p:spTgt>
                                        </p:tgtEl>
                                        <p:attrNameLst>
                                          <p:attrName>ppt_y</p:attrName>
                                        </p:attrNameLst>
                                      </p:cBhvr>
                                      <p:tavLst>
                                        <p:tav tm="0" fmla="#ppt_y-sin(pi*$)/81">
                                          <p:val>
                                            <p:fltVal val="0"/>
                                          </p:val>
                                        </p:tav>
                                        <p:tav tm="100000">
                                          <p:val>
                                            <p:fltVal val="1"/>
                                          </p:val>
                                        </p:tav>
                                      </p:tavLst>
                                    </p:anim>
                                    <p:animScale>
                                      <p:cBhvr>
                                        <p:cTn id="201" dur="39">
                                          <p:stCondLst>
                                            <p:cond delay="975"/>
                                          </p:stCondLst>
                                        </p:cTn>
                                        <p:tgtEl>
                                          <p:spTgt spid="8">
                                            <p:graphicEl>
                                              <a:dgm id="{E4C0AEF4-18FD-438B-B81D-B9C15FADA669}"/>
                                            </p:graphicEl>
                                          </p:spTgt>
                                        </p:tgtEl>
                                      </p:cBhvr>
                                      <p:to x="100000" y="60000"/>
                                    </p:animScale>
                                    <p:animScale>
                                      <p:cBhvr>
                                        <p:cTn id="202" dur="249" decel="50000">
                                          <p:stCondLst>
                                            <p:cond delay="1014"/>
                                          </p:stCondLst>
                                        </p:cTn>
                                        <p:tgtEl>
                                          <p:spTgt spid="8">
                                            <p:graphicEl>
                                              <a:dgm id="{E4C0AEF4-18FD-438B-B81D-B9C15FADA669}"/>
                                            </p:graphicEl>
                                          </p:spTgt>
                                        </p:tgtEl>
                                      </p:cBhvr>
                                      <p:to x="100000" y="100000"/>
                                    </p:animScale>
                                    <p:animScale>
                                      <p:cBhvr>
                                        <p:cTn id="203" dur="39">
                                          <p:stCondLst>
                                            <p:cond delay="1968"/>
                                          </p:stCondLst>
                                        </p:cTn>
                                        <p:tgtEl>
                                          <p:spTgt spid="8">
                                            <p:graphicEl>
                                              <a:dgm id="{E4C0AEF4-18FD-438B-B81D-B9C15FADA669}"/>
                                            </p:graphicEl>
                                          </p:spTgt>
                                        </p:tgtEl>
                                      </p:cBhvr>
                                      <p:to x="100000" y="80000"/>
                                    </p:animScale>
                                    <p:animScale>
                                      <p:cBhvr>
                                        <p:cTn id="204" dur="249" decel="50000">
                                          <p:stCondLst>
                                            <p:cond delay="2007"/>
                                          </p:stCondLst>
                                        </p:cTn>
                                        <p:tgtEl>
                                          <p:spTgt spid="8">
                                            <p:graphicEl>
                                              <a:dgm id="{E4C0AEF4-18FD-438B-B81D-B9C15FADA669}"/>
                                            </p:graphicEl>
                                          </p:spTgt>
                                        </p:tgtEl>
                                      </p:cBhvr>
                                      <p:to x="100000" y="100000"/>
                                    </p:animScale>
                                    <p:animScale>
                                      <p:cBhvr>
                                        <p:cTn id="205" dur="39">
                                          <p:stCondLst>
                                            <p:cond delay="2463"/>
                                          </p:stCondLst>
                                        </p:cTn>
                                        <p:tgtEl>
                                          <p:spTgt spid="8">
                                            <p:graphicEl>
                                              <a:dgm id="{E4C0AEF4-18FD-438B-B81D-B9C15FADA669}"/>
                                            </p:graphicEl>
                                          </p:spTgt>
                                        </p:tgtEl>
                                      </p:cBhvr>
                                      <p:to x="100000" y="90000"/>
                                    </p:animScale>
                                    <p:animScale>
                                      <p:cBhvr>
                                        <p:cTn id="206" dur="249" decel="50000">
                                          <p:stCondLst>
                                            <p:cond delay="2502"/>
                                          </p:stCondLst>
                                        </p:cTn>
                                        <p:tgtEl>
                                          <p:spTgt spid="8">
                                            <p:graphicEl>
                                              <a:dgm id="{E4C0AEF4-18FD-438B-B81D-B9C15FADA669}"/>
                                            </p:graphicEl>
                                          </p:spTgt>
                                        </p:tgtEl>
                                      </p:cBhvr>
                                      <p:to x="100000" y="100000"/>
                                    </p:animScale>
                                    <p:animScale>
                                      <p:cBhvr>
                                        <p:cTn id="207" dur="39">
                                          <p:stCondLst>
                                            <p:cond delay="2712"/>
                                          </p:stCondLst>
                                        </p:cTn>
                                        <p:tgtEl>
                                          <p:spTgt spid="8">
                                            <p:graphicEl>
                                              <a:dgm id="{E4C0AEF4-18FD-438B-B81D-B9C15FADA669}"/>
                                            </p:graphicEl>
                                          </p:spTgt>
                                        </p:tgtEl>
                                      </p:cBhvr>
                                      <p:to x="100000" y="95000"/>
                                    </p:animScale>
                                    <p:animScale>
                                      <p:cBhvr>
                                        <p:cTn id="208" dur="249" decel="50000">
                                          <p:stCondLst>
                                            <p:cond delay="2751"/>
                                          </p:stCondLst>
                                        </p:cTn>
                                        <p:tgtEl>
                                          <p:spTgt spid="8">
                                            <p:graphicEl>
                                              <a:dgm id="{E4C0AEF4-18FD-438B-B81D-B9C15FADA669}"/>
                                            </p:graphicEl>
                                          </p:spTgt>
                                        </p:tgtEl>
                                      </p:cBhvr>
                                      <p:to x="100000" y="100000"/>
                                    </p:animScale>
                                  </p:childTnLst>
                                </p:cTn>
                              </p:par>
                              <p:par>
                                <p:cTn id="209" presetID="26" presetClass="entr" presetSubtype="0" fill="hold" grpId="0" nodeType="withEffect">
                                  <p:stCondLst>
                                    <p:cond delay="0"/>
                                  </p:stCondLst>
                                  <p:childTnLst>
                                    <p:set>
                                      <p:cBhvr>
                                        <p:cTn id="210" dur="1" fill="hold">
                                          <p:stCondLst>
                                            <p:cond delay="0"/>
                                          </p:stCondLst>
                                        </p:cTn>
                                        <p:tgtEl>
                                          <p:spTgt spid="8">
                                            <p:graphicEl>
                                              <a:dgm id="{FE263C00-0141-4792-AD16-AD62E65C90AC}"/>
                                            </p:graphicEl>
                                          </p:spTgt>
                                        </p:tgtEl>
                                        <p:attrNameLst>
                                          <p:attrName>style.visibility</p:attrName>
                                        </p:attrNameLst>
                                      </p:cBhvr>
                                      <p:to>
                                        <p:strVal val="visible"/>
                                      </p:to>
                                    </p:set>
                                    <p:animEffect transition="in" filter="wipe(down)">
                                      <p:cBhvr>
                                        <p:cTn id="211" dur="870">
                                          <p:stCondLst>
                                            <p:cond delay="0"/>
                                          </p:stCondLst>
                                        </p:cTn>
                                        <p:tgtEl>
                                          <p:spTgt spid="8">
                                            <p:graphicEl>
                                              <a:dgm id="{FE263C00-0141-4792-AD16-AD62E65C90AC}"/>
                                            </p:graphicEl>
                                          </p:spTgt>
                                        </p:tgtEl>
                                      </p:cBhvr>
                                    </p:animEffect>
                                    <p:anim calcmode="lin" valueType="num">
                                      <p:cBhvr>
                                        <p:cTn id="212" dur="2733" tmFilter="0,0; 0.14,0.36; 0.43,0.73; 0.71,0.91; 1.0,1.0">
                                          <p:stCondLst>
                                            <p:cond delay="0"/>
                                          </p:stCondLst>
                                        </p:cTn>
                                        <p:tgtEl>
                                          <p:spTgt spid="8">
                                            <p:graphicEl>
                                              <a:dgm id="{FE263C00-0141-4792-AD16-AD62E65C90AC}"/>
                                            </p:graphicEl>
                                          </p:spTgt>
                                        </p:tgtEl>
                                        <p:attrNameLst>
                                          <p:attrName>ppt_x</p:attrName>
                                        </p:attrNameLst>
                                      </p:cBhvr>
                                      <p:tavLst>
                                        <p:tav tm="0">
                                          <p:val>
                                            <p:strVal val="#ppt_x-0.25"/>
                                          </p:val>
                                        </p:tav>
                                        <p:tav tm="100000">
                                          <p:val>
                                            <p:strVal val="#ppt_x"/>
                                          </p:val>
                                        </p:tav>
                                      </p:tavLst>
                                    </p:anim>
                                    <p:anim calcmode="lin" valueType="num">
                                      <p:cBhvr>
                                        <p:cTn id="213" dur="996" tmFilter="0.0,0.0; 0.25,0.07; 0.50,0.2; 0.75,0.467; 1.0,1.0">
                                          <p:stCondLst>
                                            <p:cond delay="0"/>
                                          </p:stCondLst>
                                        </p:cTn>
                                        <p:tgtEl>
                                          <p:spTgt spid="8">
                                            <p:graphicEl>
                                              <a:dgm id="{FE263C00-0141-4792-AD16-AD62E65C90AC}"/>
                                            </p:graphicEl>
                                          </p:spTgt>
                                        </p:tgtEl>
                                        <p:attrNameLst>
                                          <p:attrName>ppt_y</p:attrName>
                                        </p:attrNameLst>
                                      </p:cBhvr>
                                      <p:tavLst>
                                        <p:tav tm="0" fmla="#ppt_y-sin(pi*$)/3">
                                          <p:val>
                                            <p:fltVal val="0.5"/>
                                          </p:val>
                                        </p:tav>
                                        <p:tav tm="100000">
                                          <p:val>
                                            <p:fltVal val="1"/>
                                          </p:val>
                                        </p:tav>
                                      </p:tavLst>
                                    </p:anim>
                                    <p:anim calcmode="lin" valueType="num">
                                      <p:cBhvr>
                                        <p:cTn id="214" dur="996" tmFilter="0, 0; 0.125,0.2665; 0.25,0.4; 0.375,0.465; 0.5,0.5;  0.625,0.535; 0.75,0.6; 0.875,0.7335; 1,1">
                                          <p:stCondLst>
                                            <p:cond delay="996"/>
                                          </p:stCondLst>
                                        </p:cTn>
                                        <p:tgtEl>
                                          <p:spTgt spid="8">
                                            <p:graphicEl>
                                              <a:dgm id="{FE263C00-0141-4792-AD16-AD62E65C90AC}"/>
                                            </p:graphicEl>
                                          </p:spTgt>
                                        </p:tgtEl>
                                        <p:attrNameLst>
                                          <p:attrName>ppt_y</p:attrName>
                                        </p:attrNameLst>
                                      </p:cBhvr>
                                      <p:tavLst>
                                        <p:tav tm="0" fmla="#ppt_y-sin(pi*$)/9">
                                          <p:val>
                                            <p:fltVal val="0"/>
                                          </p:val>
                                        </p:tav>
                                        <p:tav tm="100000">
                                          <p:val>
                                            <p:fltVal val="1"/>
                                          </p:val>
                                        </p:tav>
                                      </p:tavLst>
                                    </p:anim>
                                    <p:anim calcmode="lin" valueType="num">
                                      <p:cBhvr>
                                        <p:cTn id="215" dur="498" tmFilter="0, 0; 0.125,0.2665; 0.25,0.4; 0.375,0.465; 0.5,0.5;  0.625,0.535; 0.75,0.6; 0.875,0.7335; 1,1">
                                          <p:stCondLst>
                                            <p:cond delay="1986"/>
                                          </p:stCondLst>
                                        </p:cTn>
                                        <p:tgtEl>
                                          <p:spTgt spid="8">
                                            <p:graphicEl>
                                              <a:dgm id="{FE263C00-0141-4792-AD16-AD62E65C90AC}"/>
                                            </p:graphicEl>
                                          </p:spTgt>
                                        </p:tgtEl>
                                        <p:attrNameLst>
                                          <p:attrName>ppt_y</p:attrName>
                                        </p:attrNameLst>
                                      </p:cBhvr>
                                      <p:tavLst>
                                        <p:tav tm="0" fmla="#ppt_y-sin(pi*$)/27">
                                          <p:val>
                                            <p:fltVal val="0"/>
                                          </p:val>
                                        </p:tav>
                                        <p:tav tm="100000">
                                          <p:val>
                                            <p:fltVal val="1"/>
                                          </p:val>
                                        </p:tav>
                                      </p:tavLst>
                                    </p:anim>
                                    <p:anim calcmode="lin" valueType="num">
                                      <p:cBhvr>
                                        <p:cTn id="216" dur="246" tmFilter="0, 0; 0.125,0.2665; 0.25,0.4; 0.375,0.465; 0.5,0.5;  0.625,0.535; 0.75,0.6; 0.875,0.7335; 1,1">
                                          <p:stCondLst>
                                            <p:cond delay="2484"/>
                                          </p:stCondLst>
                                        </p:cTn>
                                        <p:tgtEl>
                                          <p:spTgt spid="8">
                                            <p:graphicEl>
                                              <a:dgm id="{FE263C00-0141-4792-AD16-AD62E65C90AC}"/>
                                            </p:graphicEl>
                                          </p:spTgt>
                                        </p:tgtEl>
                                        <p:attrNameLst>
                                          <p:attrName>ppt_y</p:attrName>
                                        </p:attrNameLst>
                                      </p:cBhvr>
                                      <p:tavLst>
                                        <p:tav tm="0" fmla="#ppt_y-sin(pi*$)/81">
                                          <p:val>
                                            <p:fltVal val="0"/>
                                          </p:val>
                                        </p:tav>
                                        <p:tav tm="100000">
                                          <p:val>
                                            <p:fltVal val="1"/>
                                          </p:val>
                                        </p:tav>
                                      </p:tavLst>
                                    </p:anim>
                                    <p:animScale>
                                      <p:cBhvr>
                                        <p:cTn id="217" dur="39">
                                          <p:stCondLst>
                                            <p:cond delay="975"/>
                                          </p:stCondLst>
                                        </p:cTn>
                                        <p:tgtEl>
                                          <p:spTgt spid="8">
                                            <p:graphicEl>
                                              <a:dgm id="{FE263C00-0141-4792-AD16-AD62E65C90AC}"/>
                                            </p:graphicEl>
                                          </p:spTgt>
                                        </p:tgtEl>
                                      </p:cBhvr>
                                      <p:to x="100000" y="60000"/>
                                    </p:animScale>
                                    <p:animScale>
                                      <p:cBhvr>
                                        <p:cTn id="218" dur="249" decel="50000">
                                          <p:stCondLst>
                                            <p:cond delay="1014"/>
                                          </p:stCondLst>
                                        </p:cTn>
                                        <p:tgtEl>
                                          <p:spTgt spid="8">
                                            <p:graphicEl>
                                              <a:dgm id="{FE263C00-0141-4792-AD16-AD62E65C90AC}"/>
                                            </p:graphicEl>
                                          </p:spTgt>
                                        </p:tgtEl>
                                      </p:cBhvr>
                                      <p:to x="100000" y="100000"/>
                                    </p:animScale>
                                    <p:animScale>
                                      <p:cBhvr>
                                        <p:cTn id="219" dur="39">
                                          <p:stCondLst>
                                            <p:cond delay="1968"/>
                                          </p:stCondLst>
                                        </p:cTn>
                                        <p:tgtEl>
                                          <p:spTgt spid="8">
                                            <p:graphicEl>
                                              <a:dgm id="{FE263C00-0141-4792-AD16-AD62E65C90AC}"/>
                                            </p:graphicEl>
                                          </p:spTgt>
                                        </p:tgtEl>
                                      </p:cBhvr>
                                      <p:to x="100000" y="80000"/>
                                    </p:animScale>
                                    <p:animScale>
                                      <p:cBhvr>
                                        <p:cTn id="220" dur="249" decel="50000">
                                          <p:stCondLst>
                                            <p:cond delay="2007"/>
                                          </p:stCondLst>
                                        </p:cTn>
                                        <p:tgtEl>
                                          <p:spTgt spid="8">
                                            <p:graphicEl>
                                              <a:dgm id="{FE263C00-0141-4792-AD16-AD62E65C90AC}"/>
                                            </p:graphicEl>
                                          </p:spTgt>
                                        </p:tgtEl>
                                      </p:cBhvr>
                                      <p:to x="100000" y="100000"/>
                                    </p:animScale>
                                    <p:animScale>
                                      <p:cBhvr>
                                        <p:cTn id="221" dur="39">
                                          <p:stCondLst>
                                            <p:cond delay="2463"/>
                                          </p:stCondLst>
                                        </p:cTn>
                                        <p:tgtEl>
                                          <p:spTgt spid="8">
                                            <p:graphicEl>
                                              <a:dgm id="{FE263C00-0141-4792-AD16-AD62E65C90AC}"/>
                                            </p:graphicEl>
                                          </p:spTgt>
                                        </p:tgtEl>
                                      </p:cBhvr>
                                      <p:to x="100000" y="90000"/>
                                    </p:animScale>
                                    <p:animScale>
                                      <p:cBhvr>
                                        <p:cTn id="222" dur="249" decel="50000">
                                          <p:stCondLst>
                                            <p:cond delay="2502"/>
                                          </p:stCondLst>
                                        </p:cTn>
                                        <p:tgtEl>
                                          <p:spTgt spid="8">
                                            <p:graphicEl>
                                              <a:dgm id="{FE263C00-0141-4792-AD16-AD62E65C90AC}"/>
                                            </p:graphicEl>
                                          </p:spTgt>
                                        </p:tgtEl>
                                      </p:cBhvr>
                                      <p:to x="100000" y="100000"/>
                                    </p:animScale>
                                    <p:animScale>
                                      <p:cBhvr>
                                        <p:cTn id="223" dur="39">
                                          <p:stCondLst>
                                            <p:cond delay="2712"/>
                                          </p:stCondLst>
                                        </p:cTn>
                                        <p:tgtEl>
                                          <p:spTgt spid="8">
                                            <p:graphicEl>
                                              <a:dgm id="{FE263C00-0141-4792-AD16-AD62E65C90AC}"/>
                                            </p:graphicEl>
                                          </p:spTgt>
                                        </p:tgtEl>
                                      </p:cBhvr>
                                      <p:to x="100000" y="95000"/>
                                    </p:animScale>
                                    <p:animScale>
                                      <p:cBhvr>
                                        <p:cTn id="224" dur="249" decel="50000">
                                          <p:stCondLst>
                                            <p:cond delay="2751"/>
                                          </p:stCondLst>
                                        </p:cTn>
                                        <p:tgtEl>
                                          <p:spTgt spid="8">
                                            <p:graphicEl>
                                              <a:dgm id="{FE263C00-0141-4792-AD16-AD62E65C90AC}"/>
                                            </p:graphicEl>
                                          </p:spTgt>
                                        </p:tgtEl>
                                      </p:cBhvr>
                                      <p:to x="100000" y="100000"/>
                                    </p:animScale>
                                  </p:childTnLst>
                                </p:cTn>
                              </p:par>
                            </p:childTnLst>
                          </p:cTn>
                        </p:par>
                      </p:childTnLst>
                    </p:cTn>
                  </p:par>
                  <p:par>
                    <p:cTn id="225" fill="hold">
                      <p:stCondLst>
                        <p:cond delay="indefinite"/>
                      </p:stCondLst>
                      <p:childTnLst>
                        <p:par>
                          <p:cTn id="226" fill="hold">
                            <p:stCondLst>
                              <p:cond delay="0"/>
                            </p:stCondLst>
                            <p:childTnLst>
                              <p:par>
                                <p:cTn id="227" presetID="26" presetClass="entr" presetSubtype="0" fill="hold" grpId="0" nodeType="clickEffect">
                                  <p:stCondLst>
                                    <p:cond delay="0"/>
                                  </p:stCondLst>
                                  <p:childTnLst>
                                    <p:set>
                                      <p:cBhvr>
                                        <p:cTn id="228" dur="1" fill="hold">
                                          <p:stCondLst>
                                            <p:cond delay="0"/>
                                          </p:stCondLst>
                                        </p:cTn>
                                        <p:tgtEl>
                                          <p:spTgt spid="8">
                                            <p:graphicEl>
                                              <a:dgm id="{91F5476D-D877-468F-A33D-9A957D52F356}"/>
                                            </p:graphicEl>
                                          </p:spTgt>
                                        </p:tgtEl>
                                        <p:attrNameLst>
                                          <p:attrName>style.visibility</p:attrName>
                                        </p:attrNameLst>
                                      </p:cBhvr>
                                      <p:to>
                                        <p:strVal val="visible"/>
                                      </p:to>
                                    </p:set>
                                    <p:animEffect transition="in" filter="wipe(down)">
                                      <p:cBhvr>
                                        <p:cTn id="229" dur="870">
                                          <p:stCondLst>
                                            <p:cond delay="0"/>
                                          </p:stCondLst>
                                        </p:cTn>
                                        <p:tgtEl>
                                          <p:spTgt spid="8">
                                            <p:graphicEl>
                                              <a:dgm id="{91F5476D-D877-468F-A33D-9A957D52F356}"/>
                                            </p:graphicEl>
                                          </p:spTgt>
                                        </p:tgtEl>
                                      </p:cBhvr>
                                    </p:animEffect>
                                    <p:anim calcmode="lin" valueType="num">
                                      <p:cBhvr>
                                        <p:cTn id="230" dur="2733" tmFilter="0,0; 0.14,0.36; 0.43,0.73; 0.71,0.91; 1.0,1.0">
                                          <p:stCondLst>
                                            <p:cond delay="0"/>
                                          </p:stCondLst>
                                        </p:cTn>
                                        <p:tgtEl>
                                          <p:spTgt spid="8">
                                            <p:graphicEl>
                                              <a:dgm id="{91F5476D-D877-468F-A33D-9A957D52F356}"/>
                                            </p:graphicEl>
                                          </p:spTgt>
                                        </p:tgtEl>
                                        <p:attrNameLst>
                                          <p:attrName>ppt_x</p:attrName>
                                        </p:attrNameLst>
                                      </p:cBhvr>
                                      <p:tavLst>
                                        <p:tav tm="0">
                                          <p:val>
                                            <p:strVal val="#ppt_x-0.25"/>
                                          </p:val>
                                        </p:tav>
                                        <p:tav tm="100000">
                                          <p:val>
                                            <p:strVal val="#ppt_x"/>
                                          </p:val>
                                        </p:tav>
                                      </p:tavLst>
                                    </p:anim>
                                    <p:anim calcmode="lin" valueType="num">
                                      <p:cBhvr>
                                        <p:cTn id="231" dur="996" tmFilter="0.0,0.0; 0.25,0.07; 0.50,0.2; 0.75,0.467; 1.0,1.0">
                                          <p:stCondLst>
                                            <p:cond delay="0"/>
                                          </p:stCondLst>
                                        </p:cTn>
                                        <p:tgtEl>
                                          <p:spTgt spid="8">
                                            <p:graphicEl>
                                              <a:dgm id="{91F5476D-D877-468F-A33D-9A957D52F356}"/>
                                            </p:graphicEl>
                                          </p:spTgt>
                                        </p:tgtEl>
                                        <p:attrNameLst>
                                          <p:attrName>ppt_y</p:attrName>
                                        </p:attrNameLst>
                                      </p:cBhvr>
                                      <p:tavLst>
                                        <p:tav tm="0" fmla="#ppt_y-sin(pi*$)/3">
                                          <p:val>
                                            <p:fltVal val="0.5"/>
                                          </p:val>
                                        </p:tav>
                                        <p:tav tm="100000">
                                          <p:val>
                                            <p:fltVal val="1"/>
                                          </p:val>
                                        </p:tav>
                                      </p:tavLst>
                                    </p:anim>
                                    <p:anim calcmode="lin" valueType="num">
                                      <p:cBhvr>
                                        <p:cTn id="232" dur="996" tmFilter="0, 0; 0.125,0.2665; 0.25,0.4; 0.375,0.465; 0.5,0.5;  0.625,0.535; 0.75,0.6; 0.875,0.7335; 1,1">
                                          <p:stCondLst>
                                            <p:cond delay="996"/>
                                          </p:stCondLst>
                                        </p:cTn>
                                        <p:tgtEl>
                                          <p:spTgt spid="8">
                                            <p:graphicEl>
                                              <a:dgm id="{91F5476D-D877-468F-A33D-9A957D52F356}"/>
                                            </p:graphicEl>
                                          </p:spTgt>
                                        </p:tgtEl>
                                        <p:attrNameLst>
                                          <p:attrName>ppt_y</p:attrName>
                                        </p:attrNameLst>
                                      </p:cBhvr>
                                      <p:tavLst>
                                        <p:tav tm="0" fmla="#ppt_y-sin(pi*$)/9">
                                          <p:val>
                                            <p:fltVal val="0"/>
                                          </p:val>
                                        </p:tav>
                                        <p:tav tm="100000">
                                          <p:val>
                                            <p:fltVal val="1"/>
                                          </p:val>
                                        </p:tav>
                                      </p:tavLst>
                                    </p:anim>
                                    <p:anim calcmode="lin" valueType="num">
                                      <p:cBhvr>
                                        <p:cTn id="233" dur="498" tmFilter="0, 0; 0.125,0.2665; 0.25,0.4; 0.375,0.465; 0.5,0.5;  0.625,0.535; 0.75,0.6; 0.875,0.7335; 1,1">
                                          <p:stCondLst>
                                            <p:cond delay="1986"/>
                                          </p:stCondLst>
                                        </p:cTn>
                                        <p:tgtEl>
                                          <p:spTgt spid="8">
                                            <p:graphicEl>
                                              <a:dgm id="{91F5476D-D877-468F-A33D-9A957D52F356}"/>
                                            </p:graphicEl>
                                          </p:spTgt>
                                        </p:tgtEl>
                                        <p:attrNameLst>
                                          <p:attrName>ppt_y</p:attrName>
                                        </p:attrNameLst>
                                      </p:cBhvr>
                                      <p:tavLst>
                                        <p:tav tm="0" fmla="#ppt_y-sin(pi*$)/27">
                                          <p:val>
                                            <p:fltVal val="0"/>
                                          </p:val>
                                        </p:tav>
                                        <p:tav tm="100000">
                                          <p:val>
                                            <p:fltVal val="1"/>
                                          </p:val>
                                        </p:tav>
                                      </p:tavLst>
                                    </p:anim>
                                    <p:anim calcmode="lin" valueType="num">
                                      <p:cBhvr>
                                        <p:cTn id="234" dur="246" tmFilter="0, 0; 0.125,0.2665; 0.25,0.4; 0.375,0.465; 0.5,0.5;  0.625,0.535; 0.75,0.6; 0.875,0.7335; 1,1">
                                          <p:stCondLst>
                                            <p:cond delay="2484"/>
                                          </p:stCondLst>
                                        </p:cTn>
                                        <p:tgtEl>
                                          <p:spTgt spid="8">
                                            <p:graphicEl>
                                              <a:dgm id="{91F5476D-D877-468F-A33D-9A957D52F356}"/>
                                            </p:graphicEl>
                                          </p:spTgt>
                                        </p:tgtEl>
                                        <p:attrNameLst>
                                          <p:attrName>ppt_y</p:attrName>
                                        </p:attrNameLst>
                                      </p:cBhvr>
                                      <p:tavLst>
                                        <p:tav tm="0" fmla="#ppt_y-sin(pi*$)/81">
                                          <p:val>
                                            <p:fltVal val="0"/>
                                          </p:val>
                                        </p:tav>
                                        <p:tav tm="100000">
                                          <p:val>
                                            <p:fltVal val="1"/>
                                          </p:val>
                                        </p:tav>
                                      </p:tavLst>
                                    </p:anim>
                                    <p:animScale>
                                      <p:cBhvr>
                                        <p:cTn id="235" dur="39">
                                          <p:stCondLst>
                                            <p:cond delay="975"/>
                                          </p:stCondLst>
                                        </p:cTn>
                                        <p:tgtEl>
                                          <p:spTgt spid="8">
                                            <p:graphicEl>
                                              <a:dgm id="{91F5476D-D877-468F-A33D-9A957D52F356}"/>
                                            </p:graphicEl>
                                          </p:spTgt>
                                        </p:tgtEl>
                                      </p:cBhvr>
                                      <p:to x="100000" y="60000"/>
                                    </p:animScale>
                                    <p:animScale>
                                      <p:cBhvr>
                                        <p:cTn id="236" dur="249" decel="50000">
                                          <p:stCondLst>
                                            <p:cond delay="1014"/>
                                          </p:stCondLst>
                                        </p:cTn>
                                        <p:tgtEl>
                                          <p:spTgt spid="8">
                                            <p:graphicEl>
                                              <a:dgm id="{91F5476D-D877-468F-A33D-9A957D52F356}"/>
                                            </p:graphicEl>
                                          </p:spTgt>
                                        </p:tgtEl>
                                      </p:cBhvr>
                                      <p:to x="100000" y="100000"/>
                                    </p:animScale>
                                    <p:animScale>
                                      <p:cBhvr>
                                        <p:cTn id="237" dur="39">
                                          <p:stCondLst>
                                            <p:cond delay="1968"/>
                                          </p:stCondLst>
                                        </p:cTn>
                                        <p:tgtEl>
                                          <p:spTgt spid="8">
                                            <p:graphicEl>
                                              <a:dgm id="{91F5476D-D877-468F-A33D-9A957D52F356}"/>
                                            </p:graphicEl>
                                          </p:spTgt>
                                        </p:tgtEl>
                                      </p:cBhvr>
                                      <p:to x="100000" y="80000"/>
                                    </p:animScale>
                                    <p:animScale>
                                      <p:cBhvr>
                                        <p:cTn id="238" dur="249" decel="50000">
                                          <p:stCondLst>
                                            <p:cond delay="2007"/>
                                          </p:stCondLst>
                                        </p:cTn>
                                        <p:tgtEl>
                                          <p:spTgt spid="8">
                                            <p:graphicEl>
                                              <a:dgm id="{91F5476D-D877-468F-A33D-9A957D52F356}"/>
                                            </p:graphicEl>
                                          </p:spTgt>
                                        </p:tgtEl>
                                      </p:cBhvr>
                                      <p:to x="100000" y="100000"/>
                                    </p:animScale>
                                    <p:animScale>
                                      <p:cBhvr>
                                        <p:cTn id="239" dur="39">
                                          <p:stCondLst>
                                            <p:cond delay="2463"/>
                                          </p:stCondLst>
                                        </p:cTn>
                                        <p:tgtEl>
                                          <p:spTgt spid="8">
                                            <p:graphicEl>
                                              <a:dgm id="{91F5476D-D877-468F-A33D-9A957D52F356}"/>
                                            </p:graphicEl>
                                          </p:spTgt>
                                        </p:tgtEl>
                                      </p:cBhvr>
                                      <p:to x="100000" y="90000"/>
                                    </p:animScale>
                                    <p:animScale>
                                      <p:cBhvr>
                                        <p:cTn id="240" dur="249" decel="50000">
                                          <p:stCondLst>
                                            <p:cond delay="2502"/>
                                          </p:stCondLst>
                                        </p:cTn>
                                        <p:tgtEl>
                                          <p:spTgt spid="8">
                                            <p:graphicEl>
                                              <a:dgm id="{91F5476D-D877-468F-A33D-9A957D52F356}"/>
                                            </p:graphicEl>
                                          </p:spTgt>
                                        </p:tgtEl>
                                      </p:cBhvr>
                                      <p:to x="100000" y="100000"/>
                                    </p:animScale>
                                    <p:animScale>
                                      <p:cBhvr>
                                        <p:cTn id="241" dur="39">
                                          <p:stCondLst>
                                            <p:cond delay="2712"/>
                                          </p:stCondLst>
                                        </p:cTn>
                                        <p:tgtEl>
                                          <p:spTgt spid="8">
                                            <p:graphicEl>
                                              <a:dgm id="{91F5476D-D877-468F-A33D-9A957D52F356}"/>
                                            </p:graphicEl>
                                          </p:spTgt>
                                        </p:tgtEl>
                                      </p:cBhvr>
                                      <p:to x="100000" y="95000"/>
                                    </p:animScale>
                                    <p:animScale>
                                      <p:cBhvr>
                                        <p:cTn id="242" dur="249" decel="50000">
                                          <p:stCondLst>
                                            <p:cond delay="2751"/>
                                          </p:stCondLst>
                                        </p:cTn>
                                        <p:tgtEl>
                                          <p:spTgt spid="8">
                                            <p:graphicEl>
                                              <a:dgm id="{91F5476D-D877-468F-A33D-9A957D52F356}"/>
                                            </p:graphicEl>
                                          </p:spTgt>
                                        </p:tgtEl>
                                      </p:cBhvr>
                                      <p:to x="100000" y="100000"/>
                                    </p:animScale>
                                  </p:childTnLst>
                                </p:cTn>
                              </p:par>
                              <p:par>
                                <p:cTn id="243" presetID="26" presetClass="entr" presetSubtype="0" fill="hold" grpId="0" nodeType="withEffect">
                                  <p:stCondLst>
                                    <p:cond delay="0"/>
                                  </p:stCondLst>
                                  <p:childTnLst>
                                    <p:set>
                                      <p:cBhvr>
                                        <p:cTn id="244" dur="1" fill="hold">
                                          <p:stCondLst>
                                            <p:cond delay="0"/>
                                          </p:stCondLst>
                                        </p:cTn>
                                        <p:tgtEl>
                                          <p:spTgt spid="8">
                                            <p:graphicEl>
                                              <a:dgm id="{154F0E18-8A81-40E1-9464-5A39707835CD}"/>
                                            </p:graphicEl>
                                          </p:spTgt>
                                        </p:tgtEl>
                                        <p:attrNameLst>
                                          <p:attrName>style.visibility</p:attrName>
                                        </p:attrNameLst>
                                      </p:cBhvr>
                                      <p:to>
                                        <p:strVal val="visible"/>
                                      </p:to>
                                    </p:set>
                                    <p:animEffect transition="in" filter="wipe(down)">
                                      <p:cBhvr>
                                        <p:cTn id="245" dur="870">
                                          <p:stCondLst>
                                            <p:cond delay="0"/>
                                          </p:stCondLst>
                                        </p:cTn>
                                        <p:tgtEl>
                                          <p:spTgt spid="8">
                                            <p:graphicEl>
                                              <a:dgm id="{154F0E18-8A81-40E1-9464-5A39707835CD}"/>
                                            </p:graphicEl>
                                          </p:spTgt>
                                        </p:tgtEl>
                                      </p:cBhvr>
                                    </p:animEffect>
                                    <p:anim calcmode="lin" valueType="num">
                                      <p:cBhvr>
                                        <p:cTn id="246" dur="2733" tmFilter="0,0; 0.14,0.36; 0.43,0.73; 0.71,0.91; 1.0,1.0">
                                          <p:stCondLst>
                                            <p:cond delay="0"/>
                                          </p:stCondLst>
                                        </p:cTn>
                                        <p:tgtEl>
                                          <p:spTgt spid="8">
                                            <p:graphicEl>
                                              <a:dgm id="{154F0E18-8A81-40E1-9464-5A39707835CD}"/>
                                            </p:graphicEl>
                                          </p:spTgt>
                                        </p:tgtEl>
                                        <p:attrNameLst>
                                          <p:attrName>ppt_x</p:attrName>
                                        </p:attrNameLst>
                                      </p:cBhvr>
                                      <p:tavLst>
                                        <p:tav tm="0">
                                          <p:val>
                                            <p:strVal val="#ppt_x-0.25"/>
                                          </p:val>
                                        </p:tav>
                                        <p:tav tm="100000">
                                          <p:val>
                                            <p:strVal val="#ppt_x"/>
                                          </p:val>
                                        </p:tav>
                                      </p:tavLst>
                                    </p:anim>
                                    <p:anim calcmode="lin" valueType="num">
                                      <p:cBhvr>
                                        <p:cTn id="247" dur="996" tmFilter="0.0,0.0; 0.25,0.07; 0.50,0.2; 0.75,0.467; 1.0,1.0">
                                          <p:stCondLst>
                                            <p:cond delay="0"/>
                                          </p:stCondLst>
                                        </p:cTn>
                                        <p:tgtEl>
                                          <p:spTgt spid="8">
                                            <p:graphicEl>
                                              <a:dgm id="{154F0E18-8A81-40E1-9464-5A39707835CD}"/>
                                            </p:graphicEl>
                                          </p:spTgt>
                                        </p:tgtEl>
                                        <p:attrNameLst>
                                          <p:attrName>ppt_y</p:attrName>
                                        </p:attrNameLst>
                                      </p:cBhvr>
                                      <p:tavLst>
                                        <p:tav tm="0" fmla="#ppt_y-sin(pi*$)/3">
                                          <p:val>
                                            <p:fltVal val="0.5"/>
                                          </p:val>
                                        </p:tav>
                                        <p:tav tm="100000">
                                          <p:val>
                                            <p:fltVal val="1"/>
                                          </p:val>
                                        </p:tav>
                                      </p:tavLst>
                                    </p:anim>
                                    <p:anim calcmode="lin" valueType="num">
                                      <p:cBhvr>
                                        <p:cTn id="248" dur="996" tmFilter="0, 0; 0.125,0.2665; 0.25,0.4; 0.375,0.465; 0.5,0.5;  0.625,0.535; 0.75,0.6; 0.875,0.7335; 1,1">
                                          <p:stCondLst>
                                            <p:cond delay="996"/>
                                          </p:stCondLst>
                                        </p:cTn>
                                        <p:tgtEl>
                                          <p:spTgt spid="8">
                                            <p:graphicEl>
                                              <a:dgm id="{154F0E18-8A81-40E1-9464-5A39707835CD}"/>
                                            </p:graphicEl>
                                          </p:spTgt>
                                        </p:tgtEl>
                                        <p:attrNameLst>
                                          <p:attrName>ppt_y</p:attrName>
                                        </p:attrNameLst>
                                      </p:cBhvr>
                                      <p:tavLst>
                                        <p:tav tm="0" fmla="#ppt_y-sin(pi*$)/9">
                                          <p:val>
                                            <p:fltVal val="0"/>
                                          </p:val>
                                        </p:tav>
                                        <p:tav tm="100000">
                                          <p:val>
                                            <p:fltVal val="1"/>
                                          </p:val>
                                        </p:tav>
                                      </p:tavLst>
                                    </p:anim>
                                    <p:anim calcmode="lin" valueType="num">
                                      <p:cBhvr>
                                        <p:cTn id="249" dur="498" tmFilter="0, 0; 0.125,0.2665; 0.25,0.4; 0.375,0.465; 0.5,0.5;  0.625,0.535; 0.75,0.6; 0.875,0.7335; 1,1">
                                          <p:stCondLst>
                                            <p:cond delay="1986"/>
                                          </p:stCondLst>
                                        </p:cTn>
                                        <p:tgtEl>
                                          <p:spTgt spid="8">
                                            <p:graphicEl>
                                              <a:dgm id="{154F0E18-8A81-40E1-9464-5A39707835CD}"/>
                                            </p:graphicEl>
                                          </p:spTgt>
                                        </p:tgtEl>
                                        <p:attrNameLst>
                                          <p:attrName>ppt_y</p:attrName>
                                        </p:attrNameLst>
                                      </p:cBhvr>
                                      <p:tavLst>
                                        <p:tav tm="0" fmla="#ppt_y-sin(pi*$)/27">
                                          <p:val>
                                            <p:fltVal val="0"/>
                                          </p:val>
                                        </p:tav>
                                        <p:tav tm="100000">
                                          <p:val>
                                            <p:fltVal val="1"/>
                                          </p:val>
                                        </p:tav>
                                      </p:tavLst>
                                    </p:anim>
                                    <p:anim calcmode="lin" valueType="num">
                                      <p:cBhvr>
                                        <p:cTn id="250" dur="246" tmFilter="0, 0; 0.125,0.2665; 0.25,0.4; 0.375,0.465; 0.5,0.5;  0.625,0.535; 0.75,0.6; 0.875,0.7335; 1,1">
                                          <p:stCondLst>
                                            <p:cond delay="2484"/>
                                          </p:stCondLst>
                                        </p:cTn>
                                        <p:tgtEl>
                                          <p:spTgt spid="8">
                                            <p:graphicEl>
                                              <a:dgm id="{154F0E18-8A81-40E1-9464-5A39707835CD}"/>
                                            </p:graphicEl>
                                          </p:spTgt>
                                        </p:tgtEl>
                                        <p:attrNameLst>
                                          <p:attrName>ppt_y</p:attrName>
                                        </p:attrNameLst>
                                      </p:cBhvr>
                                      <p:tavLst>
                                        <p:tav tm="0" fmla="#ppt_y-sin(pi*$)/81">
                                          <p:val>
                                            <p:fltVal val="0"/>
                                          </p:val>
                                        </p:tav>
                                        <p:tav tm="100000">
                                          <p:val>
                                            <p:fltVal val="1"/>
                                          </p:val>
                                        </p:tav>
                                      </p:tavLst>
                                    </p:anim>
                                    <p:animScale>
                                      <p:cBhvr>
                                        <p:cTn id="251" dur="39">
                                          <p:stCondLst>
                                            <p:cond delay="975"/>
                                          </p:stCondLst>
                                        </p:cTn>
                                        <p:tgtEl>
                                          <p:spTgt spid="8">
                                            <p:graphicEl>
                                              <a:dgm id="{154F0E18-8A81-40E1-9464-5A39707835CD}"/>
                                            </p:graphicEl>
                                          </p:spTgt>
                                        </p:tgtEl>
                                      </p:cBhvr>
                                      <p:to x="100000" y="60000"/>
                                    </p:animScale>
                                    <p:animScale>
                                      <p:cBhvr>
                                        <p:cTn id="252" dur="249" decel="50000">
                                          <p:stCondLst>
                                            <p:cond delay="1014"/>
                                          </p:stCondLst>
                                        </p:cTn>
                                        <p:tgtEl>
                                          <p:spTgt spid="8">
                                            <p:graphicEl>
                                              <a:dgm id="{154F0E18-8A81-40E1-9464-5A39707835CD}"/>
                                            </p:graphicEl>
                                          </p:spTgt>
                                        </p:tgtEl>
                                      </p:cBhvr>
                                      <p:to x="100000" y="100000"/>
                                    </p:animScale>
                                    <p:animScale>
                                      <p:cBhvr>
                                        <p:cTn id="253" dur="39">
                                          <p:stCondLst>
                                            <p:cond delay="1968"/>
                                          </p:stCondLst>
                                        </p:cTn>
                                        <p:tgtEl>
                                          <p:spTgt spid="8">
                                            <p:graphicEl>
                                              <a:dgm id="{154F0E18-8A81-40E1-9464-5A39707835CD}"/>
                                            </p:graphicEl>
                                          </p:spTgt>
                                        </p:tgtEl>
                                      </p:cBhvr>
                                      <p:to x="100000" y="80000"/>
                                    </p:animScale>
                                    <p:animScale>
                                      <p:cBhvr>
                                        <p:cTn id="254" dur="249" decel="50000">
                                          <p:stCondLst>
                                            <p:cond delay="2007"/>
                                          </p:stCondLst>
                                        </p:cTn>
                                        <p:tgtEl>
                                          <p:spTgt spid="8">
                                            <p:graphicEl>
                                              <a:dgm id="{154F0E18-8A81-40E1-9464-5A39707835CD}"/>
                                            </p:graphicEl>
                                          </p:spTgt>
                                        </p:tgtEl>
                                      </p:cBhvr>
                                      <p:to x="100000" y="100000"/>
                                    </p:animScale>
                                    <p:animScale>
                                      <p:cBhvr>
                                        <p:cTn id="255" dur="39">
                                          <p:stCondLst>
                                            <p:cond delay="2463"/>
                                          </p:stCondLst>
                                        </p:cTn>
                                        <p:tgtEl>
                                          <p:spTgt spid="8">
                                            <p:graphicEl>
                                              <a:dgm id="{154F0E18-8A81-40E1-9464-5A39707835CD}"/>
                                            </p:graphicEl>
                                          </p:spTgt>
                                        </p:tgtEl>
                                      </p:cBhvr>
                                      <p:to x="100000" y="90000"/>
                                    </p:animScale>
                                    <p:animScale>
                                      <p:cBhvr>
                                        <p:cTn id="256" dur="249" decel="50000">
                                          <p:stCondLst>
                                            <p:cond delay="2502"/>
                                          </p:stCondLst>
                                        </p:cTn>
                                        <p:tgtEl>
                                          <p:spTgt spid="8">
                                            <p:graphicEl>
                                              <a:dgm id="{154F0E18-8A81-40E1-9464-5A39707835CD}"/>
                                            </p:graphicEl>
                                          </p:spTgt>
                                        </p:tgtEl>
                                      </p:cBhvr>
                                      <p:to x="100000" y="100000"/>
                                    </p:animScale>
                                    <p:animScale>
                                      <p:cBhvr>
                                        <p:cTn id="257" dur="39">
                                          <p:stCondLst>
                                            <p:cond delay="2712"/>
                                          </p:stCondLst>
                                        </p:cTn>
                                        <p:tgtEl>
                                          <p:spTgt spid="8">
                                            <p:graphicEl>
                                              <a:dgm id="{154F0E18-8A81-40E1-9464-5A39707835CD}"/>
                                            </p:graphicEl>
                                          </p:spTgt>
                                        </p:tgtEl>
                                      </p:cBhvr>
                                      <p:to x="100000" y="95000"/>
                                    </p:animScale>
                                    <p:animScale>
                                      <p:cBhvr>
                                        <p:cTn id="258" dur="249" decel="50000">
                                          <p:stCondLst>
                                            <p:cond delay="2751"/>
                                          </p:stCondLst>
                                        </p:cTn>
                                        <p:tgtEl>
                                          <p:spTgt spid="8">
                                            <p:graphicEl>
                                              <a:dgm id="{154F0E18-8A81-40E1-9464-5A39707835CD}"/>
                                            </p:graphicEl>
                                          </p:spTgt>
                                        </p:tgtEl>
                                      </p:cBhvr>
                                      <p:to x="100000" y="100000"/>
                                    </p:animScale>
                                  </p:childTnLst>
                                </p:cTn>
                              </p:par>
                            </p:childTnLst>
                          </p:cTn>
                        </p:par>
                      </p:childTnLst>
                    </p:cTn>
                  </p:par>
                  <p:par>
                    <p:cTn id="259" fill="hold">
                      <p:stCondLst>
                        <p:cond delay="indefinite"/>
                      </p:stCondLst>
                      <p:childTnLst>
                        <p:par>
                          <p:cTn id="260" fill="hold">
                            <p:stCondLst>
                              <p:cond delay="0"/>
                            </p:stCondLst>
                            <p:childTnLst>
                              <p:par>
                                <p:cTn id="261" presetID="26" presetClass="entr" presetSubtype="0" fill="hold" grpId="0" nodeType="clickEffect">
                                  <p:stCondLst>
                                    <p:cond delay="0"/>
                                  </p:stCondLst>
                                  <p:childTnLst>
                                    <p:set>
                                      <p:cBhvr>
                                        <p:cTn id="262" dur="1" fill="hold">
                                          <p:stCondLst>
                                            <p:cond delay="0"/>
                                          </p:stCondLst>
                                        </p:cTn>
                                        <p:tgtEl>
                                          <p:spTgt spid="8">
                                            <p:graphicEl>
                                              <a:dgm id="{0EF0F446-4181-4A88-864D-0EA4247EA676}"/>
                                            </p:graphicEl>
                                          </p:spTgt>
                                        </p:tgtEl>
                                        <p:attrNameLst>
                                          <p:attrName>style.visibility</p:attrName>
                                        </p:attrNameLst>
                                      </p:cBhvr>
                                      <p:to>
                                        <p:strVal val="visible"/>
                                      </p:to>
                                    </p:set>
                                    <p:animEffect transition="in" filter="wipe(down)">
                                      <p:cBhvr>
                                        <p:cTn id="263" dur="870">
                                          <p:stCondLst>
                                            <p:cond delay="0"/>
                                          </p:stCondLst>
                                        </p:cTn>
                                        <p:tgtEl>
                                          <p:spTgt spid="8">
                                            <p:graphicEl>
                                              <a:dgm id="{0EF0F446-4181-4A88-864D-0EA4247EA676}"/>
                                            </p:graphicEl>
                                          </p:spTgt>
                                        </p:tgtEl>
                                      </p:cBhvr>
                                    </p:animEffect>
                                    <p:anim calcmode="lin" valueType="num">
                                      <p:cBhvr>
                                        <p:cTn id="264" dur="2733" tmFilter="0,0; 0.14,0.36; 0.43,0.73; 0.71,0.91; 1.0,1.0">
                                          <p:stCondLst>
                                            <p:cond delay="0"/>
                                          </p:stCondLst>
                                        </p:cTn>
                                        <p:tgtEl>
                                          <p:spTgt spid="8">
                                            <p:graphicEl>
                                              <a:dgm id="{0EF0F446-4181-4A88-864D-0EA4247EA676}"/>
                                            </p:graphicEl>
                                          </p:spTgt>
                                        </p:tgtEl>
                                        <p:attrNameLst>
                                          <p:attrName>ppt_x</p:attrName>
                                        </p:attrNameLst>
                                      </p:cBhvr>
                                      <p:tavLst>
                                        <p:tav tm="0">
                                          <p:val>
                                            <p:strVal val="#ppt_x-0.25"/>
                                          </p:val>
                                        </p:tav>
                                        <p:tav tm="100000">
                                          <p:val>
                                            <p:strVal val="#ppt_x"/>
                                          </p:val>
                                        </p:tav>
                                      </p:tavLst>
                                    </p:anim>
                                    <p:anim calcmode="lin" valueType="num">
                                      <p:cBhvr>
                                        <p:cTn id="265" dur="996" tmFilter="0.0,0.0; 0.25,0.07; 0.50,0.2; 0.75,0.467; 1.0,1.0">
                                          <p:stCondLst>
                                            <p:cond delay="0"/>
                                          </p:stCondLst>
                                        </p:cTn>
                                        <p:tgtEl>
                                          <p:spTgt spid="8">
                                            <p:graphicEl>
                                              <a:dgm id="{0EF0F446-4181-4A88-864D-0EA4247EA676}"/>
                                            </p:graphicEl>
                                          </p:spTgt>
                                        </p:tgtEl>
                                        <p:attrNameLst>
                                          <p:attrName>ppt_y</p:attrName>
                                        </p:attrNameLst>
                                      </p:cBhvr>
                                      <p:tavLst>
                                        <p:tav tm="0" fmla="#ppt_y-sin(pi*$)/3">
                                          <p:val>
                                            <p:fltVal val="0.5"/>
                                          </p:val>
                                        </p:tav>
                                        <p:tav tm="100000">
                                          <p:val>
                                            <p:fltVal val="1"/>
                                          </p:val>
                                        </p:tav>
                                      </p:tavLst>
                                    </p:anim>
                                    <p:anim calcmode="lin" valueType="num">
                                      <p:cBhvr>
                                        <p:cTn id="266" dur="996" tmFilter="0, 0; 0.125,0.2665; 0.25,0.4; 0.375,0.465; 0.5,0.5;  0.625,0.535; 0.75,0.6; 0.875,0.7335; 1,1">
                                          <p:stCondLst>
                                            <p:cond delay="996"/>
                                          </p:stCondLst>
                                        </p:cTn>
                                        <p:tgtEl>
                                          <p:spTgt spid="8">
                                            <p:graphicEl>
                                              <a:dgm id="{0EF0F446-4181-4A88-864D-0EA4247EA676}"/>
                                            </p:graphicEl>
                                          </p:spTgt>
                                        </p:tgtEl>
                                        <p:attrNameLst>
                                          <p:attrName>ppt_y</p:attrName>
                                        </p:attrNameLst>
                                      </p:cBhvr>
                                      <p:tavLst>
                                        <p:tav tm="0" fmla="#ppt_y-sin(pi*$)/9">
                                          <p:val>
                                            <p:fltVal val="0"/>
                                          </p:val>
                                        </p:tav>
                                        <p:tav tm="100000">
                                          <p:val>
                                            <p:fltVal val="1"/>
                                          </p:val>
                                        </p:tav>
                                      </p:tavLst>
                                    </p:anim>
                                    <p:anim calcmode="lin" valueType="num">
                                      <p:cBhvr>
                                        <p:cTn id="267" dur="498" tmFilter="0, 0; 0.125,0.2665; 0.25,0.4; 0.375,0.465; 0.5,0.5;  0.625,0.535; 0.75,0.6; 0.875,0.7335; 1,1">
                                          <p:stCondLst>
                                            <p:cond delay="1986"/>
                                          </p:stCondLst>
                                        </p:cTn>
                                        <p:tgtEl>
                                          <p:spTgt spid="8">
                                            <p:graphicEl>
                                              <a:dgm id="{0EF0F446-4181-4A88-864D-0EA4247EA676}"/>
                                            </p:graphicEl>
                                          </p:spTgt>
                                        </p:tgtEl>
                                        <p:attrNameLst>
                                          <p:attrName>ppt_y</p:attrName>
                                        </p:attrNameLst>
                                      </p:cBhvr>
                                      <p:tavLst>
                                        <p:tav tm="0" fmla="#ppt_y-sin(pi*$)/27">
                                          <p:val>
                                            <p:fltVal val="0"/>
                                          </p:val>
                                        </p:tav>
                                        <p:tav tm="100000">
                                          <p:val>
                                            <p:fltVal val="1"/>
                                          </p:val>
                                        </p:tav>
                                      </p:tavLst>
                                    </p:anim>
                                    <p:anim calcmode="lin" valueType="num">
                                      <p:cBhvr>
                                        <p:cTn id="268" dur="246" tmFilter="0, 0; 0.125,0.2665; 0.25,0.4; 0.375,0.465; 0.5,0.5;  0.625,0.535; 0.75,0.6; 0.875,0.7335; 1,1">
                                          <p:stCondLst>
                                            <p:cond delay="2484"/>
                                          </p:stCondLst>
                                        </p:cTn>
                                        <p:tgtEl>
                                          <p:spTgt spid="8">
                                            <p:graphicEl>
                                              <a:dgm id="{0EF0F446-4181-4A88-864D-0EA4247EA676}"/>
                                            </p:graphicEl>
                                          </p:spTgt>
                                        </p:tgtEl>
                                        <p:attrNameLst>
                                          <p:attrName>ppt_y</p:attrName>
                                        </p:attrNameLst>
                                      </p:cBhvr>
                                      <p:tavLst>
                                        <p:tav tm="0" fmla="#ppt_y-sin(pi*$)/81">
                                          <p:val>
                                            <p:fltVal val="0"/>
                                          </p:val>
                                        </p:tav>
                                        <p:tav tm="100000">
                                          <p:val>
                                            <p:fltVal val="1"/>
                                          </p:val>
                                        </p:tav>
                                      </p:tavLst>
                                    </p:anim>
                                    <p:animScale>
                                      <p:cBhvr>
                                        <p:cTn id="269" dur="39">
                                          <p:stCondLst>
                                            <p:cond delay="975"/>
                                          </p:stCondLst>
                                        </p:cTn>
                                        <p:tgtEl>
                                          <p:spTgt spid="8">
                                            <p:graphicEl>
                                              <a:dgm id="{0EF0F446-4181-4A88-864D-0EA4247EA676}"/>
                                            </p:graphicEl>
                                          </p:spTgt>
                                        </p:tgtEl>
                                      </p:cBhvr>
                                      <p:to x="100000" y="60000"/>
                                    </p:animScale>
                                    <p:animScale>
                                      <p:cBhvr>
                                        <p:cTn id="270" dur="249" decel="50000">
                                          <p:stCondLst>
                                            <p:cond delay="1014"/>
                                          </p:stCondLst>
                                        </p:cTn>
                                        <p:tgtEl>
                                          <p:spTgt spid="8">
                                            <p:graphicEl>
                                              <a:dgm id="{0EF0F446-4181-4A88-864D-0EA4247EA676}"/>
                                            </p:graphicEl>
                                          </p:spTgt>
                                        </p:tgtEl>
                                      </p:cBhvr>
                                      <p:to x="100000" y="100000"/>
                                    </p:animScale>
                                    <p:animScale>
                                      <p:cBhvr>
                                        <p:cTn id="271" dur="39">
                                          <p:stCondLst>
                                            <p:cond delay="1968"/>
                                          </p:stCondLst>
                                        </p:cTn>
                                        <p:tgtEl>
                                          <p:spTgt spid="8">
                                            <p:graphicEl>
                                              <a:dgm id="{0EF0F446-4181-4A88-864D-0EA4247EA676}"/>
                                            </p:graphicEl>
                                          </p:spTgt>
                                        </p:tgtEl>
                                      </p:cBhvr>
                                      <p:to x="100000" y="80000"/>
                                    </p:animScale>
                                    <p:animScale>
                                      <p:cBhvr>
                                        <p:cTn id="272" dur="249" decel="50000">
                                          <p:stCondLst>
                                            <p:cond delay="2007"/>
                                          </p:stCondLst>
                                        </p:cTn>
                                        <p:tgtEl>
                                          <p:spTgt spid="8">
                                            <p:graphicEl>
                                              <a:dgm id="{0EF0F446-4181-4A88-864D-0EA4247EA676}"/>
                                            </p:graphicEl>
                                          </p:spTgt>
                                        </p:tgtEl>
                                      </p:cBhvr>
                                      <p:to x="100000" y="100000"/>
                                    </p:animScale>
                                    <p:animScale>
                                      <p:cBhvr>
                                        <p:cTn id="273" dur="39">
                                          <p:stCondLst>
                                            <p:cond delay="2463"/>
                                          </p:stCondLst>
                                        </p:cTn>
                                        <p:tgtEl>
                                          <p:spTgt spid="8">
                                            <p:graphicEl>
                                              <a:dgm id="{0EF0F446-4181-4A88-864D-0EA4247EA676}"/>
                                            </p:graphicEl>
                                          </p:spTgt>
                                        </p:tgtEl>
                                      </p:cBhvr>
                                      <p:to x="100000" y="90000"/>
                                    </p:animScale>
                                    <p:animScale>
                                      <p:cBhvr>
                                        <p:cTn id="274" dur="249" decel="50000">
                                          <p:stCondLst>
                                            <p:cond delay="2502"/>
                                          </p:stCondLst>
                                        </p:cTn>
                                        <p:tgtEl>
                                          <p:spTgt spid="8">
                                            <p:graphicEl>
                                              <a:dgm id="{0EF0F446-4181-4A88-864D-0EA4247EA676}"/>
                                            </p:graphicEl>
                                          </p:spTgt>
                                        </p:tgtEl>
                                      </p:cBhvr>
                                      <p:to x="100000" y="100000"/>
                                    </p:animScale>
                                    <p:animScale>
                                      <p:cBhvr>
                                        <p:cTn id="275" dur="39">
                                          <p:stCondLst>
                                            <p:cond delay="2712"/>
                                          </p:stCondLst>
                                        </p:cTn>
                                        <p:tgtEl>
                                          <p:spTgt spid="8">
                                            <p:graphicEl>
                                              <a:dgm id="{0EF0F446-4181-4A88-864D-0EA4247EA676}"/>
                                            </p:graphicEl>
                                          </p:spTgt>
                                        </p:tgtEl>
                                      </p:cBhvr>
                                      <p:to x="100000" y="95000"/>
                                    </p:animScale>
                                    <p:animScale>
                                      <p:cBhvr>
                                        <p:cTn id="276" dur="249" decel="50000">
                                          <p:stCondLst>
                                            <p:cond delay="2751"/>
                                          </p:stCondLst>
                                        </p:cTn>
                                        <p:tgtEl>
                                          <p:spTgt spid="8">
                                            <p:graphicEl>
                                              <a:dgm id="{0EF0F446-4181-4A88-864D-0EA4247EA676}"/>
                                            </p:graphicEl>
                                          </p:spTgt>
                                        </p:tgtEl>
                                      </p:cBhvr>
                                      <p:to x="100000" y="100000"/>
                                    </p:animScale>
                                  </p:childTnLst>
                                </p:cTn>
                              </p:par>
                              <p:par>
                                <p:cTn id="277" presetID="26" presetClass="entr" presetSubtype="0" fill="hold" grpId="0" nodeType="withEffect">
                                  <p:stCondLst>
                                    <p:cond delay="0"/>
                                  </p:stCondLst>
                                  <p:childTnLst>
                                    <p:set>
                                      <p:cBhvr>
                                        <p:cTn id="278" dur="1" fill="hold">
                                          <p:stCondLst>
                                            <p:cond delay="0"/>
                                          </p:stCondLst>
                                        </p:cTn>
                                        <p:tgtEl>
                                          <p:spTgt spid="8">
                                            <p:graphicEl>
                                              <a:dgm id="{553F1F87-D749-4D14-923E-C23CEB514434}"/>
                                            </p:graphicEl>
                                          </p:spTgt>
                                        </p:tgtEl>
                                        <p:attrNameLst>
                                          <p:attrName>style.visibility</p:attrName>
                                        </p:attrNameLst>
                                      </p:cBhvr>
                                      <p:to>
                                        <p:strVal val="visible"/>
                                      </p:to>
                                    </p:set>
                                    <p:animEffect transition="in" filter="wipe(down)">
                                      <p:cBhvr>
                                        <p:cTn id="279" dur="870">
                                          <p:stCondLst>
                                            <p:cond delay="0"/>
                                          </p:stCondLst>
                                        </p:cTn>
                                        <p:tgtEl>
                                          <p:spTgt spid="8">
                                            <p:graphicEl>
                                              <a:dgm id="{553F1F87-D749-4D14-923E-C23CEB514434}"/>
                                            </p:graphicEl>
                                          </p:spTgt>
                                        </p:tgtEl>
                                      </p:cBhvr>
                                    </p:animEffect>
                                    <p:anim calcmode="lin" valueType="num">
                                      <p:cBhvr>
                                        <p:cTn id="280" dur="2733" tmFilter="0,0; 0.14,0.36; 0.43,0.73; 0.71,0.91; 1.0,1.0">
                                          <p:stCondLst>
                                            <p:cond delay="0"/>
                                          </p:stCondLst>
                                        </p:cTn>
                                        <p:tgtEl>
                                          <p:spTgt spid="8">
                                            <p:graphicEl>
                                              <a:dgm id="{553F1F87-D749-4D14-923E-C23CEB514434}"/>
                                            </p:graphicEl>
                                          </p:spTgt>
                                        </p:tgtEl>
                                        <p:attrNameLst>
                                          <p:attrName>ppt_x</p:attrName>
                                        </p:attrNameLst>
                                      </p:cBhvr>
                                      <p:tavLst>
                                        <p:tav tm="0">
                                          <p:val>
                                            <p:strVal val="#ppt_x-0.25"/>
                                          </p:val>
                                        </p:tav>
                                        <p:tav tm="100000">
                                          <p:val>
                                            <p:strVal val="#ppt_x"/>
                                          </p:val>
                                        </p:tav>
                                      </p:tavLst>
                                    </p:anim>
                                    <p:anim calcmode="lin" valueType="num">
                                      <p:cBhvr>
                                        <p:cTn id="281" dur="996" tmFilter="0.0,0.0; 0.25,0.07; 0.50,0.2; 0.75,0.467; 1.0,1.0">
                                          <p:stCondLst>
                                            <p:cond delay="0"/>
                                          </p:stCondLst>
                                        </p:cTn>
                                        <p:tgtEl>
                                          <p:spTgt spid="8">
                                            <p:graphicEl>
                                              <a:dgm id="{553F1F87-D749-4D14-923E-C23CEB514434}"/>
                                            </p:graphicEl>
                                          </p:spTgt>
                                        </p:tgtEl>
                                        <p:attrNameLst>
                                          <p:attrName>ppt_y</p:attrName>
                                        </p:attrNameLst>
                                      </p:cBhvr>
                                      <p:tavLst>
                                        <p:tav tm="0" fmla="#ppt_y-sin(pi*$)/3">
                                          <p:val>
                                            <p:fltVal val="0.5"/>
                                          </p:val>
                                        </p:tav>
                                        <p:tav tm="100000">
                                          <p:val>
                                            <p:fltVal val="1"/>
                                          </p:val>
                                        </p:tav>
                                      </p:tavLst>
                                    </p:anim>
                                    <p:anim calcmode="lin" valueType="num">
                                      <p:cBhvr>
                                        <p:cTn id="282" dur="996" tmFilter="0, 0; 0.125,0.2665; 0.25,0.4; 0.375,0.465; 0.5,0.5;  0.625,0.535; 0.75,0.6; 0.875,0.7335; 1,1">
                                          <p:stCondLst>
                                            <p:cond delay="996"/>
                                          </p:stCondLst>
                                        </p:cTn>
                                        <p:tgtEl>
                                          <p:spTgt spid="8">
                                            <p:graphicEl>
                                              <a:dgm id="{553F1F87-D749-4D14-923E-C23CEB514434}"/>
                                            </p:graphicEl>
                                          </p:spTgt>
                                        </p:tgtEl>
                                        <p:attrNameLst>
                                          <p:attrName>ppt_y</p:attrName>
                                        </p:attrNameLst>
                                      </p:cBhvr>
                                      <p:tavLst>
                                        <p:tav tm="0" fmla="#ppt_y-sin(pi*$)/9">
                                          <p:val>
                                            <p:fltVal val="0"/>
                                          </p:val>
                                        </p:tav>
                                        <p:tav tm="100000">
                                          <p:val>
                                            <p:fltVal val="1"/>
                                          </p:val>
                                        </p:tav>
                                      </p:tavLst>
                                    </p:anim>
                                    <p:anim calcmode="lin" valueType="num">
                                      <p:cBhvr>
                                        <p:cTn id="283" dur="498" tmFilter="0, 0; 0.125,0.2665; 0.25,0.4; 0.375,0.465; 0.5,0.5;  0.625,0.535; 0.75,0.6; 0.875,0.7335; 1,1">
                                          <p:stCondLst>
                                            <p:cond delay="1986"/>
                                          </p:stCondLst>
                                        </p:cTn>
                                        <p:tgtEl>
                                          <p:spTgt spid="8">
                                            <p:graphicEl>
                                              <a:dgm id="{553F1F87-D749-4D14-923E-C23CEB514434}"/>
                                            </p:graphicEl>
                                          </p:spTgt>
                                        </p:tgtEl>
                                        <p:attrNameLst>
                                          <p:attrName>ppt_y</p:attrName>
                                        </p:attrNameLst>
                                      </p:cBhvr>
                                      <p:tavLst>
                                        <p:tav tm="0" fmla="#ppt_y-sin(pi*$)/27">
                                          <p:val>
                                            <p:fltVal val="0"/>
                                          </p:val>
                                        </p:tav>
                                        <p:tav tm="100000">
                                          <p:val>
                                            <p:fltVal val="1"/>
                                          </p:val>
                                        </p:tav>
                                      </p:tavLst>
                                    </p:anim>
                                    <p:anim calcmode="lin" valueType="num">
                                      <p:cBhvr>
                                        <p:cTn id="284" dur="246" tmFilter="0, 0; 0.125,0.2665; 0.25,0.4; 0.375,0.465; 0.5,0.5;  0.625,0.535; 0.75,0.6; 0.875,0.7335; 1,1">
                                          <p:stCondLst>
                                            <p:cond delay="2484"/>
                                          </p:stCondLst>
                                        </p:cTn>
                                        <p:tgtEl>
                                          <p:spTgt spid="8">
                                            <p:graphicEl>
                                              <a:dgm id="{553F1F87-D749-4D14-923E-C23CEB514434}"/>
                                            </p:graphicEl>
                                          </p:spTgt>
                                        </p:tgtEl>
                                        <p:attrNameLst>
                                          <p:attrName>ppt_y</p:attrName>
                                        </p:attrNameLst>
                                      </p:cBhvr>
                                      <p:tavLst>
                                        <p:tav tm="0" fmla="#ppt_y-sin(pi*$)/81">
                                          <p:val>
                                            <p:fltVal val="0"/>
                                          </p:val>
                                        </p:tav>
                                        <p:tav tm="100000">
                                          <p:val>
                                            <p:fltVal val="1"/>
                                          </p:val>
                                        </p:tav>
                                      </p:tavLst>
                                    </p:anim>
                                    <p:animScale>
                                      <p:cBhvr>
                                        <p:cTn id="285" dur="39">
                                          <p:stCondLst>
                                            <p:cond delay="975"/>
                                          </p:stCondLst>
                                        </p:cTn>
                                        <p:tgtEl>
                                          <p:spTgt spid="8">
                                            <p:graphicEl>
                                              <a:dgm id="{553F1F87-D749-4D14-923E-C23CEB514434}"/>
                                            </p:graphicEl>
                                          </p:spTgt>
                                        </p:tgtEl>
                                      </p:cBhvr>
                                      <p:to x="100000" y="60000"/>
                                    </p:animScale>
                                    <p:animScale>
                                      <p:cBhvr>
                                        <p:cTn id="286" dur="249" decel="50000">
                                          <p:stCondLst>
                                            <p:cond delay="1014"/>
                                          </p:stCondLst>
                                        </p:cTn>
                                        <p:tgtEl>
                                          <p:spTgt spid="8">
                                            <p:graphicEl>
                                              <a:dgm id="{553F1F87-D749-4D14-923E-C23CEB514434}"/>
                                            </p:graphicEl>
                                          </p:spTgt>
                                        </p:tgtEl>
                                      </p:cBhvr>
                                      <p:to x="100000" y="100000"/>
                                    </p:animScale>
                                    <p:animScale>
                                      <p:cBhvr>
                                        <p:cTn id="287" dur="39">
                                          <p:stCondLst>
                                            <p:cond delay="1968"/>
                                          </p:stCondLst>
                                        </p:cTn>
                                        <p:tgtEl>
                                          <p:spTgt spid="8">
                                            <p:graphicEl>
                                              <a:dgm id="{553F1F87-D749-4D14-923E-C23CEB514434}"/>
                                            </p:graphicEl>
                                          </p:spTgt>
                                        </p:tgtEl>
                                      </p:cBhvr>
                                      <p:to x="100000" y="80000"/>
                                    </p:animScale>
                                    <p:animScale>
                                      <p:cBhvr>
                                        <p:cTn id="288" dur="249" decel="50000">
                                          <p:stCondLst>
                                            <p:cond delay="2007"/>
                                          </p:stCondLst>
                                        </p:cTn>
                                        <p:tgtEl>
                                          <p:spTgt spid="8">
                                            <p:graphicEl>
                                              <a:dgm id="{553F1F87-D749-4D14-923E-C23CEB514434}"/>
                                            </p:graphicEl>
                                          </p:spTgt>
                                        </p:tgtEl>
                                      </p:cBhvr>
                                      <p:to x="100000" y="100000"/>
                                    </p:animScale>
                                    <p:animScale>
                                      <p:cBhvr>
                                        <p:cTn id="289" dur="39">
                                          <p:stCondLst>
                                            <p:cond delay="2463"/>
                                          </p:stCondLst>
                                        </p:cTn>
                                        <p:tgtEl>
                                          <p:spTgt spid="8">
                                            <p:graphicEl>
                                              <a:dgm id="{553F1F87-D749-4D14-923E-C23CEB514434}"/>
                                            </p:graphicEl>
                                          </p:spTgt>
                                        </p:tgtEl>
                                      </p:cBhvr>
                                      <p:to x="100000" y="90000"/>
                                    </p:animScale>
                                    <p:animScale>
                                      <p:cBhvr>
                                        <p:cTn id="290" dur="249" decel="50000">
                                          <p:stCondLst>
                                            <p:cond delay="2502"/>
                                          </p:stCondLst>
                                        </p:cTn>
                                        <p:tgtEl>
                                          <p:spTgt spid="8">
                                            <p:graphicEl>
                                              <a:dgm id="{553F1F87-D749-4D14-923E-C23CEB514434}"/>
                                            </p:graphicEl>
                                          </p:spTgt>
                                        </p:tgtEl>
                                      </p:cBhvr>
                                      <p:to x="100000" y="100000"/>
                                    </p:animScale>
                                    <p:animScale>
                                      <p:cBhvr>
                                        <p:cTn id="291" dur="39">
                                          <p:stCondLst>
                                            <p:cond delay="2712"/>
                                          </p:stCondLst>
                                        </p:cTn>
                                        <p:tgtEl>
                                          <p:spTgt spid="8">
                                            <p:graphicEl>
                                              <a:dgm id="{553F1F87-D749-4D14-923E-C23CEB514434}"/>
                                            </p:graphicEl>
                                          </p:spTgt>
                                        </p:tgtEl>
                                      </p:cBhvr>
                                      <p:to x="100000" y="95000"/>
                                    </p:animScale>
                                    <p:animScale>
                                      <p:cBhvr>
                                        <p:cTn id="292" dur="249" decel="50000">
                                          <p:stCondLst>
                                            <p:cond delay="2751"/>
                                          </p:stCondLst>
                                        </p:cTn>
                                        <p:tgtEl>
                                          <p:spTgt spid="8">
                                            <p:graphicEl>
                                              <a:dgm id="{553F1F87-D749-4D14-923E-C23CEB514434}"/>
                                            </p:graphicEl>
                                          </p:spTgt>
                                        </p:tgtEl>
                                      </p:cBhvr>
                                      <p:to x="100000" y="100000"/>
                                    </p:animScale>
                                  </p:childTnLst>
                                </p:cTn>
                              </p:par>
                            </p:childTnLst>
                          </p:cTn>
                        </p:par>
                      </p:childTnLst>
                    </p:cTn>
                  </p:par>
                  <p:par>
                    <p:cTn id="293" fill="hold">
                      <p:stCondLst>
                        <p:cond delay="indefinite"/>
                      </p:stCondLst>
                      <p:childTnLst>
                        <p:par>
                          <p:cTn id="294" fill="hold">
                            <p:stCondLst>
                              <p:cond delay="0"/>
                            </p:stCondLst>
                            <p:childTnLst>
                              <p:par>
                                <p:cTn id="295" presetID="26" presetClass="entr" presetSubtype="0" fill="hold" grpId="0" nodeType="clickEffect">
                                  <p:stCondLst>
                                    <p:cond delay="0"/>
                                  </p:stCondLst>
                                  <p:childTnLst>
                                    <p:set>
                                      <p:cBhvr>
                                        <p:cTn id="296" dur="1" fill="hold">
                                          <p:stCondLst>
                                            <p:cond delay="0"/>
                                          </p:stCondLst>
                                        </p:cTn>
                                        <p:tgtEl>
                                          <p:spTgt spid="8">
                                            <p:graphicEl>
                                              <a:dgm id="{DF04F701-8F7D-4341-B08F-D43BDA69F017}"/>
                                            </p:graphicEl>
                                          </p:spTgt>
                                        </p:tgtEl>
                                        <p:attrNameLst>
                                          <p:attrName>style.visibility</p:attrName>
                                        </p:attrNameLst>
                                      </p:cBhvr>
                                      <p:to>
                                        <p:strVal val="visible"/>
                                      </p:to>
                                    </p:set>
                                    <p:animEffect transition="in" filter="wipe(down)">
                                      <p:cBhvr>
                                        <p:cTn id="297" dur="870">
                                          <p:stCondLst>
                                            <p:cond delay="0"/>
                                          </p:stCondLst>
                                        </p:cTn>
                                        <p:tgtEl>
                                          <p:spTgt spid="8">
                                            <p:graphicEl>
                                              <a:dgm id="{DF04F701-8F7D-4341-B08F-D43BDA69F017}"/>
                                            </p:graphicEl>
                                          </p:spTgt>
                                        </p:tgtEl>
                                      </p:cBhvr>
                                    </p:animEffect>
                                    <p:anim calcmode="lin" valueType="num">
                                      <p:cBhvr>
                                        <p:cTn id="298" dur="2733" tmFilter="0,0; 0.14,0.36; 0.43,0.73; 0.71,0.91; 1.0,1.0">
                                          <p:stCondLst>
                                            <p:cond delay="0"/>
                                          </p:stCondLst>
                                        </p:cTn>
                                        <p:tgtEl>
                                          <p:spTgt spid="8">
                                            <p:graphicEl>
                                              <a:dgm id="{DF04F701-8F7D-4341-B08F-D43BDA69F017}"/>
                                            </p:graphicEl>
                                          </p:spTgt>
                                        </p:tgtEl>
                                        <p:attrNameLst>
                                          <p:attrName>ppt_x</p:attrName>
                                        </p:attrNameLst>
                                      </p:cBhvr>
                                      <p:tavLst>
                                        <p:tav tm="0">
                                          <p:val>
                                            <p:strVal val="#ppt_x-0.25"/>
                                          </p:val>
                                        </p:tav>
                                        <p:tav tm="100000">
                                          <p:val>
                                            <p:strVal val="#ppt_x"/>
                                          </p:val>
                                        </p:tav>
                                      </p:tavLst>
                                    </p:anim>
                                    <p:anim calcmode="lin" valueType="num">
                                      <p:cBhvr>
                                        <p:cTn id="299" dur="996" tmFilter="0.0,0.0; 0.25,0.07; 0.50,0.2; 0.75,0.467; 1.0,1.0">
                                          <p:stCondLst>
                                            <p:cond delay="0"/>
                                          </p:stCondLst>
                                        </p:cTn>
                                        <p:tgtEl>
                                          <p:spTgt spid="8">
                                            <p:graphicEl>
                                              <a:dgm id="{DF04F701-8F7D-4341-B08F-D43BDA69F017}"/>
                                            </p:graphicEl>
                                          </p:spTgt>
                                        </p:tgtEl>
                                        <p:attrNameLst>
                                          <p:attrName>ppt_y</p:attrName>
                                        </p:attrNameLst>
                                      </p:cBhvr>
                                      <p:tavLst>
                                        <p:tav tm="0" fmla="#ppt_y-sin(pi*$)/3">
                                          <p:val>
                                            <p:fltVal val="0.5"/>
                                          </p:val>
                                        </p:tav>
                                        <p:tav tm="100000">
                                          <p:val>
                                            <p:fltVal val="1"/>
                                          </p:val>
                                        </p:tav>
                                      </p:tavLst>
                                    </p:anim>
                                    <p:anim calcmode="lin" valueType="num">
                                      <p:cBhvr>
                                        <p:cTn id="300" dur="996" tmFilter="0, 0; 0.125,0.2665; 0.25,0.4; 0.375,0.465; 0.5,0.5;  0.625,0.535; 0.75,0.6; 0.875,0.7335; 1,1">
                                          <p:stCondLst>
                                            <p:cond delay="996"/>
                                          </p:stCondLst>
                                        </p:cTn>
                                        <p:tgtEl>
                                          <p:spTgt spid="8">
                                            <p:graphicEl>
                                              <a:dgm id="{DF04F701-8F7D-4341-B08F-D43BDA69F017}"/>
                                            </p:graphicEl>
                                          </p:spTgt>
                                        </p:tgtEl>
                                        <p:attrNameLst>
                                          <p:attrName>ppt_y</p:attrName>
                                        </p:attrNameLst>
                                      </p:cBhvr>
                                      <p:tavLst>
                                        <p:tav tm="0" fmla="#ppt_y-sin(pi*$)/9">
                                          <p:val>
                                            <p:fltVal val="0"/>
                                          </p:val>
                                        </p:tav>
                                        <p:tav tm="100000">
                                          <p:val>
                                            <p:fltVal val="1"/>
                                          </p:val>
                                        </p:tav>
                                      </p:tavLst>
                                    </p:anim>
                                    <p:anim calcmode="lin" valueType="num">
                                      <p:cBhvr>
                                        <p:cTn id="301" dur="498" tmFilter="0, 0; 0.125,0.2665; 0.25,0.4; 0.375,0.465; 0.5,0.5;  0.625,0.535; 0.75,0.6; 0.875,0.7335; 1,1">
                                          <p:stCondLst>
                                            <p:cond delay="1986"/>
                                          </p:stCondLst>
                                        </p:cTn>
                                        <p:tgtEl>
                                          <p:spTgt spid="8">
                                            <p:graphicEl>
                                              <a:dgm id="{DF04F701-8F7D-4341-B08F-D43BDA69F017}"/>
                                            </p:graphicEl>
                                          </p:spTgt>
                                        </p:tgtEl>
                                        <p:attrNameLst>
                                          <p:attrName>ppt_y</p:attrName>
                                        </p:attrNameLst>
                                      </p:cBhvr>
                                      <p:tavLst>
                                        <p:tav tm="0" fmla="#ppt_y-sin(pi*$)/27">
                                          <p:val>
                                            <p:fltVal val="0"/>
                                          </p:val>
                                        </p:tav>
                                        <p:tav tm="100000">
                                          <p:val>
                                            <p:fltVal val="1"/>
                                          </p:val>
                                        </p:tav>
                                      </p:tavLst>
                                    </p:anim>
                                    <p:anim calcmode="lin" valueType="num">
                                      <p:cBhvr>
                                        <p:cTn id="302" dur="246" tmFilter="0, 0; 0.125,0.2665; 0.25,0.4; 0.375,0.465; 0.5,0.5;  0.625,0.535; 0.75,0.6; 0.875,0.7335; 1,1">
                                          <p:stCondLst>
                                            <p:cond delay="2484"/>
                                          </p:stCondLst>
                                        </p:cTn>
                                        <p:tgtEl>
                                          <p:spTgt spid="8">
                                            <p:graphicEl>
                                              <a:dgm id="{DF04F701-8F7D-4341-B08F-D43BDA69F017}"/>
                                            </p:graphicEl>
                                          </p:spTgt>
                                        </p:tgtEl>
                                        <p:attrNameLst>
                                          <p:attrName>ppt_y</p:attrName>
                                        </p:attrNameLst>
                                      </p:cBhvr>
                                      <p:tavLst>
                                        <p:tav tm="0" fmla="#ppt_y-sin(pi*$)/81">
                                          <p:val>
                                            <p:fltVal val="0"/>
                                          </p:val>
                                        </p:tav>
                                        <p:tav tm="100000">
                                          <p:val>
                                            <p:fltVal val="1"/>
                                          </p:val>
                                        </p:tav>
                                      </p:tavLst>
                                    </p:anim>
                                    <p:animScale>
                                      <p:cBhvr>
                                        <p:cTn id="303" dur="39">
                                          <p:stCondLst>
                                            <p:cond delay="975"/>
                                          </p:stCondLst>
                                        </p:cTn>
                                        <p:tgtEl>
                                          <p:spTgt spid="8">
                                            <p:graphicEl>
                                              <a:dgm id="{DF04F701-8F7D-4341-B08F-D43BDA69F017}"/>
                                            </p:graphicEl>
                                          </p:spTgt>
                                        </p:tgtEl>
                                      </p:cBhvr>
                                      <p:to x="100000" y="60000"/>
                                    </p:animScale>
                                    <p:animScale>
                                      <p:cBhvr>
                                        <p:cTn id="304" dur="249" decel="50000">
                                          <p:stCondLst>
                                            <p:cond delay="1014"/>
                                          </p:stCondLst>
                                        </p:cTn>
                                        <p:tgtEl>
                                          <p:spTgt spid="8">
                                            <p:graphicEl>
                                              <a:dgm id="{DF04F701-8F7D-4341-B08F-D43BDA69F017}"/>
                                            </p:graphicEl>
                                          </p:spTgt>
                                        </p:tgtEl>
                                      </p:cBhvr>
                                      <p:to x="100000" y="100000"/>
                                    </p:animScale>
                                    <p:animScale>
                                      <p:cBhvr>
                                        <p:cTn id="305" dur="39">
                                          <p:stCondLst>
                                            <p:cond delay="1968"/>
                                          </p:stCondLst>
                                        </p:cTn>
                                        <p:tgtEl>
                                          <p:spTgt spid="8">
                                            <p:graphicEl>
                                              <a:dgm id="{DF04F701-8F7D-4341-B08F-D43BDA69F017}"/>
                                            </p:graphicEl>
                                          </p:spTgt>
                                        </p:tgtEl>
                                      </p:cBhvr>
                                      <p:to x="100000" y="80000"/>
                                    </p:animScale>
                                    <p:animScale>
                                      <p:cBhvr>
                                        <p:cTn id="306" dur="249" decel="50000">
                                          <p:stCondLst>
                                            <p:cond delay="2007"/>
                                          </p:stCondLst>
                                        </p:cTn>
                                        <p:tgtEl>
                                          <p:spTgt spid="8">
                                            <p:graphicEl>
                                              <a:dgm id="{DF04F701-8F7D-4341-B08F-D43BDA69F017}"/>
                                            </p:graphicEl>
                                          </p:spTgt>
                                        </p:tgtEl>
                                      </p:cBhvr>
                                      <p:to x="100000" y="100000"/>
                                    </p:animScale>
                                    <p:animScale>
                                      <p:cBhvr>
                                        <p:cTn id="307" dur="39">
                                          <p:stCondLst>
                                            <p:cond delay="2463"/>
                                          </p:stCondLst>
                                        </p:cTn>
                                        <p:tgtEl>
                                          <p:spTgt spid="8">
                                            <p:graphicEl>
                                              <a:dgm id="{DF04F701-8F7D-4341-B08F-D43BDA69F017}"/>
                                            </p:graphicEl>
                                          </p:spTgt>
                                        </p:tgtEl>
                                      </p:cBhvr>
                                      <p:to x="100000" y="90000"/>
                                    </p:animScale>
                                    <p:animScale>
                                      <p:cBhvr>
                                        <p:cTn id="308" dur="249" decel="50000">
                                          <p:stCondLst>
                                            <p:cond delay="2502"/>
                                          </p:stCondLst>
                                        </p:cTn>
                                        <p:tgtEl>
                                          <p:spTgt spid="8">
                                            <p:graphicEl>
                                              <a:dgm id="{DF04F701-8F7D-4341-B08F-D43BDA69F017}"/>
                                            </p:graphicEl>
                                          </p:spTgt>
                                        </p:tgtEl>
                                      </p:cBhvr>
                                      <p:to x="100000" y="100000"/>
                                    </p:animScale>
                                    <p:animScale>
                                      <p:cBhvr>
                                        <p:cTn id="309" dur="39">
                                          <p:stCondLst>
                                            <p:cond delay="2712"/>
                                          </p:stCondLst>
                                        </p:cTn>
                                        <p:tgtEl>
                                          <p:spTgt spid="8">
                                            <p:graphicEl>
                                              <a:dgm id="{DF04F701-8F7D-4341-B08F-D43BDA69F017}"/>
                                            </p:graphicEl>
                                          </p:spTgt>
                                        </p:tgtEl>
                                      </p:cBhvr>
                                      <p:to x="100000" y="95000"/>
                                    </p:animScale>
                                    <p:animScale>
                                      <p:cBhvr>
                                        <p:cTn id="310" dur="249" decel="50000">
                                          <p:stCondLst>
                                            <p:cond delay="2751"/>
                                          </p:stCondLst>
                                        </p:cTn>
                                        <p:tgtEl>
                                          <p:spTgt spid="8">
                                            <p:graphicEl>
                                              <a:dgm id="{DF04F701-8F7D-4341-B08F-D43BDA69F017}"/>
                                            </p:graphicEl>
                                          </p:spTgt>
                                        </p:tgtEl>
                                      </p:cBhvr>
                                      <p:to x="100000" y="100000"/>
                                    </p:animScale>
                                  </p:childTnLst>
                                </p:cTn>
                              </p:par>
                              <p:par>
                                <p:cTn id="311" presetID="26" presetClass="entr" presetSubtype="0" fill="hold" grpId="0" nodeType="withEffect">
                                  <p:stCondLst>
                                    <p:cond delay="0"/>
                                  </p:stCondLst>
                                  <p:childTnLst>
                                    <p:set>
                                      <p:cBhvr>
                                        <p:cTn id="312" dur="1" fill="hold">
                                          <p:stCondLst>
                                            <p:cond delay="0"/>
                                          </p:stCondLst>
                                        </p:cTn>
                                        <p:tgtEl>
                                          <p:spTgt spid="8">
                                            <p:graphicEl>
                                              <a:dgm id="{D65ABE3E-DDAB-405E-B433-A7F2EE52893F}"/>
                                            </p:graphicEl>
                                          </p:spTgt>
                                        </p:tgtEl>
                                        <p:attrNameLst>
                                          <p:attrName>style.visibility</p:attrName>
                                        </p:attrNameLst>
                                      </p:cBhvr>
                                      <p:to>
                                        <p:strVal val="visible"/>
                                      </p:to>
                                    </p:set>
                                    <p:animEffect transition="in" filter="wipe(down)">
                                      <p:cBhvr>
                                        <p:cTn id="313" dur="870">
                                          <p:stCondLst>
                                            <p:cond delay="0"/>
                                          </p:stCondLst>
                                        </p:cTn>
                                        <p:tgtEl>
                                          <p:spTgt spid="8">
                                            <p:graphicEl>
                                              <a:dgm id="{D65ABE3E-DDAB-405E-B433-A7F2EE52893F}"/>
                                            </p:graphicEl>
                                          </p:spTgt>
                                        </p:tgtEl>
                                      </p:cBhvr>
                                    </p:animEffect>
                                    <p:anim calcmode="lin" valueType="num">
                                      <p:cBhvr>
                                        <p:cTn id="314" dur="2733" tmFilter="0,0; 0.14,0.36; 0.43,0.73; 0.71,0.91; 1.0,1.0">
                                          <p:stCondLst>
                                            <p:cond delay="0"/>
                                          </p:stCondLst>
                                        </p:cTn>
                                        <p:tgtEl>
                                          <p:spTgt spid="8">
                                            <p:graphicEl>
                                              <a:dgm id="{D65ABE3E-DDAB-405E-B433-A7F2EE52893F}"/>
                                            </p:graphicEl>
                                          </p:spTgt>
                                        </p:tgtEl>
                                        <p:attrNameLst>
                                          <p:attrName>ppt_x</p:attrName>
                                        </p:attrNameLst>
                                      </p:cBhvr>
                                      <p:tavLst>
                                        <p:tav tm="0">
                                          <p:val>
                                            <p:strVal val="#ppt_x-0.25"/>
                                          </p:val>
                                        </p:tav>
                                        <p:tav tm="100000">
                                          <p:val>
                                            <p:strVal val="#ppt_x"/>
                                          </p:val>
                                        </p:tav>
                                      </p:tavLst>
                                    </p:anim>
                                    <p:anim calcmode="lin" valueType="num">
                                      <p:cBhvr>
                                        <p:cTn id="315" dur="996" tmFilter="0.0,0.0; 0.25,0.07; 0.50,0.2; 0.75,0.467; 1.0,1.0">
                                          <p:stCondLst>
                                            <p:cond delay="0"/>
                                          </p:stCondLst>
                                        </p:cTn>
                                        <p:tgtEl>
                                          <p:spTgt spid="8">
                                            <p:graphicEl>
                                              <a:dgm id="{D65ABE3E-DDAB-405E-B433-A7F2EE52893F}"/>
                                            </p:graphicEl>
                                          </p:spTgt>
                                        </p:tgtEl>
                                        <p:attrNameLst>
                                          <p:attrName>ppt_y</p:attrName>
                                        </p:attrNameLst>
                                      </p:cBhvr>
                                      <p:tavLst>
                                        <p:tav tm="0" fmla="#ppt_y-sin(pi*$)/3">
                                          <p:val>
                                            <p:fltVal val="0.5"/>
                                          </p:val>
                                        </p:tav>
                                        <p:tav tm="100000">
                                          <p:val>
                                            <p:fltVal val="1"/>
                                          </p:val>
                                        </p:tav>
                                      </p:tavLst>
                                    </p:anim>
                                    <p:anim calcmode="lin" valueType="num">
                                      <p:cBhvr>
                                        <p:cTn id="316" dur="996" tmFilter="0, 0; 0.125,0.2665; 0.25,0.4; 0.375,0.465; 0.5,0.5;  0.625,0.535; 0.75,0.6; 0.875,0.7335; 1,1">
                                          <p:stCondLst>
                                            <p:cond delay="996"/>
                                          </p:stCondLst>
                                        </p:cTn>
                                        <p:tgtEl>
                                          <p:spTgt spid="8">
                                            <p:graphicEl>
                                              <a:dgm id="{D65ABE3E-DDAB-405E-B433-A7F2EE52893F}"/>
                                            </p:graphicEl>
                                          </p:spTgt>
                                        </p:tgtEl>
                                        <p:attrNameLst>
                                          <p:attrName>ppt_y</p:attrName>
                                        </p:attrNameLst>
                                      </p:cBhvr>
                                      <p:tavLst>
                                        <p:tav tm="0" fmla="#ppt_y-sin(pi*$)/9">
                                          <p:val>
                                            <p:fltVal val="0"/>
                                          </p:val>
                                        </p:tav>
                                        <p:tav tm="100000">
                                          <p:val>
                                            <p:fltVal val="1"/>
                                          </p:val>
                                        </p:tav>
                                      </p:tavLst>
                                    </p:anim>
                                    <p:anim calcmode="lin" valueType="num">
                                      <p:cBhvr>
                                        <p:cTn id="317" dur="498" tmFilter="0, 0; 0.125,0.2665; 0.25,0.4; 0.375,0.465; 0.5,0.5;  0.625,0.535; 0.75,0.6; 0.875,0.7335; 1,1">
                                          <p:stCondLst>
                                            <p:cond delay="1986"/>
                                          </p:stCondLst>
                                        </p:cTn>
                                        <p:tgtEl>
                                          <p:spTgt spid="8">
                                            <p:graphicEl>
                                              <a:dgm id="{D65ABE3E-DDAB-405E-B433-A7F2EE52893F}"/>
                                            </p:graphicEl>
                                          </p:spTgt>
                                        </p:tgtEl>
                                        <p:attrNameLst>
                                          <p:attrName>ppt_y</p:attrName>
                                        </p:attrNameLst>
                                      </p:cBhvr>
                                      <p:tavLst>
                                        <p:tav tm="0" fmla="#ppt_y-sin(pi*$)/27">
                                          <p:val>
                                            <p:fltVal val="0"/>
                                          </p:val>
                                        </p:tav>
                                        <p:tav tm="100000">
                                          <p:val>
                                            <p:fltVal val="1"/>
                                          </p:val>
                                        </p:tav>
                                      </p:tavLst>
                                    </p:anim>
                                    <p:anim calcmode="lin" valueType="num">
                                      <p:cBhvr>
                                        <p:cTn id="318" dur="246" tmFilter="0, 0; 0.125,0.2665; 0.25,0.4; 0.375,0.465; 0.5,0.5;  0.625,0.535; 0.75,0.6; 0.875,0.7335; 1,1">
                                          <p:stCondLst>
                                            <p:cond delay="2484"/>
                                          </p:stCondLst>
                                        </p:cTn>
                                        <p:tgtEl>
                                          <p:spTgt spid="8">
                                            <p:graphicEl>
                                              <a:dgm id="{D65ABE3E-DDAB-405E-B433-A7F2EE52893F}"/>
                                            </p:graphicEl>
                                          </p:spTgt>
                                        </p:tgtEl>
                                        <p:attrNameLst>
                                          <p:attrName>ppt_y</p:attrName>
                                        </p:attrNameLst>
                                      </p:cBhvr>
                                      <p:tavLst>
                                        <p:tav tm="0" fmla="#ppt_y-sin(pi*$)/81">
                                          <p:val>
                                            <p:fltVal val="0"/>
                                          </p:val>
                                        </p:tav>
                                        <p:tav tm="100000">
                                          <p:val>
                                            <p:fltVal val="1"/>
                                          </p:val>
                                        </p:tav>
                                      </p:tavLst>
                                    </p:anim>
                                    <p:animScale>
                                      <p:cBhvr>
                                        <p:cTn id="319" dur="39">
                                          <p:stCondLst>
                                            <p:cond delay="975"/>
                                          </p:stCondLst>
                                        </p:cTn>
                                        <p:tgtEl>
                                          <p:spTgt spid="8">
                                            <p:graphicEl>
                                              <a:dgm id="{D65ABE3E-DDAB-405E-B433-A7F2EE52893F}"/>
                                            </p:graphicEl>
                                          </p:spTgt>
                                        </p:tgtEl>
                                      </p:cBhvr>
                                      <p:to x="100000" y="60000"/>
                                    </p:animScale>
                                    <p:animScale>
                                      <p:cBhvr>
                                        <p:cTn id="320" dur="249" decel="50000">
                                          <p:stCondLst>
                                            <p:cond delay="1014"/>
                                          </p:stCondLst>
                                        </p:cTn>
                                        <p:tgtEl>
                                          <p:spTgt spid="8">
                                            <p:graphicEl>
                                              <a:dgm id="{D65ABE3E-DDAB-405E-B433-A7F2EE52893F}"/>
                                            </p:graphicEl>
                                          </p:spTgt>
                                        </p:tgtEl>
                                      </p:cBhvr>
                                      <p:to x="100000" y="100000"/>
                                    </p:animScale>
                                    <p:animScale>
                                      <p:cBhvr>
                                        <p:cTn id="321" dur="39">
                                          <p:stCondLst>
                                            <p:cond delay="1968"/>
                                          </p:stCondLst>
                                        </p:cTn>
                                        <p:tgtEl>
                                          <p:spTgt spid="8">
                                            <p:graphicEl>
                                              <a:dgm id="{D65ABE3E-DDAB-405E-B433-A7F2EE52893F}"/>
                                            </p:graphicEl>
                                          </p:spTgt>
                                        </p:tgtEl>
                                      </p:cBhvr>
                                      <p:to x="100000" y="80000"/>
                                    </p:animScale>
                                    <p:animScale>
                                      <p:cBhvr>
                                        <p:cTn id="322" dur="249" decel="50000">
                                          <p:stCondLst>
                                            <p:cond delay="2007"/>
                                          </p:stCondLst>
                                        </p:cTn>
                                        <p:tgtEl>
                                          <p:spTgt spid="8">
                                            <p:graphicEl>
                                              <a:dgm id="{D65ABE3E-DDAB-405E-B433-A7F2EE52893F}"/>
                                            </p:graphicEl>
                                          </p:spTgt>
                                        </p:tgtEl>
                                      </p:cBhvr>
                                      <p:to x="100000" y="100000"/>
                                    </p:animScale>
                                    <p:animScale>
                                      <p:cBhvr>
                                        <p:cTn id="323" dur="39">
                                          <p:stCondLst>
                                            <p:cond delay="2463"/>
                                          </p:stCondLst>
                                        </p:cTn>
                                        <p:tgtEl>
                                          <p:spTgt spid="8">
                                            <p:graphicEl>
                                              <a:dgm id="{D65ABE3E-DDAB-405E-B433-A7F2EE52893F}"/>
                                            </p:graphicEl>
                                          </p:spTgt>
                                        </p:tgtEl>
                                      </p:cBhvr>
                                      <p:to x="100000" y="90000"/>
                                    </p:animScale>
                                    <p:animScale>
                                      <p:cBhvr>
                                        <p:cTn id="324" dur="249" decel="50000">
                                          <p:stCondLst>
                                            <p:cond delay="2502"/>
                                          </p:stCondLst>
                                        </p:cTn>
                                        <p:tgtEl>
                                          <p:spTgt spid="8">
                                            <p:graphicEl>
                                              <a:dgm id="{D65ABE3E-DDAB-405E-B433-A7F2EE52893F}"/>
                                            </p:graphicEl>
                                          </p:spTgt>
                                        </p:tgtEl>
                                      </p:cBhvr>
                                      <p:to x="100000" y="100000"/>
                                    </p:animScale>
                                    <p:animScale>
                                      <p:cBhvr>
                                        <p:cTn id="325" dur="39">
                                          <p:stCondLst>
                                            <p:cond delay="2712"/>
                                          </p:stCondLst>
                                        </p:cTn>
                                        <p:tgtEl>
                                          <p:spTgt spid="8">
                                            <p:graphicEl>
                                              <a:dgm id="{D65ABE3E-DDAB-405E-B433-A7F2EE52893F}"/>
                                            </p:graphicEl>
                                          </p:spTgt>
                                        </p:tgtEl>
                                      </p:cBhvr>
                                      <p:to x="100000" y="95000"/>
                                    </p:animScale>
                                    <p:animScale>
                                      <p:cBhvr>
                                        <p:cTn id="326" dur="249" decel="50000">
                                          <p:stCondLst>
                                            <p:cond delay="2751"/>
                                          </p:stCondLst>
                                        </p:cTn>
                                        <p:tgtEl>
                                          <p:spTgt spid="8">
                                            <p:graphicEl>
                                              <a:dgm id="{D65ABE3E-DDAB-405E-B433-A7F2EE52893F}"/>
                                            </p:graphicEl>
                                          </p:spTgt>
                                        </p:tgtEl>
                                      </p:cBhvr>
                                      <p:to x="100000" y="100000"/>
                                    </p:animScale>
                                  </p:childTnLst>
                                </p:cTn>
                              </p:par>
                            </p:childTnLst>
                          </p:cTn>
                        </p:par>
                      </p:childTnLst>
                    </p:cTn>
                  </p:par>
                  <p:par>
                    <p:cTn id="327" fill="hold">
                      <p:stCondLst>
                        <p:cond delay="indefinite"/>
                      </p:stCondLst>
                      <p:childTnLst>
                        <p:par>
                          <p:cTn id="328" fill="hold">
                            <p:stCondLst>
                              <p:cond delay="0"/>
                            </p:stCondLst>
                            <p:childTnLst>
                              <p:par>
                                <p:cTn id="329" presetID="26" presetClass="entr" presetSubtype="0" fill="hold" grpId="0" nodeType="clickEffect">
                                  <p:stCondLst>
                                    <p:cond delay="0"/>
                                  </p:stCondLst>
                                  <p:childTnLst>
                                    <p:set>
                                      <p:cBhvr>
                                        <p:cTn id="330" dur="1" fill="hold">
                                          <p:stCondLst>
                                            <p:cond delay="0"/>
                                          </p:stCondLst>
                                        </p:cTn>
                                        <p:tgtEl>
                                          <p:spTgt spid="8">
                                            <p:graphicEl>
                                              <a:dgm id="{C9DEF3FA-121E-4D82-9024-1EBF431A9F09}"/>
                                            </p:graphicEl>
                                          </p:spTgt>
                                        </p:tgtEl>
                                        <p:attrNameLst>
                                          <p:attrName>style.visibility</p:attrName>
                                        </p:attrNameLst>
                                      </p:cBhvr>
                                      <p:to>
                                        <p:strVal val="visible"/>
                                      </p:to>
                                    </p:set>
                                    <p:animEffect transition="in" filter="wipe(down)">
                                      <p:cBhvr>
                                        <p:cTn id="331" dur="870">
                                          <p:stCondLst>
                                            <p:cond delay="0"/>
                                          </p:stCondLst>
                                        </p:cTn>
                                        <p:tgtEl>
                                          <p:spTgt spid="8">
                                            <p:graphicEl>
                                              <a:dgm id="{C9DEF3FA-121E-4D82-9024-1EBF431A9F09}"/>
                                            </p:graphicEl>
                                          </p:spTgt>
                                        </p:tgtEl>
                                      </p:cBhvr>
                                    </p:animEffect>
                                    <p:anim calcmode="lin" valueType="num">
                                      <p:cBhvr>
                                        <p:cTn id="332" dur="2733" tmFilter="0,0; 0.14,0.36; 0.43,0.73; 0.71,0.91; 1.0,1.0">
                                          <p:stCondLst>
                                            <p:cond delay="0"/>
                                          </p:stCondLst>
                                        </p:cTn>
                                        <p:tgtEl>
                                          <p:spTgt spid="8">
                                            <p:graphicEl>
                                              <a:dgm id="{C9DEF3FA-121E-4D82-9024-1EBF431A9F09}"/>
                                            </p:graphicEl>
                                          </p:spTgt>
                                        </p:tgtEl>
                                        <p:attrNameLst>
                                          <p:attrName>ppt_x</p:attrName>
                                        </p:attrNameLst>
                                      </p:cBhvr>
                                      <p:tavLst>
                                        <p:tav tm="0">
                                          <p:val>
                                            <p:strVal val="#ppt_x-0.25"/>
                                          </p:val>
                                        </p:tav>
                                        <p:tav tm="100000">
                                          <p:val>
                                            <p:strVal val="#ppt_x"/>
                                          </p:val>
                                        </p:tav>
                                      </p:tavLst>
                                    </p:anim>
                                    <p:anim calcmode="lin" valueType="num">
                                      <p:cBhvr>
                                        <p:cTn id="333" dur="996" tmFilter="0.0,0.0; 0.25,0.07; 0.50,0.2; 0.75,0.467; 1.0,1.0">
                                          <p:stCondLst>
                                            <p:cond delay="0"/>
                                          </p:stCondLst>
                                        </p:cTn>
                                        <p:tgtEl>
                                          <p:spTgt spid="8">
                                            <p:graphicEl>
                                              <a:dgm id="{C9DEF3FA-121E-4D82-9024-1EBF431A9F09}"/>
                                            </p:graphicEl>
                                          </p:spTgt>
                                        </p:tgtEl>
                                        <p:attrNameLst>
                                          <p:attrName>ppt_y</p:attrName>
                                        </p:attrNameLst>
                                      </p:cBhvr>
                                      <p:tavLst>
                                        <p:tav tm="0" fmla="#ppt_y-sin(pi*$)/3">
                                          <p:val>
                                            <p:fltVal val="0.5"/>
                                          </p:val>
                                        </p:tav>
                                        <p:tav tm="100000">
                                          <p:val>
                                            <p:fltVal val="1"/>
                                          </p:val>
                                        </p:tav>
                                      </p:tavLst>
                                    </p:anim>
                                    <p:anim calcmode="lin" valueType="num">
                                      <p:cBhvr>
                                        <p:cTn id="334" dur="996" tmFilter="0, 0; 0.125,0.2665; 0.25,0.4; 0.375,0.465; 0.5,0.5;  0.625,0.535; 0.75,0.6; 0.875,0.7335; 1,1">
                                          <p:stCondLst>
                                            <p:cond delay="996"/>
                                          </p:stCondLst>
                                        </p:cTn>
                                        <p:tgtEl>
                                          <p:spTgt spid="8">
                                            <p:graphicEl>
                                              <a:dgm id="{C9DEF3FA-121E-4D82-9024-1EBF431A9F09}"/>
                                            </p:graphicEl>
                                          </p:spTgt>
                                        </p:tgtEl>
                                        <p:attrNameLst>
                                          <p:attrName>ppt_y</p:attrName>
                                        </p:attrNameLst>
                                      </p:cBhvr>
                                      <p:tavLst>
                                        <p:tav tm="0" fmla="#ppt_y-sin(pi*$)/9">
                                          <p:val>
                                            <p:fltVal val="0"/>
                                          </p:val>
                                        </p:tav>
                                        <p:tav tm="100000">
                                          <p:val>
                                            <p:fltVal val="1"/>
                                          </p:val>
                                        </p:tav>
                                      </p:tavLst>
                                    </p:anim>
                                    <p:anim calcmode="lin" valueType="num">
                                      <p:cBhvr>
                                        <p:cTn id="335" dur="498" tmFilter="0, 0; 0.125,0.2665; 0.25,0.4; 0.375,0.465; 0.5,0.5;  0.625,0.535; 0.75,0.6; 0.875,0.7335; 1,1">
                                          <p:stCondLst>
                                            <p:cond delay="1986"/>
                                          </p:stCondLst>
                                        </p:cTn>
                                        <p:tgtEl>
                                          <p:spTgt spid="8">
                                            <p:graphicEl>
                                              <a:dgm id="{C9DEF3FA-121E-4D82-9024-1EBF431A9F09}"/>
                                            </p:graphicEl>
                                          </p:spTgt>
                                        </p:tgtEl>
                                        <p:attrNameLst>
                                          <p:attrName>ppt_y</p:attrName>
                                        </p:attrNameLst>
                                      </p:cBhvr>
                                      <p:tavLst>
                                        <p:tav tm="0" fmla="#ppt_y-sin(pi*$)/27">
                                          <p:val>
                                            <p:fltVal val="0"/>
                                          </p:val>
                                        </p:tav>
                                        <p:tav tm="100000">
                                          <p:val>
                                            <p:fltVal val="1"/>
                                          </p:val>
                                        </p:tav>
                                      </p:tavLst>
                                    </p:anim>
                                    <p:anim calcmode="lin" valueType="num">
                                      <p:cBhvr>
                                        <p:cTn id="336" dur="246" tmFilter="0, 0; 0.125,0.2665; 0.25,0.4; 0.375,0.465; 0.5,0.5;  0.625,0.535; 0.75,0.6; 0.875,0.7335; 1,1">
                                          <p:stCondLst>
                                            <p:cond delay="2484"/>
                                          </p:stCondLst>
                                        </p:cTn>
                                        <p:tgtEl>
                                          <p:spTgt spid="8">
                                            <p:graphicEl>
                                              <a:dgm id="{C9DEF3FA-121E-4D82-9024-1EBF431A9F09}"/>
                                            </p:graphicEl>
                                          </p:spTgt>
                                        </p:tgtEl>
                                        <p:attrNameLst>
                                          <p:attrName>ppt_y</p:attrName>
                                        </p:attrNameLst>
                                      </p:cBhvr>
                                      <p:tavLst>
                                        <p:tav tm="0" fmla="#ppt_y-sin(pi*$)/81">
                                          <p:val>
                                            <p:fltVal val="0"/>
                                          </p:val>
                                        </p:tav>
                                        <p:tav tm="100000">
                                          <p:val>
                                            <p:fltVal val="1"/>
                                          </p:val>
                                        </p:tav>
                                      </p:tavLst>
                                    </p:anim>
                                    <p:animScale>
                                      <p:cBhvr>
                                        <p:cTn id="337" dur="39">
                                          <p:stCondLst>
                                            <p:cond delay="975"/>
                                          </p:stCondLst>
                                        </p:cTn>
                                        <p:tgtEl>
                                          <p:spTgt spid="8">
                                            <p:graphicEl>
                                              <a:dgm id="{C9DEF3FA-121E-4D82-9024-1EBF431A9F09}"/>
                                            </p:graphicEl>
                                          </p:spTgt>
                                        </p:tgtEl>
                                      </p:cBhvr>
                                      <p:to x="100000" y="60000"/>
                                    </p:animScale>
                                    <p:animScale>
                                      <p:cBhvr>
                                        <p:cTn id="338" dur="249" decel="50000">
                                          <p:stCondLst>
                                            <p:cond delay="1014"/>
                                          </p:stCondLst>
                                        </p:cTn>
                                        <p:tgtEl>
                                          <p:spTgt spid="8">
                                            <p:graphicEl>
                                              <a:dgm id="{C9DEF3FA-121E-4D82-9024-1EBF431A9F09}"/>
                                            </p:graphicEl>
                                          </p:spTgt>
                                        </p:tgtEl>
                                      </p:cBhvr>
                                      <p:to x="100000" y="100000"/>
                                    </p:animScale>
                                    <p:animScale>
                                      <p:cBhvr>
                                        <p:cTn id="339" dur="39">
                                          <p:stCondLst>
                                            <p:cond delay="1968"/>
                                          </p:stCondLst>
                                        </p:cTn>
                                        <p:tgtEl>
                                          <p:spTgt spid="8">
                                            <p:graphicEl>
                                              <a:dgm id="{C9DEF3FA-121E-4D82-9024-1EBF431A9F09}"/>
                                            </p:graphicEl>
                                          </p:spTgt>
                                        </p:tgtEl>
                                      </p:cBhvr>
                                      <p:to x="100000" y="80000"/>
                                    </p:animScale>
                                    <p:animScale>
                                      <p:cBhvr>
                                        <p:cTn id="340" dur="249" decel="50000">
                                          <p:stCondLst>
                                            <p:cond delay="2007"/>
                                          </p:stCondLst>
                                        </p:cTn>
                                        <p:tgtEl>
                                          <p:spTgt spid="8">
                                            <p:graphicEl>
                                              <a:dgm id="{C9DEF3FA-121E-4D82-9024-1EBF431A9F09}"/>
                                            </p:graphicEl>
                                          </p:spTgt>
                                        </p:tgtEl>
                                      </p:cBhvr>
                                      <p:to x="100000" y="100000"/>
                                    </p:animScale>
                                    <p:animScale>
                                      <p:cBhvr>
                                        <p:cTn id="341" dur="39">
                                          <p:stCondLst>
                                            <p:cond delay="2463"/>
                                          </p:stCondLst>
                                        </p:cTn>
                                        <p:tgtEl>
                                          <p:spTgt spid="8">
                                            <p:graphicEl>
                                              <a:dgm id="{C9DEF3FA-121E-4D82-9024-1EBF431A9F09}"/>
                                            </p:graphicEl>
                                          </p:spTgt>
                                        </p:tgtEl>
                                      </p:cBhvr>
                                      <p:to x="100000" y="90000"/>
                                    </p:animScale>
                                    <p:animScale>
                                      <p:cBhvr>
                                        <p:cTn id="342" dur="249" decel="50000">
                                          <p:stCondLst>
                                            <p:cond delay="2502"/>
                                          </p:stCondLst>
                                        </p:cTn>
                                        <p:tgtEl>
                                          <p:spTgt spid="8">
                                            <p:graphicEl>
                                              <a:dgm id="{C9DEF3FA-121E-4D82-9024-1EBF431A9F09}"/>
                                            </p:graphicEl>
                                          </p:spTgt>
                                        </p:tgtEl>
                                      </p:cBhvr>
                                      <p:to x="100000" y="100000"/>
                                    </p:animScale>
                                    <p:animScale>
                                      <p:cBhvr>
                                        <p:cTn id="343" dur="39">
                                          <p:stCondLst>
                                            <p:cond delay="2712"/>
                                          </p:stCondLst>
                                        </p:cTn>
                                        <p:tgtEl>
                                          <p:spTgt spid="8">
                                            <p:graphicEl>
                                              <a:dgm id="{C9DEF3FA-121E-4D82-9024-1EBF431A9F09}"/>
                                            </p:graphicEl>
                                          </p:spTgt>
                                        </p:tgtEl>
                                      </p:cBhvr>
                                      <p:to x="100000" y="95000"/>
                                    </p:animScale>
                                    <p:animScale>
                                      <p:cBhvr>
                                        <p:cTn id="344" dur="249" decel="50000">
                                          <p:stCondLst>
                                            <p:cond delay="2751"/>
                                          </p:stCondLst>
                                        </p:cTn>
                                        <p:tgtEl>
                                          <p:spTgt spid="8">
                                            <p:graphicEl>
                                              <a:dgm id="{C9DEF3FA-121E-4D82-9024-1EBF431A9F09}"/>
                                            </p:graphicEl>
                                          </p:spTgt>
                                        </p:tgtEl>
                                      </p:cBhvr>
                                      <p:to x="100000" y="100000"/>
                                    </p:animScale>
                                  </p:childTnLst>
                                </p:cTn>
                              </p:par>
                              <p:par>
                                <p:cTn id="345" presetID="26" presetClass="entr" presetSubtype="0" fill="hold" grpId="0" nodeType="withEffect">
                                  <p:stCondLst>
                                    <p:cond delay="0"/>
                                  </p:stCondLst>
                                  <p:childTnLst>
                                    <p:set>
                                      <p:cBhvr>
                                        <p:cTn id="346" dur="1" fill="hold">
                                          <p:stCondLst>
                                            <p:cond delay="0"/>
                                          </p:stCondLst>
                                        </p:cTn>
                                        <p:tgtEl>
                                          <p:spTgt spid="8">
                                            <p:graphicEl>
                                              <a:dgm id="{7E963FA0-9E0B-45CE-971E-C8A53E2B69C9}"/>
                                            </p:graphicEl>
                                          </p:spTgt>
                                        </p:tgtEl>
                                        <p:attrNameLst>
                                          <p:attrName>style.visibility</p:attrName>
                                        </p:attrNameLst>
                                      </p:cBhvr>
                                      <p:to>
                                        <p:strVal val="visible"/>
                                      </p:to>
                                    </p:set>
                                    <p:animEffect transition="in" filter="wipe(down)">
                                      <p:cBhvr>
                                        <p:cTn id="347" dur="870">
                                          <p:stCondLst>
                                            <p:cond delay="0"/>
                                          </p:stCondLst>
                                        </p:cTn>
                                        <p:tgtEl>
                                          <p:spTgt spid="8">
                                            <p:graphicEl>
                                              <a:dgm id="{7E963FA0-9E0B-45CE-971E-C8A53E2B69C9}"/>
                                            </p:graphicEl>
                                          </p:spTgt>
                                        </p:tgtEl>
                                      </p:cBhvr>
                                    </p:animEffect>
                                    <p:anim calcmode="lin" valueType="num">
                                      <p:cBhvr>
                                        <p:cTn id="348" dur="2733" tmFilter="0,0; 0.14,0.36; 0.43,0.73; 0.71,0.91; 1.0,1.0">
                                          <p:stCondLst>
                                            <p:cond delay="0"/>
                                          </p:stCondLst>
                                        </p:cTn>
                                        <p:tgtEl>
                                          <p:spTgt spid="8">
                                            <p:graphicEl>
                                              <a:dgm id="{7E963FA0-9E0B-45CE-971E-C8A53E2B69C9}"/>
                                            </p:graphicEl>
                                          </p:spTgt>
                                        </p:tgtEl>
                                        <p:attrNameLst>
                                          <p:attrName>ppt_x</p:attrName>
                                        </p:attrNameLst>
                                      </p:cBhvr>
                                      <p:tavLst>
                                        <p:tav tm="0">
                                          <p:val>
                                            <p:strVal val="#ppt_x-0.25"/>
                                          </p:val>
                                        </p:tav>
                                        <p:tav tm="100000">
                                          <p:val>
                                            <p:strVal val="#ppt_x"/>
                                          </p:val>
                                        </p:tav>
                                      </p:tavLst>
                                    </p:anim>
                                    <p:anim calcmode="lin" valueType="num">
                                      <p:cBhvr>
                                        <p:cTn id="349" dur="996" tmFilter="0.0,0.0; 0.25,0.07; 0.50,0.2; 0.75,0.467; 1.0,1.0">
                                          <p:stCondLst>
                                            <p:cond delay="0"/>
                                          </p:stCondLst>
                                        </p:cTn>
                                        <p:tgtEl>
                                          <p:spTgt spid="8">
                                            <p:graphicEl>
                                              <a:dgm id="{7E963FA0-9E0B-45CE-971E-C8A53E2B69C9}"/>
                                            </p:graphicEl>
                                          </p:spTgt>
                                        </p:tgtEl>
                                        <p:attrNameLst>
                                          <p:attrName>ppt_y</p:attrName>
                                        </p:attrNameLst>
                                      </p:cBhvr>
                                      <p:tavLst>
                                        <p:tav tm="0" fmla="#ppt_y-sin(pi*$)/3">
                                          <p:val>
                                            <p:fltVal val="0.5"/>
                                          </p:val>
                                        </p:tav>
                                        <p:tav tm="100000">
                                          <p:val>
                                            <p:fltVal val="1"/>
                                          </p:val>
                                        </p:tav>
                                      </p:tavLst>
                                    </p:anim>
                                    <p:anim calcmode="lin" valueType="num">
                                      <p:cBhvr>
                                        <p:cTn id="350" dur="996" tmFilter="0, 0; 0.125,0.2665; 0.25,0.4; 0.375,0.465; 0.5,0.5;  0.625,0.535; 0.75,0.6; 0.875,0.7335; 1,1">
                                          <p:stCondLst>
                                            <p:cond delay="996"/>
                                          </p:stCondLst>
                                        </p:cTn>
                                        <p:tgtEl>
                                          <p:spTgt spid="8">
                                            <p:graphicEl>
                                              <a:dgm id="{7E963FA0-9E0B-45CE-971E-C8A53E2B69C9}"/>
                                            </p:graphicEl>
                                          </p:spTgt>
                                        </p:tgtEl>
                                        <p:attrNameLst>
                                          <p:attrName>ppt_y</p:attrName>
                                        </p:attrNameLst>
                                      </p:cBhvr>
                                      <p:tavLst>
                                        <p:tav tm="0" fmla="#ppt_y-sin(pi*$)/9">
                                          <p:val>
                                            <p:fltVal val="0"/>
                                          </p:val>
                                        </p:tav>
                                        <p:tav tm="100000">
                                          <p:val>
                                            <p:fltVal val="1"/>
                                          </p:val>
                                        </p:tav>
                                      </p:tavLst>
                                    </p:anim>
                                    <p:anim calcmode="lin" valueType="num">
                                      <p:cBhvr>
                                        <p:cTn id="351" dur="498" tmFilter="0, 0; 0.125,0.2665; 0.25,0.4; 0.375,0.465; 0.5,0.5;  0.625,0.535; 0.75,0.6; 0.875,0.7335; 1,1">
                                          <p:stCondLst>
                                            <p:cond delay="1986"/>
                                          </p:stCondLst>
                                        </p:cTn>
                                        <p:tgtEl>
                                          <p:spTgt spid="8">
                                            <p:graphicEl>
                                              <a:dgm id="{7E963FA0-9E0B-45CE-971E-C8A53E2B69C9}"/>
                                            </p:graphicEl>
                                          </p:spTgt>
                                        </p:tgtEl>
                                        <p:attrNameLst>
                                          <p:attrName>ppt_y</p:attrName>
                                        </p:attrNameLst>
                                      </p:cBhvr>
                                      <p:tavLst>
                                        <p:tav tm="0" fmla="#ppt_y-sin(pi*$)/27">
                                          <p:val>
                                            <p:fltVal val="0"/>
                                          </p:val>
                                        </p:tav>
                                        <p:tav tm="100000">
                                          <p:val>
                                            <p:fltVal val="1"/>
                                          </p:val>
                                        </p:tav>
                                      </p:tavLst>
                                    </p:anim>
                                    <p:anim calcmode="lin" valueType="num">
                                      <p:cBhvr>
                                        <p:cTn id="352" dur="246" tmFilter="0, 0; 0.125,0.2665; 0.25,0.4; 0.375,0.465; 0.5,0.5;  0.625,0.535; 0.75,0.6; 0.875,0.7335; 1,1">
                                          <p:stCondLst>
                                            <p:cond delay="2484"/>
                                          </p:stCondLst>
                                        </p:cTn>
                                        <p:tgtEl>
                                          <p:spTgt spid="8">
                                            <p:graphicEl>
                                              <a:dgm id="{7E963FA0-9E0B-45CE-971E-C8A53E2B69C9}"/>
                                            </p:graphicEl>
                                          </p:spTgt>
                                        </p:tgtEl>
                                        <p:attrNameLst>
                                          <p:attrName>ppt_y</p:attrName>
                                        </p:attrNameLst>
                                      </p:cBhvr>
                                      <p:tavLst>
                                        <p:tav tm="0" fmla="#ppt_y-sin(pi*$)/81">
                                          <p:val>
                                            <p:fltVal val="0"/>
                                          </p:val>
                                        </p:tav>
                                        <p:tav tm="100000">
                                          <p:val>
                                            <p:fltVal val="1"/>
                                          </p:val>
                                        </p:tav>
                                      </p:tavLst>
                                    </p:anim>
                                    <p:animScale>
                                      <p:cBhvr>
                                        <p:cTn id="353" dur="39">
                                          <p:stCondLst>
                                            <p:cond delay="975"/>
                                          </p:stCondLst>
                                        </p:cTn>
                                        <p:tgtEl>
                                          <p:spTgt spid="8">
                                            <p:graphicEl>
                                              <a:dgm id="{7E963FA0-9E0B-45CE-971E-C8A53E2B69C9}"/>
                                            </p:graphicEl>
                                          </p:spTgt>
                                        </p:tgtEl>
                                      </p:cBhvr>
                                      <p:to x="100000" y="60000"/>
                                    </p:animScale>
                                    <p:animScale>
                                      <p:cBhvr>
                                        <p:cTn id="354" dur="249" decel="50000">
                                          <p:stCondLst>
                                            <p:cond delay="1014"/>
                                          </p:stCondLst>
                                        </p:cTn>
                                        <p:tgtEl>
                                          <p:spTgt spid="8">
                                            <p:graphicEl>
                                              <a:dgm id="{7E963FA0-9E0B-45CE-971E-C8A53E2B69C9}"/>
                                            </p:graphicEl>
                                          </p:spTgt>
                                        </p:tgtEl>
                                      </p:cBhvr>
                                      <p:to x="100000" y="100000"/>
                                    </p:animScale>
                                    <p:animScale>
                                      <p:cBhvr>
                                        <p:cTn id="355" dur="39">
                                          <p:stCondLst>
                                            <p:cond delay="1968"/>
                                          </p:stCondLst>
                                        </p:cTn>
                                        <p:tgtEl>
                                          <p:spTgt spid="8">
                                            <p:graphicEl>
                                              <a:dgm id="{7E963FA0-9E0B-45CE-971E-C8A53E2B69C9}"/>
                                            </p:graphicEl>
                                          </p:spTgt>
                                        </p:tgtEl>
                                      </p:cBhvr>
                                      <p:to x="100000" y="80000"/>
                                    </p:animScale>
                                    <p:animScale>
                                      <p:cBhvr>
                                        <p:cTn id="356" dur="249" decel="50000">
                                          <p:stCondLst>
                                            <p:cond delay="2007"/>
                                          </p:stCondLst>
                                        </p:cTn>
                                        <p:tgtEl>
                                          <p:spTgt spid="8">
                                            <p:graphicEl>
                                              <a:dgm id="{7E963FA0-9E0B-45CE-971E-C8A53E2B69C9}"/>
                                            </p:graphicEl>
                                          </p:spTgt>
                                        </p:tgtEl>
                                      </p:cBhvr>
                                      <p:to x="100000" y="100000"/>
                                    </p:animScale>
                                    <p:animScale>
                                      <p:cBhvr>
                                        <p:cTn id="357" dur="39">
                                          <p:stCondLst>
                                            <p:cond delay="2463"/>
                                          </p:stCondLst>
                                        </p:cTn>
                                        <p:tgtEl>
                                          <p:spTgt spid="8">
                                            <p:graphicEl>
                                              <a:dgm id="{7E963FA0-9E0B-45CE-971E-C8A53E2B69C9}"/>
                                            </p:graphicEl>
                                          </p:spTgt>
                                        </p:tgtEl>
                                      </p:cBhvr>
                                      <p:to x="100000" y="90000"/>
                                    </p:animScale>
                                    <p:animScale>
                                      <p:cBhvr>
                                        <p:cTn id="358" dur="249" decel="50000">
                                          <p:stCondLst>
                                            <p:cond delay="2502"/>
                                          </p:stCondLst>
                                        </p:cTn>
                                        <p:tgtEl>
                                          <p:spTgt spid="8">
                                            <p:graphicEl>
                                              <a:dgm id="{7E963FA0-9E0B-45CE-971E-C8A53E2B69C9}"/>
                                            </p:graphicEl>
                                          </p:spTgt>
                                        </p:tgtEl>
                                      </p:cBhvr>
                                      <p:to x="100000" y="100000"/>
                                    </p:animScale>
                                    <p:animScale>
                                      <p:cBhvr>
                                        <p:cTn id="359" dur="39">
                                          <p:stCondLst>
                                            <p:cond delay="2712"/>
                                          </p:stCondLst>
                                        </p:cTn>
                                        <p:tgtEl>
                                          <p:spTgt spid="8">
                                            <p:graphicEl>
                                              <a:dgm id="{7E963FA0-9E0B-45CE-971E-C8A53E2B69C9}"/>
                                            </p:graphicEl>
                                          </p:spTgt>
                                        </p:tgtEl>
                                      </p:cBhvr>
                                      <p:to x="100000" y="95000"/>
                                    </p:animScale>
                                    <p:animScale>
                                      <p:cBhvr>
                                        <p:cTn id="360" dur="249" decel="50000">
                                          <p:stCondLst>
                                            <p:cond delay="2751"/>
                                          </p:stCondLst>
                                        </p:cTn>
                                        <p:tgtEl>
                                          <p:spTgt spid="8">
                                            <p:graphicEl>
                                              <a:dgm id="{7E963FA0-9E0B-45CE-971E-C8A53E2B69C9}"/>
                                            </p:graphicEl>
                                          </p:spTgt>
                                        </p:tgtEl>
                                      </p:cBhvr>
                                      <p:to x="100000" y="100000"/>
                                    </p:animScale>
                                  </p:childTnLst>
                                </p:cTn>
                              </p:par>
                            </p:childTnLst>
                          </p:cTn>
                        </p:par>
                      </p:childTnLst>
                    </p:cTn>
                  </p:par>
                  <p:par>
                    <p:cTn id="361" fill="hold">
                      <p:stCondLst>
                        <p:cond delay="indefinite"/>
                      </p:stCondLst>
                      <p:childTnLst>
                        <p:par>
                          <p:cTn id="362" fill="hold">
                            <p:stCondLst>
                              <p:cond delay="0"/>
                            </p:stCondLst>
                            <p:childTnLst>
                              <p:par>
                                <p:cTn id="363" presetID="26" presetClass="entr" presetSubtype="0" fill="hold" grpId="0" nodeType="clickEffect">
                                  <p:stCondLst>
                                    <p:cond delay="0"/>
                                  </p:stCondLst>
                                  <p:childTnLst>
                                    <p:set>
                                      <p:cBhvr>
                                        <p:cTn id="364" dur="1" fill="hold">
                                          <p:stCondLst>
                                            <p:cond delay="0"/>
                                          </p:stCondLst>
                                        </p:cTn>
                                        <p:tgtEl>
                                          <p:spTgt spid="8">
                                            <p:graphicEl>
                                              <a:dgm id="{EC2DA879-D612-490B-8C03-7339798C72D6}"/>
                                            </p:graphicEl>
                                          </p:spTgt>
                                        </p:tgtEl>
                                        <p:attrNameLst>
                                          <p:attrName>style.visibility</p:attrName>
                                        </p:attrNameLst>
                                      </p:cBhvr>
                                      <p:to>
                                        <p:strVal val="visible"/>
                                      </p:to>
                                    </p:set>
                                    <p:animEffect transition="in" filter="wipe(down)">
                                      <p:cBhvr>
                                        <p:cTn id="365" dur="870">
                                          <p:stCondLst>
                                            <p:cond delay="0"/>
                                          </p:stCondLst>
                                        </p:cTn>
                                        <p:tgtEl>
                                          <p:spTgt spid="8">
                                            <p:graphicEl>
                                              <a:dgm id="{EC2DA879-D612-490B-8C03-7339798C72D6}"/>
                                            </p:graphicEl>
                                          </p:spTgt>
                                        </p:tgtEl>
                                      </p:cBhvr>
                                    </p:animEffect>
                                    <p:anim calcmode="lin" valueType="num">
                                      <p:cBhvr>
                                        <p:cTn id="366" dur="2733" tmFilter="0,0; 0.14,0.36; 0.43,0.73; 0.71,0.91; 1.0,1.0">
                                          <p:stCondLst>
                                            <p:cond delay="0"/>
                                          </p:stCondLst>
                                        </p:cTn>
                                        <p:tgtEl>
                                          <p:spTgt spid="8">
                                            <p:graphicEl>
                                              <a:dgm id="{EC2DA879-D612-490B-8C03-7339798C72D6}"/>
                                            </p:graphicEl>
                                          </p:spTgt>
                                        </p:tgtEl>
                                        <p:attrNameLst>
                                          <p:attrName>ppt_x</p:attrName>
                                        </p:attrNameLst>
                                      </p:cBhvr>
                                      <p:tavLst>
                                        <p:tav tm="0">
                                          <p:val>
                                            <p:strVal val="#ppt_x-0.25"/>
                                          </p:val>
                                        </p:tav>
                                        <p:tav tm="100000">
                                          <p:val>
                                            <p:strVal val="#ppt_x"/>
                                          </p:val>
                                        </p:tav>
                                      </p:tavLst>
                                    </p:anim>
                                    <p:anim calcmode="lin" valueType="num">
                                      <p:cBhvr>
                                        <p:cTn id="367" dur="996" tmFilter="0.0,0.0; 0.25,0.07; 0.50,0.2; 0.75,0.467; 1.0,1.0">
                                          <p:stCondLst>
                                            <p:cond delay="0"/>
                                          </p:stCondLst>
                                        </p:cTn>
                                        <p:tgtEl>
                                          <p:spTgt spid="8">
                                            <p:graphicEl>
                                              <a:dgm id="{EC2DA879-D612-490B-8C03-7339798C72D6}"/>
                                            </p:graphicEl>
                                          </p:spTgt>
                                        </p:tgtEl>
                                        <p:attrNameLst>
                                          <p:attrName>ppt_y</p:attrName>
                                        </p:attrNameLst>
                                      </p:cBhvr>
                                      <p:tavLst>
                                        <p:tav tm="0" fmla="#ppt_y-sin(pi*$)/3">
                                          <p:val>
                                            <p:fltVal val="0.5"/>
                                          </p:val>
                                        </p:tav>
                                        <p:tav tm="100000">
                                          <p:val>
                                            <p:fltVal val="1"/>
                                          </p:val>
                                        </p:tav>
                                      </p:tavLst>
                                    </p:anim>
                                    <p:anim calcmode="lin" valueType="num">
                                      <p:cBhvr>
                                        <p:cTn id="368" dur="996" tmFilter="0, 0; 0.125,0.2665; 0.25,0.4; 0.375,0.465; 0.5,0.5;  0.625,0.535; 0.75,0.6; 0.875,0.7335; 1,1">
                                          <p:stCondLst>
                                            <p:cond delay="996"/>
                                          </p:stCondLst>
                                        </p:cTn>
                                        <p:tgtEl>
                                          <p:spTgt spid="8">
                                            <p:graphicEl>
                                              <a:dgm id="{EC2DA879-D612-490B-8C03-7339798C72D6}"/>
                                            </p:graphicEl>
                                          </p:spTgt>
                                        </p:tgtEl>
                                        <p:attrNameLst>
                                          <p:attrName>ppt_y</p:attrName>
                                        </p:attrNameLst>
                                      </p:cBhvr>
                                      <p:tavLst>
                                        <p:tav tm="0" fmla="#ppt_y-sin(pi*$)/9">
                                          <p:val>
                                            <p:fltVal val="0"/>
                                          </p:val>
                                        </p:tav>
                                        <p:tav tm="100000">
                                          <p:val>
                                            <p:fltVal val="1"/>
                                          </p:val>
                                        </p:tav>
                                      </p:tavLst>
                                    </p:anim>
                                    <p:anim calcmode="lin" valueType="num">
                                      <p:cBhvr>
                                        <p:cTn id="369" dur="498" tmFilter="0, 0; 0.125,0.2665; 0.25,0.4; 0.375,0.465; 0.5,0.5;  0.625,0.535; 0.75,0.6; 0.875,0.7335; 1,1">
                                          <p:stCondLst>
                                            <p:cond delay="1986"/>
                                          </p:stCondLst>
                                        </p:cTn>
                                        <p:tgtEl>
                                          <p:spTgt spid="8">
                                            <p:graphicEl>
                                              <a:dgm id="{EC2DA879-D612-490B-8C03-7339798C72D6}"/>
                                            </p:graphicEl>
                                          </p:spTgt>
                                        </p:tgtEl>
                                        <p:attrNameLst>
                                          <p:attrName>ppt_y</p:attrName>
                                        </p:attrNameLst>
                                      </p:cBhvr>
                                      <p:tavLst>
                                        <p:tav tm="0" fmla="#ppt_y-sin(pi*$)/27">
                                          <p:val>
                                            <p:fltVal val="0"/>
                                          </p:val>
                                        </p:tav>
                                        <p:tav tm="100000">
                                          <p:val>
                                            <p:fltVal val="1"/>
                                          </p:val>
                                        </p:tav>
                                      </p:tavLst>
                                    </p:anim>
                                    <p:anim calcmode="lin" valueType="num">
                                      <p:cBhvr>
                                        <p:cTn id="370" dur="246" tmFilter="0, 0; 0.125,0.2665; 0.25,0.4; 0.375,0.465; 0.5,0.5;  0.625,0.535; 0.75,0.6; 0.875,0.7335; 1,1">
                                          <p:stCondLst>
                                            <p:cond delay="2484"/>
                                          </p:stCondLst>
                                        </p:cTn>
                                        <p:tgtEl>
                                          <p:spTgt spid="8">
                                            <p:graphicEl>
                                              <a:dgm id="{EC2DA879-D612-490B-8C03-7339798C72D6}"/>
                                            </p:graphicEl>
                                          </p:spTgt>
                                        </p:tgtEl>
                                        <p:attrNameLst>
                                          <p:attrName>ppt_y</p:attrName>
                                        </p:attrNameLst>
                                      </p:cBhvr>
                                      <p:tavLst>
                                        <p:tav tm="0" fmla="#ppt_y-sin(pi*$)/81">
                                          <p:val>
                                            <p:fltVal val="0"/>
                                          </p:val>
                                        </p:tav>
                                        <p:tav tm="100000">
                                          <p:val>
                                            <p:fltVal val="1"/>
                                          </p:val>
                                        </p:tav>
                                      </p:tavLst>
                                    </p:anim>
                                    <p:animScale>
                                      <p:cBhvr>
                                        <p:cTn id="371" dur="39">
                                          <p:stCondLst>
                                            <p:cond delay="975"/>
                                          </p:stCondLst>
                                        </p:cTn>
                                        <p:tgtEl>
                                          <p:spTgt spid="8">
                                            <p:graphicEl>
                                              <a:dgm id="{EC2DA879-D612-490B-8C03-7339798C72D6}"/>
                                            </p:graphicEl>
                                          </p:spTgt>
                                        </p:tgtEl>
                                      </p:cBhvr>
                                      <p:to x="100000" y="60000"/>
                                    </p:animScale>
                                    <p:animScale>
                                      <p:cBhvr>
                                        <p:cTn id="372" dur="249" decel="50000">
                                          <p:stCondLst>
                                            <p:cond delay="1014"/>
                                          </p:stCondLst>
                                        </p:cTn>
                                        <p:tgtEl>
                                          <p:spTgt spid="8">
                                            <p:graphicEl>
                                              <a:dgm id="{EC2DA879-D612-490B-8C03-7339798C72D6}"/>
                                            </p:graphicEl>
                                          </p:spTgt>
                                        </p:tgtEl>
                                      </p:cBhvr>
                                      <p:to x="100000" y="100000"/>
                                    </p:animScale>
                                    <p:animScale>
                                      <p:cBhvr>
                                        <p:cTn id="373" dur="39">
                                          <p:stCondLst>
                                            <p:cond delay="1968"/>
                                          </p:stCondLst>
                                        </p:cTn>
                                        <p:tgtEl>
                                          <p:spTgt spid="8">
                                            <p:graphicEl>
                                              <a:dgm id="{EC2DA879-D612-490B-8C03-7339798C72D6}"/>
                                            </p:graphicEl>
                                          </p:spTgt>
                                        </p:tgtEl>
                                      </p:cBhvr>
                                      <p:to x="100000" y="80000"/>
                                    </p:animScale>
                                    <p:animScale>
                                      <p:cBhvr>
                                        <p:cTn id="374" dur="249" decel="50000">
                                          <p:stCondLst>
                                            <p:cond delay="2007"/>
                                          </p:stCondLst>
                                        </p:cTn>
                                        <p:tgtEl>
                                          <p:spTgt spid="8">
                                            <p:graphicEl>
                                              <a:dgm id="{EC2DA879-D612-490B-8C03-7339798C72D6}"/>
                                            </p:graphicEl>
                                          </p:spTgt>
                                        </p:tgtEl>
                                      </p:cBhvr>
                                      <p:to x="100000" y="100000"/>
                                    </p:animScale>
                                    <p:animScale>
                                      <p:cBhvr>
                                        <p:cTn id="375" dur="39">
                                          <p:stCondLst>
                                            <p:cond delay="2463"/>
                                          </p:stCondLst>
                                        </p:cTn>
                                        <p:tgtEl>
                                          <p:spTgt spid="8">
                                            <p:graphicEl>
                                              <a:dgm id="{EC2DA879-D612-490B-8C03-7339798C72D6}"/>
                                            </p:graphicEl>
                                          </p:spTgt>
                                        </p:tgtEl>
                                      </p:cBhvr>
                                      <p:to x="100000" y="90000"/>
                                    </p:animScale>
                                    <p:animScale>
                                      <p:cBhvr>
                                        <p:cTn id="376" dur="249" decel="50000">
                                          <p:stCondLst>
                                            <p:cond delay="2502"/>
                                          </p:stCondLst>
                                        </p:cTn>
                                        <p:tgtEl>
                                          <p:spTgt spid="8">
                                            <p:graphicEl>
                                              <a:dgm id="{EC2DA879-D612-490B-8C03-7339798C72D6}"/>
                                            </p:graphicEl>
                                          </p:spTgt>
                                        </p:tgtEl>
                                      </p:cBhvr>
                                      <p:to x="100000" y="100000"/>
                                    </p:animScale>
                                    <p:animScale>
                                      <p:cBhvr>
                                        <p:cTn id="377" dur="39">
                                          <p:stCondLst>
                                            <p:cond delay="2712"/>
                                          </p:stCondLst>
                                        </p:cTn>
                                        <p:tgtEl>
                                          <p:spTgt spid="8">
                                            <p:graphicEl>
                                              <a:dgm id="{EC2DA879-D612-490B-8C03-7339798C72D6}"/>
                                            </p:graphicEl>
                                          </p:spTgt>
                                        </p:tgtEl>
                                      </p:cBhvr>
                                      <p:to x="100000" y="95000"/>
                                    </p:animScale>
                                    <p:animScale>
                                      <p:cBhvr>
                                        <p:cTn id="378" dur="249" decel="50000">
                                          <p:stCondLst>
                                            <p:cond delay="2751"/>
                                          </p:stCondLst>
                                        </p:cTn>
                                        <p:tgtEl>
                                          <p:spTgt spid="8">
                                            <p:graphicEl>
                                              <a:dgm id="{EC2DA879-D612-490B-8C03-7339798C72D6}"/>
                                            </p:graphicEl>
                                          </p:spTgt>
                                        </p:tgtEl>
                                      </p:cBhvr>
                                      <p:to x="100000" y="100000"/>
                                    </p:animScale>
                                  </p:childTnLst>
                                </p:cTn>
                              </p:par>
                              <p:par>
                                <p:cTn id="379" presetID="26" presetClass="entr" presetSubtype="0" fill="hold" grpId="0" nodeType="withEffect">
                                  <p:stCondLst>
                                    <p:cond delay="0"/>
                                  </p:stCondLst>
                                  <p:childTnLst>
                                    <p:set>
                                      <p:cBhvr>
                                        <p:cTn id="380" dur="1" fill="hold">
                                          <p:stCondLst>
                                            <p:cond delay="0"/>
                                          </p:stCondLst>
                                        </p:cTn>
                                        <p:tgtEl>
                                          <p:spTgt spid="8">
                                            <p:graphicEl>
                                              <a:dgm id="{E99A3FC9-DAE9-4B6D-B0FB-2715200EE21C}"/>
                                            </p:graphicEl>
                                          </p:spTgt>
                                        </p:tgtEl>
                                        <p:attrNameLst>
                                          <p:attrName>style.visibility</p:attrName>
                                        </p:attrNameLst>
                                      </p:cBhvr>
                                      <p:to>
                                        <p:strVal val="visible"/>
                                      </p:to>
                                    </p:set>
                                    <p:animEffect transition="in" filter="wipe(down)">
                                      <p:cBhvr>
                                        <p:cTn id="381" dur="870">
                                          <p:stCondLst>
                                            <p:cond delay="0"/>
                                          </p:stCondLst>
                                        </p:cTn>
                                        <p:tgtEl>
                                          <p:spTgt spid="8">
                                            <p:graphicEl>
                                              <a:dgm id="{E99A3FC9-DAE9-4B6D-B0FB-2715200EE21C}"/>
                                            </p:graphicEl>
                                          </p:spTgt>
                                        </p:tgtEl>
                                      </p:cBhvr>
                                    </p:animEffect>
                                    <p:anim calcmode="lin" valueType="num">
                                      <p:cBhvr>
                                        <p:cTn id="382" dur="2733" tmFilter="0,0; 0.14,0.36; 0.43,0.73; 0.71,0.91; 1.0,1.0">
                                          <p:stCondLst>
                                            <p:cond delay="0"/>
                                          </p:stCondLst>
                                        </p:cTn>
                                        <p:tgtEl>
                                          <p:spTgt spid="8">
                                            <p:graphicEl>
                                              <a:dgm id="{E99A3FC9-DAE9-4B6D-B0FB-2715200EE21C}"/>
                                            </p:graphicEl>
                                          </p:spTgt>
                                        </p:tgtEl>
                                        <p:attrNameLst>
                                          <p:attrName>ppt_x</p:attrName>
                                        </p:attrNameLst>
                                      </p:cBhvr>
                                      <p:tavLst>
                                        <p:tav tm="0">
                                          <p:val>
                                            <p:strVal val="#ppt_x-0.25"/>
                                          </p:val>
                                        </p:tav>
                                        <p:tav tm="100000">
                                          <p:val>
                                            <p:strVal val="#ppt_x"/>
                                          </p:val>
                                        </p:tav>
                                      </p:tavLst>
                                    </p:anim>
                                    <p:anim calcmode="lin" valueType="num">
                                      <p:cBhvr>
                                        <p:cTn id="383" dur="996" tmFilter="0.0,0.0; 0.25,0.07; 0.50,0.2; 0.75,0.467; 1.0,1.0">
                                          <p:stCondLst>
                                            <p:cond delay="0"/>
                                          </p:stCondLst>
                                        </p:cTn>
                                        <p:tgtEl>
                                          <p:spTgt spid="8">
                                            <p:graphicEl>
                                              <a:dgm id="{E99A3FC9-DAE9-4B6D-B0FB-2715200EE21C}"/>
                                            </p:graphicEl>
                                          </p:spTgt>
                                        </p:tgtEl>
                                        <p:attrNameLst>
                                          <p:attrName>ppt_y</p:attrName>
                                        </p:attrNameLst>
                                      </p:cBhvr>
                                      <p:tavLst>
                                        <p:tav tm="0" fmla="#ppt_y-sin(pi*$)/3">
                                          <p:val>
                                            <p:fltVal val="0.5"/>
                                          </p:val>
                                        </p:tav>
                                        <p:tav tm="100000">
                                          <p:val>
                                            <p:fltVal val="1"/>
                                          </p:val>
                                        </p:tav>
                                      </p:tavLst>
                                    </p:anim>
                                    <p:anim calcmode="lin" valueType="num">
                                      <p:cBhvr>
                                        <p:cTn id="384" dur="996" tmFilter="0, 0; 0.125,0.2665; 0.25,0.4; 0.375,0.465; 0.5,0.5;  0.625,0.535; 0.75,0.6; 0.875,0.7335; 1,1">
                                          <p:stCondLst>
                                            <p:cond delay="996"/>
                                          </p:stCondLst>
                                        </p:cTn>
                                        <p:tgtEl>
                                          <p:spTgt spid="8">
                                            <p:graphicEl>
                                              <a:dgm id="{E99A3FC9-DAE9-4B6D-B0FB-2715200EE21C}"/>
                                            </p:graphicEl>
                                          </p:spTgt>
                                        </p:tgtEl>
                                        <p:attrNameLst>
                                          <p:attrName>ppt_y</p:attrName>
                                        </p:attrNameLst>
                                      </p:cBhvr>
                                      <p:tavLst>
                                        <p:tav tm="0" fmla="#ppt_y-sin(pi*$)/9">
                                          <p:val>
                                            <p:fltVal val="0"/>
                                          </p:val>
                                        </p:tav>
                                        <p:tav tm="100000">
                                          <p:val>
                                            <p:fltVal val="1"/>
                                          </p:val>
                                        </p:tav>
                                      </p:tavLst>
                                    </p:anim>
                                    <p:anim calcmode="lin" valueType="num">
                                      <p:cBhvr>
                                        <p:cTn id="385" dur="498" tmFilter="0, 0; 0.125,0.2665; 0.25,0.4; 0.375,0.465; 0.5,0.5;  0.625,0.535; 0.75,0.6; 0.875,0.7335; 1,1">
                                          <p:stCondLst>
                                            <p:cond delay="1986"/>
                                          </p:stCondLst>
                                        </p:cTn>
                                        <p:tgtEl>
                                          <p:spTgt spid="8">
                                            <p:graphicEl>
                                              <a:dgm id="{E99A3FC9-DAE9-4B6D-B0FB-2715200EE21C}"/>
                                            </p:graphicEl>
                                          </p:spTgt>
                                        </p:tgtEl>
                                        <p:attrNameLst>
                                          <p:attrName>ppt_y</p:attrName>
                                        </p:attrNameLst>
                                      </p:cBhvr>
                                      <p:tavLst>
                                        <p:tav tm="0" fmla="#ppt_y-sin(pi*$)/27">
                                          <p:val>
                                            <p:fltVal val="0"/>
                                          </p:val>
                                        </p:tav>
                                        <p:tav tm="100000">
                                          <p:val>
                                            <p:fltVal val="1"/>
                                          </p:val>
                                        </p:tav>
                                      </p:tavLst>
                                    </p:anim>
                                    <p:anim calcmode="lin" valueType="num">
                                      <p:cBhvr>
                                        <p:cTn id="386" dur="246" tmFilter="0, 0; 0.125,0.2665; 0.25,0.4; 0.375,0.465; 0.5,0.5;  0.625,0.535; 0.75,0.6; 0.875,0.7335; 1,1">
                                          <p:stCondLst>
                                            <p:cond delay="2484"/>
                                          </p:stCondLst>
                                        </p:cTn>
                                        <p:tgtEl>
                                          <p:spTgt spid="8">
                                            <p:graphicEl>
                                              <a:dgm id="{E99A3FC9-DAE9-4B6D-B0FB-2715200EE21C}"/>
                                            </p:graphicEl>
                                          </p:spTgt>
                                        </p:tgtEl>
                                        <p:attrNameLst>
                                          <p:attrName>ppt_y</p:attrName>
                                        </p:attrNameLst>
                                      </p:cBhvr>
                                      <p:tavLst>
                                        <p:tav tm="0" fmla="#ppt_y-sin(pi*$)/81">
                                          <p:val>
                                            <p:fltVal val="0"/>
                                          </p:val>
                                        </p:tav>
                                        <p:tav tm="100000">
                                          <p:val>
                                            <p:fltVal val="1"/>
                                          </p:val>
                                        </p:tav>
                                      </p:tavLst>
                                    </p:anim>
                                    <p:animScale>
                                      <p:cBhvr>
                                        <p:cTn id="387" dur="39">
                                          <p:stCondLst>
                                            <p:cond delay="975"/>
                                          </p:stCondLst>
                                        </p:cTn>
                                        <p:tgtEl>
                                          <p:spTgt spid="8">
                                            <p:graphicEl>
                                              <a:dgm id="{E99A3FC9-DAE9-4B6D-B0FB-2715200EE21C}"/>
                                            </p:graphicEl>
                                          </p:spTgt>
                                        </p:tgtEl>
                                      </p:cBhvr>
                                      <p:to x="100000" y="60000"/>
                                    </p:animScale>
                                    <p:animScale>
                                      <p:cBhvr>
                                        <p:cTn id="388" dur="249" decel="50000">
                                          <p:stCondLst>
                                            <p:cond delay="1014"/>
                                          </p:stCondLst>
                                        </p:cTn>
                                        <p:tgtEl>
                                          <p:spTgt spid="8">
                                            <p:graphicEl>
                                              <a:dgm id="{E99A3FC9-DAE9-4B6D-B0FB-2715200EE21C}"/>
                                            </p:graphicEl>
                                          </p:spTgt>
                                        </p:tgtEl>
                                      </p:cBhvr>
                                      <p:to x="100000" y="100000"/>
                                    </p:animScale>
                                    <p:animScale>
                                      <p:cBhvr>
                                        <p:cTn id="389" dur="39">
                                          <p:stCondLst>
                                            <p:cond delay="1968"/>
                                          </p:stCondLst>
                                        </p:cTn>
                                        <p:tgtEl>
                                          <p:spTgt spid="8">
                                            <p:graphicEl>
                                              <a:dgm id="{E99A3FC9-DAE9-4B6D-B0FB-2715200EE21C}"/>
                                            </p:graphicEl>
                                          </p:spTgt>
                                        </p:tgtEl>
                                      </p:cBhvr>
                                      <p:to x="100000" y="80000"/>
                                    </p:animScale>
                                    <p:animScale>
                                      <p:cBhvr>
                                        <p:cTn id="390" dur="249" decel="50000">
                                          <p:stCondLst>
                                            <p:cond delay="2007"/>
                                          </p:stCondLst>
                                        </p:cTn>
                                        <p:tgtEl>
                                          <p:spTgt spid="8">
                                            <p:graphicEl>
                                              <a:dgm id="{E99A3FC9-DAE9-4B6D-B0FB-2715200EE21C}"/>
                                            </p:graphicEl>
                                          </p:spTgt>
                                        </p:tgtEl>
                                      </p:cBhvr>
                                      <p:to x="100000" y="100000"/>
                                    </p:animScale>
                                    <p:animScale>
                                      <p:cBhvr>
                                        <p:cTn id="391" dur="39">
                                          <p:stCondLst>
                                            <p:cond delay="2463"/>
                                          </p:stCondLst>
                                        </p:cTn>
                                        <p:tgtEl>
                                          <p:spTgt spid="8">
                                            <p:graphicEl>
                                              <a:dgm id="{E99A3FC9-DAE9-4B6D-B0FB-2715200EE21C}"/>
                                            </p:graphicEl>
                                          </p:spTgt>
                                        </p:tgtEl>
                                      </p:cBhvr>
                                      <p:to x="100000" y="90000"/>
                                    </p:animScale>
                                    <p:animScale>
                                      <p:cBhvr>
                                        <p:cTn id="392" dur="249" decel="50000">
                                          <p:stCondLst>
                                            <p:cond delay="2502"/>
                                          </p:stCondLst>
                                        </p:cTn>
                                        <p:tgtEl>
                                          <p:spTgt spid="8">
                                            <p:graphicEl>
                                              <a:dgm id="{E99A3FC9-DAE9-4B6D-B0FB-2715200EE21C}"/>
                                            </p:graphicEl>
                                          </p:spTgt>
                                        </p:tgtEl>
                                      </p:cBhvr>
                                      <p:to x="100000" y="100000"/>
                                    </p:animScale>
                                    <p:animScale>
                                      <p:cBhvr>
                                        <p:cTn id="393" dur="39">
                                          <p:stCondLst>
                                            <p:cond delay="2712"/>
                                          </p:stCondLst>
                                        </p:cTn>
                                        <p:tgtEl>
                                          <p:spTgt spid="8">
                                            <p:graphicEl>
                                              <a:dgm id="{E99A3FC9-DAE9-4B6D-B0FB-2715200EE21C}"/>
                                            </p:graphicEl>
                                          </p:spTgt>
                                        </p:tgtEl>
                                      </p:cBhvr>
                                      <p:to x="100000" y="95000"/>
                                    </p:animScale>
                                    <p:animScale>
                                      <p:cBhvr>
                                        <p:cTn id="394" dur="249" decel="50000">
                                          <p:stCondLst>
                                            <p:cond delay="2751"/>
                                          </p:stCondLst>
                                        </p:cTn>
                                        <p:tgtEl>
                                          <p:spTgt spid="8">
                                            <p:graphicEl>
                                              <a:dgm id="{E99A3FC9-DAE9-4B6D-B0FB-2715200EE21C}"/>
                                            </p:graphicEl>
                                          </p:spTgt>
                                        </p:tgtEl>
                                      </p:cBhvr>
                                      <p:to x="100000" y="100000"/>
                                    </p:animScale>
                                  </p:childTnLst>
                                </p:cTn>
                              </p:par>
                            </p:childTnLst>
                          </p:cTn>
                        </p:par>
                      </p:childTnLst>
                    </p:cTn>
                  </p:par>
                  <p:par>
                    <p:cTn id="395" fill="hold">
                      <p:stCondLst>
                        <p:cond delay="indefinite"/>
                      </p:stCondLst>
                      <p:childTnLst>
                        <p:par>
                          <p:cTn id="396" fill="hold">
                            <p:stCondLst>
                              <p:cond delay="0"/>
                            </p:stCondLst>
                            <p:childTnLst>
                              <p:par>
                                <p:cTn id="397" presetID="26" presetClass="entr" presetSubtype="0" fill="hold" grpId="0" nodeType="clickEffect">
                                  <p:stCondLst>
                                    <p:cond delay="0"/>
                                  </p:stCondLst>
                                  <p:childTnLst>
                                    <p:set>
                                      <p:cBhvr>
                                        <p:cTn id="398" dur="1" fill="hold">
                                          <p:stCondLst>
                                            <p:cond delay="0"/>
                                          </p:stCondLst>
                                        </p:cTn>
                                        <p:tgtEl>
                                          <p:spTgt spid="8">
                                            <p:graphicEl>
                                              <a:dgm id="{FB5FDC2F-0E5F-46D7-BF7F-8DBABBBB408F}"/>
                                            </p:graphicEl>
                                          </p:spTgt>
                                        </p:tgtEl>
                                        <p:attrNameLst>
                                          <p:attrName>style.visibility</p:attrName>
                                        </p:attrNameLst>
                                      </p:cBhvr>
                                      <p:to>
                                        <p:strVal val="visible"/>
                                      </p:to>
                                    </p:set>
                                    <p:animEffect transition="in" filter="wipe(down)">
                                      <p:cBhvr>
                                        <p:cTn id="399" dur="870">
                                          <p:stCondLst>
                                            <p:cond delay="0"/>
                                          </p:stCondLst>
                                        </p:cTn>
                                        <p:tgtEl>
                                          <p:spTgt spid="8">
                                            <p:graphicEl>
                                              <a:dgm id="{FB5FDC2F-0E5F-46D7-BF7F-8DBABBBB408F}"/>
                                            </p:graphicEl>
                                          </p:spTgt>
                                        </p:tgtEl>
                                      </p:cBhvr>
                                    </p:animEffect>
                                    <p:anim calcmode="lin" valueType="num">
                                      <p:cBhvr>
                                        <p:cTn id="400" dur="2733" tmFilter="0,0; 0.14,0.36; 0.43,0.73; 0.71,0.91; 1.0,1.0">
                                          <p:stCondLst>
                                            <p:cond delay="0"/>
                                          </p:stCondLst>
                                        </p:cTn>
                                        <p:tgtEl>
                                          <p:spTgt spid="8">
                                            <p:graphicEl>
                                              <a:dgm id="{FB5FDC2F-0E5F-46D7-BF7F-8DBABBBB408F}"/>
                                            </p:graphicEl>
                                          </p:spTgt>
                                        </p:tgtEl>
                                        <p:attrNameLst>
                                          <p:attrName>ppt_x</p:attrName>
                                        </p:attrNameLst>
                                      </p:cBhvr>
                                      <p:tavLst>
                                        <p:tav tm="0">
                                          <p:val>
                                            <p:strVal val="#ppt_x-0.25"/>
                                          </p:val>
                                        </p:tav>
                                        <p:tav tm="100000">
                                          <p:val>
                                            <p:strVal val="#ppt_x"/>
                                          </p:val>
                                        </p:tav>
                                      </p:tavLst>
                                    </p:anim>
                                    <p:anim calcmode="lin" valueType="num">
                                      <p:cBhvr>
                                        <p:cTn id="401" dur="996" tmFilter="0.0,0.0; 0.25,0.07; 0.50,0.2; 0.75,0.467; 1.0,1.0">
                                          <p:stCondLst>
                                            <p:cond delay="0"/>
                                          </p:stCondLst>
                                        </p:cTn>
                                        <p:tgtEl>
                                          <p:spTgt spid="8">
                                            <p:graphicEl>
                                              <a:dgm id="{FB5FDC2F-0E5F-46D7-BF7F-8DBABBBB408F}"/>
                                            </p:graphicEl>
                                          </p:spTgt>
                                        </p:tgtEl>
                                        <p:attrNameLst>
                                          <p:attrName>ppt_y</p:attrName>
                                        </p:attrNameLst>
                                      </p:cBhvr>
                                      <p:tavLst>
                                        <p:tav tm="0" fmla="#ppt_y-sin(pi*$)/3">
                                          <p:val>
                                            <p:fltVal val="0.5"/>
                                          </p:val>
                                        </p:tav>
                                        <p:tav tm="100000">
                                          <p:val>
                                            <p:fltVal val="1"/>
                                          </p:val>
                                        </p:tav>
                                      </p:tavLst>
                                    </p:anim>
                                    <p:anim calcmode="lin" valueType="num">
                                      <p:cBhvr>
                                        <p:cTn id="402" dur="996" tmFilter="0, 0; 0.125,0.2665; 0.25,0.4; 0.375,0.465; 0.5,0.5;  0.625,0.535; 0.75,0.6; 0.875,0.7335; 1,1">
                                          <p:stCondLst>
                                            <p:cond delay="996"/>
                                          </p:stCondLst>
                                        </p:cTn>
                                        <p:tgtEl>
                                          <p:spTgt spid="8">
                                            <p:graphicEl>
                                              <a:dgm id="{FB5FDC2F-0E5F-46D7-BF7F-8DBABBBB408F}"/>
                                            </p:graphicEl>
                                          </p:spTgt>
                                        </p:tgtEl>
                                        <p:attrNameLst>
                                          <p:attrName>ppt_y</p:attrName>
                                        </p:attrNameLst>
                                      </p:cBhvr>
                                      <p:tavLst>
                                        <p:tav tm="0" fmla="#ppt_y-sin(pi*$)/9">
                                          <p:val>
                                            <p:fltVal val="0"/>
                                          </p:val>
                                        </p:tav>
                                        <p:tav tm="100000">
                                          <p:val>
                                            <p:fltVal val="1"/>
                                          </p:val>
                                        </p:tav>
                                      </p:tavLst>
                                    </p:anim>
                                    <p:anim calcmode="lin" valueType="num">
                                      <p:cBhvr>
                                        <p:cTn id="403" dur="498" tmFilter="0, 0; 0.125,0.2665; 0.25,0.4; 0.375,0.465; 0.5,0.5;  0.625,0.535; 0.75,0.6; 0.875,0.7335; 1,1">
                                          <p:stCondLst>
                                            <p:cond delay="1986"/>
                                          </p:stCondLst>
                                        </p:cTn>
                                        <p:tgtEl>
                                          <p:spTgt spid="8">
                                            <p:graphicEl>
                                              <a:dgm id="{FB5FDC2F-0E5F-46D7-BF7F-8DBABBBB408F}"/>
                                            </p:graphicEl>
                                          </p:spTgt>
                                        </p:tgtEl>
                                        <p:attrNameLst>
                                          <p:attrName>ppt_y</p:attrName>
                                        </p:attrNameLst>
                                      </p:cBhvr>
                                      <p:tavLst>
                                        <p:tav tm="0" fmla="#ppt_y-sin(pi*$)/27">
                                          <p:val>
                                            <p:fltVal val="0"/>
                                          </p:val>
                                        </p:tav>
                                        <p:tav tm="100000">
                                          <p:val>
                                            <p:fltVal val="1"/>
                                          </p:val>
                                        </p:tav>
                                      </p:tavLst>
                                    </p:anim>
                                    <p:anim calcmode="lin" valueType="num">
                                      <p:cBhvr>
                                        <p:cTn id="404" dur="246" tmFilter="0, 0; 0.125,0.2665; 0.25,0.4; 0.375,0.465; 0.5,0.5;  0.625,0.535; 0.75,0.6; 0.875,0.7335; 1,1">
                                          <p:stCondLst>
                                            <p:cond delay="2484"/>
                                          </p:stCondLst>
                                        </p:cTn>
                                        <p:tgtEl>
                                          <p:spTgt spid="8">
                                            <p:graphicEl>
                                              <a:dgm id="{FB5FDC2F-0E5F-46D7-BF7F-8DBABBBB408F}"/>
                                            </p:graphicEl>
                                          </p:spTgt>
                                        </p:tgtEl>
                                        <p:attrNameLst>
                                          <p:attrName>ppt_y</p:attrName>
                                        </p:attrNameLst>
                                      </p:cBhvr>
                                      <p:tavLst>
                                        <p:tav tm="0" fmla="#ppt_y-sin(pi*$)/81">
                                          <p:val>
                                            <p:fltVal val="0"/>
                                          </p:val>
                                        </p:tav>
                                        <p:tav tm="100000">
                                          <p:val>
                                            <p:fltVal val="1"/>
                                          </p:val>
                                        </p:tav>
                                      </p:tavLst>
                                    </p:anim>
                                    <p:animScale>
                                      <p:cBhvr>
                                        <p:cTn id="405" dur="39">
                                          <p:stCondLst>
                                            <p:cond delay="975"/>
                                          </p:stCondLst>
                                        </p:cTn>
                                        <p:tgtEl>
                                          <p:spTgt spid="8">
                                            <p:graphicEl>
                                              <a:dgm id="{FB5FDC2F-0E5F-46D7-BF7F-8DBABBBB408F}"/>
                                            </p:graphicEl>
                                          </p:spTgt>
                                        </p:tgtEl>
                                      </p:cBhvr>
                                      <p:to x="100000" y="60000"/>
                                    </p:animScale>
                                    <p:animScale>
                                      <p:cBhvr>
                                        <p:cTn id="406" dur="249" decel="50000">
                                          <p:stCondLst>
                                            <p:cond delay="1014"/>
                                          </p:stCondLst>
                                        </p:cTn>
                                        <p:tgtEl>
                                          <p:spTgt spid="8">
                                            <p:graphicEl>
                                              <a:dgm id="{FB5FDC2F-0E5F-46D7-BF7F-8DBABBBB408F}"/>
                                            </p:graphicEl>
                                          </p:spTgt>
                                        </p:tgtEl>
                                      </p:cBhvr>
                                      <p:to x="100000" y="100000"/>
                                    </p:animScale>
                                    <p:animScale>
                                      <p:cBhvr>
                                        <p:cTn id="407" dur="39">
                                          <p:stCondLst>
                                            <p:cond delay="1968"/>
                                          </p:stCondLst>
                                        </p:cTn>
                                        <p:tgtEl>
                                          <p:spTgt spid="8">
                                            <p:graphicEl>
                                              <a:dgm id="{FB5FDC2F-0E5F-46D7-BF7F-8DBABBBB408F}"/>
                                            </p:graphicEl>
                                          </p:spTgt>
                                        </p:tgtEl>
                                      </p:cBhvr>
                                      <p:to x="100000" y="80000"/>
                                    </p:animScale>
                                    <p:animScale>
                                      <p:cBhvr>
                                        <p:cTn id="408" dur="249" decel="50000">
                                          <p:stCondLst>
                                            <p:cond delay="2007"/>
                                          </p:stCondLst>
                                        </p:cTn>
                                        <p:tgtEl>
                                          <p:spTgt spid="8">
                                            <p:graphicEl>
                                              <a:dgm id="{FB5FDC2F-0E5F-46D7-BF7F-8DBABBBB408F}"/>
                                            </p:graphicEl>
                                          </p:spTgt>
                                        </p:tgtEl>
                                      </p:cBhvr>
                                      <p:to x="100000" y="100000"/>
                                    </p:animScale>
                                    <p:animScale>
                                      <p:cBhvr>
                                        <p:cTn id="409" dur="39">
                                          <p:stCondLst>
                                            <p:cond delay="2463"/>
                                          </p:stCondLst>
                                        </p:cTn>
                                        <p:tgtEl>
                                          <p:spTgt spid="8">
                                            <p:graphicEl>
                                              <a:dgm id="{FB5FDC2F-0E5F-46D7-BF7F-8DBABBBB408F}"/>
                                            </p:graphicEl>
                                          </p:spTgt>
                                        </p:tgtEl>
                                      </p:cBhvr>
                                      <p:to x="100000" y="90000"/>
                                    </p:animScale>
                                    <p:animScale>
                                      <p:cBhvr>
                                        <p:cTn id="410" dur="249" decel="50000">
                                          <p:stCondLst>
                                            <p:cond delay="2502"/>
                                          </p:stCondLst>
                                        </p:cTn>
                                        <p:tgtEl>
                                          <p:spTgt spid="8">
                                            <p:graphicEl>
                                              <a:dgm id="{FB5FDC2F-0E5F-46D7-BF7F-8DBABBBB408F}"/>
                                            </p:graphicEl>
                                          </p:spTgt>
                                        </p:tgtEl>
                                      </p:cBhvr>
                                      <p:to x="100000" y="100000"/>
                                    </p:animScale>
                                    <p:animScale>
                                      <p:cBhvr>
                                        <p:cTn id="411" dur="39">
                                          <p:stCondLst>
                                            <p:cond delay="2712"/>
                                          </p:stCondLst>
                                        </p:cTn>
                                        <p:tgtEl>
                                          <p:spTgt spid="8">
                                            <p:graphicEl>
                                              <a:dgm id="{FB5FDC2F-0E5F-46D7-BF7F-8DBABBBB408F}"/>
                                            </p:graphicEl>
                                          </p:spTgt>
                                        </p:tgtEl>
                                      </p:cBhvr>
                                      <p:to x="100000" y="95000"/>
                                    </p:animScale>
                                    <p:animScale>
                                      <p:cBhvr>
                                        <p:cTn id="412" dur="249" decel="50000">
                                          <p:stCondLst>
                                            <p:cond delay="2751"/>
                                          </p:stCondLst>
                                        </p:cTn>
                                        <p:tgtEl>
                                          <p:spTgt spid="8">
                                            <p:graphicEl>
                                              <a:dgm id="{FB5FDC2F-0E5F-46D7-BF7F-8DBABBBB408F}"/>
                                            </p:graphicEl>
                                          </p:spTgt>
                                        </p:tgtEl>
                                      </p:cBhvr>
                                      <p:to x="100000" y="100000"/>
                                    </p:animScale>
                                  </p:childTnLst>
                                </p:cTn>
                              </p:par>
                              <p:par>
                                <p:cTn id="413" presetID="26" presetClass="entr" presetSubtype="0" fill="hold" grpId="0" nodeType="withEffect">
                                  <p:stCondLst>
                                    <p:cond delay="0"/>
                                  </p:stCondLst>
                                  <p:childTnLst>
                                    <p:set>
                                      <p:cBhvr>
                                        <p:cTn id="414" dur="1" fill="hold">
                                          <p:stCondLst>
                                            <p:cond delay="0"/>
                                          </p:stCondLst>
                                        </p:cTn>
                                        <p:tgtEl>
                                          <p:spTgt spid="8">
                                            <p:graphicEl>
                                              <a:dgm id="{ADCD39A1-A4AF-4CF8-B233-9FA1D95257E2}"/>
                                            </p:graphicEl>
                                          </p:spTgt>
                                        </p:tgtEl>
                                        <p:attrNameLst>
                                          <p:attrName>style.visibility</p:attrName>
                                        </p:attrNameLst>
                                      </p:cBhvr>
                                      <p:to>
                                        <p:strVal val="visible"/>
                                      </p:to>
                                    </p:set>
                                    <p:animEffect transition="in" filter="wipe(down)">
                                      <p:cBhvr>
                                        <p:cTn id="415" dur="870">
                                          <p:stCondLst>
                                            <p:cond delay="0"/>
                                          </p:stCondLst>
                                        </p:cTn>
                                        <p:tgtEl>
                                          <p:spTgt spid="8">
                                            <p:graphicEl>
                                              <a:dgm id="{ADCD39A1-A4AF-4CF8-B233-9FA1D95257E2}"/>
                                            </p:graphicEl>
                                          </p:spTgt>
                                        </p:tgtEl>
                                      </p:cBhvr>
                                    </p:animEffect>
                                    <p:anim calcmode="lin" valueType="num">
                                      <p:cBhvr>
                                        <p:cTn id="416" dur="2733" tmFilter="0,0; 0.14,0.36; 0.43,0.73; 0.71,0.91; 1.0,1.0">
                                          <p:stCondLst>
                                            <p:cond delay="0"/>
                                          </p:stCondLst>
                                        </p:cTn>
                                        <p:tgtEl>
                                          <p:spTgt spid="8">
                                            <p:graphicEl>
                                              <a:dgm id="{ADCD39A1-A4AF-4CF8-B233-9FA1D95257E2}"/>
                                            </p:graphicEl>
                                          </p:spTgt>
                                        </p:tgtEl>
                                        <p:attrNameLst>
                                          <p:attrName>ppt_x</p:attrName>
                                        </p:attrNameLst>
                                      </p:cBhvr>
                                      <p:tavLst>
                                        <p:tav tm="0">
                                          <p:val>
                                            <p:strVal val="#ppt_x-0.25"/>
                                          </p:val>
                                        </p:tav>
                                        <p:tav tm="100000">
                                          <p:val>
                                            <p:strVal val="#ppt_x"/>
                                          </p:val>
                                        </p:tav>
                                      </p:tavLst>
                                    </p:anim>
                                    <p:anim calcmode="lin" valueType="num">
                                      <p:cBhvr>
                                        <p:cTn id="417" dur="996" tmFilter="0.0,0.0; 0.25,0.07; 0.50,0.2; 0.75,0.467; 1.0,1.0">
                                          <p:stCondLst>
                                            <p:cond delay="0"/>
                                          </p:stCondLst>
                                        </p:cTn>
                                        <p:tgtEl>
                                          <p:spTgt spid="8">
                                            <p:graphicEl>
                                              <a:dgm id="{ADCD39A1-A4AF-4CF8-B233-9FA1D95257E2}"/>
                                            </p:graphicEl>
                                          </p:spTgt>
                                        </p:tgtEl>
                                        <p:attrNameLst>
                                          <p:attrName>ppt_y</p:attrName>
                                        </p:attrNameLst>
                                      </p:cBhvr>
                                      <p:tavLst>
                                        <p:tav tm="0" fmla="#ppt_y-sin(pi*$)/3">
                                          <p:val>
                                            <p:fltVal val="0.5"/>
                                          </p:val>
                                        </p:tav>
                                        <p:tav tm="100000">
                                          <p:val>
                                            <p:fltVal val="1"/>
                                          </p:val>
                                        </p:tav>
                                      </p:tavLst>
                                    </p:anim>
                                    <p:anim calcmode="lin" valueType="num">
                                      <p:cBhvr>
                                        <p:cTn id="418" dur="996" tmFilter="0, 0; 0.125,0.2665; 0.25,0.4; 0.375,0.465; 0.5,0.5;  0.625,0.535; 0.75,0.6; 0.875,0.7335; 1,1">
                                          <p:stCondLst>
                                            <p:cond delay="996"/>
                                          </p:stCondLst>
                                        </p:cTn>
                                        <p:tgtEl>
                                          <p:spTgt spid="8">
                                            <p:graphicEl>
                                              <a:dgm id="{ADCD39A1-A4AF-4CF8-B233-9FA1D95257E2}"/>
                                            </p:graphicEl>
                                          </p:spTgt>
                                        </p:tgtEl>
                                        <p:attrNameLst>
                                          <p:attrName>ppt_y</p:attrName>
                                        </p:attrNameLst>
                                      </p:cBhvr>
                                      <p:tavLst>
                                        <p:tav tm="0" fmla="#ppt_y-sin(pi*$)/9">
                                          <p:val>
                                            <p:fltVal val="0"/>
                                          </p:val>
                                        </p:tav>
                                        <p:tav tm="100000">
                                          <p:val>
                                            <p:fltVal val="1"/>
                                          </p:val>
                                        </p:tav>
                                      </p:tavLst>
                                    </p:anim>
                                    <p:anim calcmode="lin" valueType="num">
                                      <p:cBhvr>
                                        <p:cTn id="419" dur="498" tmFilter="0, 0; 0.125,0.2665; 0.25,0.4; 0.375,0.465; 0.5,0.5;  0.625,0.535; 0.75,0.6; 0.875,0.7335; 1,1">
                                          <p:stCondLst>
                                            <p:cond delay="1986"/>
                                          </p:stCondLst>
                                        </p:cTn>
                                        <p:tgtEl>
                                          <p:spTgt spid="8">
                                            <p:graphicEl>
                                              <a:dgm id="{ADCD39A1-A4AF-4CF8-B233-9FA1D95257E2}"/>
                                            </p:graphicEl>
                                          </p:spTgt>
                                        </p:tgtEl>
                                        <p:attrNameLst>
                                          <p:attrName>ppt_y</p:attrName>
                                        </p:attrNameLst>
                                      </p:cBhvr>
                                      <p:tavLst>
                                        <p:tav tm="0" fmla="#ppt_y-sin(pi*$)/27">
                                          <p:val>
                                            <p:fltVal val="0"/>
                                          </p:val>
                                        </p:tav>
                                        <p:tav tm="100000">
                                          <p:val>
                                            <p:fltVal val="1"/>
                                          </p:val>
                                        </p:tav>
                                      </p:tavLst>
                                    </p:anim>
                                    <p:anim calcmode="lin" valueType="num">
                                      <p:cBhvr>
                                        <p:cTn id="420" dur="246" tmFilter="0, 0; 0.125,0.2665; 0.25,0.4; 0.375,0.465; 0.5,0.5;  0.625,0.535; 0.75,0.6; 0.875,0.7335; 1,1">
                                          <p:stCondLst>
                                            <p:cond delay="2484"/>
                                          </p:stCondLst>
                                        </p:cTn>
                                        <p:tgtEl>
                                          <p:spTgt spid="8">
                                            <p:graphicEl>
                                              <a:dgm id="{ADCD39A1-A4AF-4CF8-B233-9FA1D95257E2}"/>
                                            </p:graphicEl>
                                          </p:spTgt>
                                        </p:tgtEl>
                                        <p:attrNameLst>
                                          <p:attrName>ppt_y</p:attrName>
                                        </p:attrNameLst>
                                      </p:cBhvr>
                                      <p:tavLst>
                                        <p:tav tm="0" fmla="#ppt_y-sin(pi*$)/81">
                                          <p:val>
                                            <p:fltVal val="0"/>
                                          </p:val>
                                        </p:tav>
                                        <p:tav tm="100000">
                                          <p:val>
                                            <p:fltVal val="1"/>
                                          </p:val>
                                        </p:tav>
                                      </p:tavLst>
                                    </p:anim>
                                    <p:animScale>
                                      <p:cBhvr>
                                        <p:cTn id="421" dur="39">
                                          <p:stCondLst>
                                            <p:cond delay="975"/>
                                          </p:stCondLst>
                                        </p:cTn>
                                        <p:tgtEl>
                                          <p:spTgt spid="8">
                                            <p:graphicEl>
                                              <a:dgm id="{ADCD39A1-A4AF-4CF8-B233-9FA1D95257E2}"/>
                                            </p:graphicEl>
                                          </p:spTgt>
                                        </p:tgtEl>
                                      </p:cBhvr>
                                      <p:to x="100000" y="60000"/>
                                    </p:animScale>
                                    <p:animScale>
                                      <p:cBhvr>
                                        <p:cTn id="422" dur="249" decel="50000">
                                          <p:stCondLst>
                                            <p:cond delay="1014"/>
                                          </p:stCondLst>
                                        </p:cTn>
                                        <p:tgtEl>
                                          <p:spTgt spid="8">
                                            <p:graphicEl>
                                              <a:dgm id="{ADCD39A1-A4AF-4CF8-B233-9FA1D95257E2}"/>
                                            </p:graphicEl>
                                          </p:spTgt>
                                        </p:tgtEl>
                                      </p:cBhvr>
                                      <p:to x="100000" y="100000"/>
                                    </p:animScale>
                                    <p:animScale>
                                      <p:cBhvr>
                                        <p:cTn id="423" dur="39">
                                          <p:stCondLst>
                                            <p:cond delay="1968"/>
                                          </p:stCondLst>
                                        </p:cTn>
                                        <p:tgtEl>
                                          <p:spTgt spid="8">
                                            <p:graphicEl>
                                              <a:dgm id="{ADCD39A1-A4AF-4CF8-B233-9FA1D95257E2}"/>
                                            </p:graphicEl>
                                          </p:spTgt>
                                        </p:tgtEl>
                                      </p:cBhvr>
                                      <p:to x="100000" y="80000"/>
                                    </p:animScale>
                                    <p:animScale>
                                      <p:cBhvr>
                                        <p:cTn id="424" dur="249" decel="50000">
                                          <p:stCondLst>
                                            <p:cond delay="2007"/>
                                          </p:stCondLst>
                                        </p:cTn>
                                        <p:tgtEl>
                                          <p:spTgt spid="8">
                                            <p:graphicEl>
                                              <a:dgm id="{ADCD39A1-A4AF-4CF8-B233-9FA1D95257E2}"/>
                                            </p:graphicEl>
                                          </p:spTgt>
                                        </p:tgtEl>
                                      </p:cBhvr>
                                      <p:to x="100000" y="100000"/>
                                    </p:animScale>
                                    <p:animScale>
                                      <p:cBhvr>
                                        <p:cTn id="425" dur="39">
                                          <p:stCondLst>
                                            <p:cond delay="2463"/>
                                          </p:stCondLst>
                                        </p:cTn>
                                        <p:tgtEl>
                                          <p:spTgt spid="8">
                                            <p:graphicEl>
                                              <a:dgm id="{ADCD39A1-A4AF-4CF8-B233-9FA1D95257E2}"/>
                                            </p:graphicEl>
                                          </p:spTgt>
                                        </p:tgtEl>
                                      </p:cBhvr>
                                      <p:to x="100000" y="90000"/>
                                    </p:animScale>
                                    <p:animScale>
                                      <p:cBhvr>
                                        <p:cTn id="426" dur="249" decel="50000">
                                          <p:stCondLst>
                                            <p:cond delay="2502"/>
                                          </p:stCondLst>
                                        </p:cTn>
                                        <p:tgtEl>
                                          <p:spTgt spid="8">
                                            <p:graphicEl>
                                              <a:dgm id="{ADCD39A1-A4AF-4CF8-B233-9FA1D95257E2}"/>
                                            </p:graphicEl>
                                          </p:spTgt>
                                        </p:tgtEl>
                                      </p:cBhvr>
                                      <p:to x="100000" y="100000"/>
                                    </p:animScale>
                                    <p:animScale>
                                      <p:cBhvr>
                                        <p:cTn id="427" dur="39">
                                          <p:stCondLst>
                                            <p:cond delay="2712"/>
                                          </p:stCondLst>
                                        </p:cTn>
                                        <p:tgtEl>
                                          <p:spTgt spid="8">
                                            <p:graphicEl>
                                              <a:dgm id="{ADCD39A1-A4AF-4CF8-B233-9FA1D95257E2}"/>
                                            </p:graphicEl>
                                          </p:spTgt>
                                        </p:tgtEl>
                                      </p:cBhvr>
                                      <p:to x="100000" y="95000"/>
                                    </p:animScale>
                                    <p:animScale>
                                      <p:cBhvr>
                                        <p:cTn id="428" dur="249" decel="50000">
                                          <p:stCondLst>
                                            <p:cond delay="2751"/>
                                          </p:stCondLst>
                                        </p:cTn>
                                        <p:tgtEl>
                                          <p:spTgt spid="8">
                                            <p:graphicEl>
                                              <a:dgm id="{ADCD39A1-A4AF-4CF8-B233-9FA1D95257E2}"/>
                                            </p:graphicEl>
                                          </p:spTgt>
                                        </p:tgtEl>
                                      </p:cBhvr>
                                      <p:to x="100000" y="100000"/>
                                    </p:animScale>
                                  </p:childTnLst>
                                </p:cTn>
                              </p:par>
                            </p:childTnLst>
                          </p:cTn>
                        </p:par>
                      </p:childTnLst>
                    </p:cTn>
                  </p:par>
                  <p:par>
                    <p:cTn id="429" fill="hold">
                      <p:stCondLst>
                        <p:cond delay="indefinite"/>
                      </p:stCondLst>
                      <p:childTnLst>
                        <p:par>
                          <p:cTn id="430" fill="hold">
                            <p:stCondLst>
                              <p:cond delay="0"/>
                            </p:stCondLst>
                            <p:childTnLst>
                              <p:par>
                                <p:cTn id="431" presetID="26" presetClass="entr" presetSubtype="0" fill="hold" grpId="0" nodeType="clickEffect">
                                  <p:stCondLst>
                                    <p:cond delay="0"/>
                                  </p:stCondLst>
                                  <p:childTnLst>
                                    <p:set>
                                      <p:cBhvr>
                                        <p:cTn id="432" dur="1" fill="hold">
                                          <p:stCondLst>
                                            <p:cond delay="0"/>
                                          </p:stCondLst>
                                        </p:cTn>
                                        <p:tgtEl>
                                          <p:spTgt spid="8">
                                            <p:graphicEl>
                                              <a:dgm id="{BD0D1B73-C313-4B81-95DF-A6C131A08F8C}"/>
                                            </p:graphicEl>
                                          </p:spTgt>
                                        </p:tgtEl>
                                        <p:attrNameLst>
                                          <p:attrName>style.visibility</p:attrName>
                                        </p:attrNameLst>
                                      </p:cBhvr>
                                      <p:to>
                                        <p:strVal val="visible"/>
                                      </p:to>
                                    </p:set>
                                    <p:animEffect transition="in" filter="wipe(down)">
                                      <p:cBhvr>
                                        <p:cTn id="433" dur="870">
                                          <p:stCondLst>
                                            <p:cond delay="0"/>
                                          </p:stCondLst>
                                        </p:cTn>
                                        <p:tgtEl>
                                          <p:spTgt spid="8">
                                            <p:graphicEl>
                                              <a:dgm id="{BD0D1B73-C313-4B81-95DF-A6C131A08F8C}"/>
                                            </p:graphicEl>
                                          </p:spTgt>
                                        </p:tgtEl>
                                      </p:cBhvr>
                                    </p:animEffect>
                                    <p:anim calcmode="lin" valueType="num">
                                      <p:cBhvr>
                                        <p:cTn id="434" dur="2733" tmFilter="0,0; 0.14,0.36; 0.43,0.73; 0.71,0.91; 1.0,1.0">
                                          <p:stCondLst>
                                            <p:cond delay="0"/>
                                          </p:stCondLst>
                                        </p:cTn>
                                        <p:tgtEl>
                                          <p:spTgt spid="8">
                                            <p:graphicEl>
                                              <a:dgm id="{BD0D1B73-C313-4B81-95DF-A6C131A08F8C}"/>
                                            </p:graphicEl>
                                          </p:spTgt>
                                        </p:tgtEl>
                                        <p:attrNameLst>
                                          <p:attrName>ppt_x</p:attrName>
                                        </p:attrNameLst>
                                      </p:cBhvr>
                                      <p:tavLst>
                                        <p:tav tm="0">
                                          <p:val>
                                            <p:strVal val="#ppt_x-0.25"/>
                                          </p:val>
                                        </p:tav>
                                        <p:tav tm="100000">
                                          <p:val>
                                            <p:strVal val="#ppt_x"/>
                                          </p:val>
                                        </p:tav>
                                      </p:tavLst>
                                    </p:anim>
                                    <p:anim calcmode="lin" valueType="num">
                                      <p:cBhvr>
                                        <p:cTn id="435" dur="996" tmFilter="0.0,0.0; 0.25,0.07; 0.50,0.2; 0.75,0.467; 1.0,1.0">
                                          <p:stCondLst>
                                            <p:cond delay="0"/>
                                          </p:stCondLst>
                                        </p:cTn>
                                        <p:tgtEl>
                                          <p:spTgt spid="8">
                                            <p:graphicEl>
                                              <a:dgm id="{BD0D1B73-C313-4B81-95DF-A6C131A08F8C}"/>
                                            </p:graphicEl>
                                          </p:spTgt>
                                        </p:tgtEl>
                                        <p:attrNameLst>
                                          <p:attrName>ppt_y</p:attrName>
                                        </p:attrNameLst>
                                      </p:cBhvr>
                                      <p:tavLst>
                                        <p:tav tm="0" fmla="#ppt_y-sin(pi*$)/3">
                                          <p:val>
                                            <p:fltVal val="0.5"/>
                                          </p:val>
                                        </p:tav>
                                        <p:tav tm="100000">
                                          <p:val>
                                            <p:fltVal val="1"/>
                                          </p:val>
                                        </p:tav>
                                      </p:tavLst>
                                    </p:anim>
                                    <p:anim calcmode="lin" valueType="num">
                                      <p:cBhvr>
                                        <p:cTn id="436" dur="996" tmFilter="0, 0; 0.125,0.2665; 0.25,0.4; 0.375,0.465; 0.5,0.5;  0.625,0.535; 0.75,0.6; 0.875,0.7335; 1,1">
                                          <p:stCondLst>
                                            <p:cond delay="996"/>
                                          </p:stCondLst>
                                        </p:cTn>
                                        <p:tgtEl>
                                          <p:spTgt spid="8">
                                            <p:graphicEl>
                                              <a:dgm id="{BD0D1B73-C313-4B81-95DF-A6C131A08F8C}"/>
                                            </p:graphicEl>
                                          </p:spTgt>
                                        </p:tgtEl>
                                        <p:attrNameLst>
                                          <p:attrName>ppt_y</p:attrName>
                                        </p:attrNameLst>
                                      </p:cBhvr>
                                      <p:tavLst>
                                        <p:tav tm="0" fmla="#ppt_y-sin(pi*$)/9">
                                          <p:val>
                                            <p:fltVal val="0"/>
                                          </p:val>
                                        </p:tav>
                                        <p:tav tm="100000">
                                          <p:val>
                                            <p:fltVal val="1"/>
                                          </p:val>
                                        </p:tav>
                                      </p:tavLst>
                                    </p:anim>
                                    <p:anim calcmode="lin" valueType="num">
                                      <p:cBhvr>
                                        <p:cTn id="437" dur="498" tmFilter="0, 0; 0.125,0.2665; 0.25,0.4; 0.375,0.465; 0.5,0.5;  0.625,0.535; 0.75,0.6; 0.875,0.7335; 1,1">
                                          <p:stCondLst>
                                            <p:cond delay="1986"/>
                                          </p:stCondLst>
                                        </p:cTn>
                                        <p:tgtEl>
                                          <p:spTgt spid="8">
                                            <p:graphicEl>
                                              <a:dgm id="{BD0D1B73-C313-4B81-95DF-A6C131A08F8C}"/>
                                            </p:graphicEl>
                                          </p:spTgt>
                                        </p:tgtEl>
                                        <p:attrNameLst>
                                          <p:attrName>ppt_y</p:attrName>
                                        </p:attrNameLst>
                                      </p:cBhvr>
                                      <p:tavLst>
                                        <p:tav tm="0" fmla="#ppt_y-sin(pi*$)/27">
                                          <p:val>
                                            <p:fltVal val="0"/>
                                          </p:val>
                                        </p:tav>
                                        <p:tav tm="100000">
                                          <p:val>
                                            <p:fltVal val="1"/>
                                          </p:val>
                                        </p:tav>
                                      </p:tavLst>
                                    </p:anim>
                                    <p:anim calcmode="lin" valueType="num">
                                      <p:cBhvr>
                                        <p:cTn id="438" dur="246" tmFilter="0, 0; 0.125,0.2665; 0.25,0.4; 0.375,0.465; 0.5,0.5;  0.625,0.535; 0.75,0.6; 0.875,0.7335; 1,1">
                                          <p:stCondLst>
                                            <p:cond delay="2484"/>
                                          </p:stCondLst>
                                        </p:cTn>
                                        <p:tgtEl>
                                          <p:spTgt spid="8">
                                            <p:graphicEl>
                                              <a:dgm id="{BD0D1B73-C313-4B81-95DF-A6C131A08F8C}"/>
                                            </p:graphicEl>
                                          </p:spTgt>
                                        </p:tgtEl>
                                        <p:attrNameLst>
                                          <p:attrName>ppt_y</p:attrName>
                                        </p:attrNameLst>
                                      </p:cBhvr>
                                      <p:tavLst>
                                        <p:tav tm="0" fmla="#ppt_y-sin(pi*$)/81">
                                          <p:val>
                                            <p:fltVal val="0"/>
                                          </p:val>
                                        </p:tav>
                                        <p:tav tm="100000">
                                          <p:val>
                                            <p:fltVal val="1"/>
                                          </p:val>
                                        </p:tav>
                                      </p:tavLst>
                                    </p:anim>
                                    <p:animScale>
                                      <p:cBhvr>
                                        <p:cTn id="439" dur="39">
                                          <p:stCondLst>
                                            <p:cond delay="975"/>
                                          </p:stCondLst>
                                        </p:cTn>
                                        <p:tgtEl>
                                          <p:spTgt spid="8">
                                            <p:graphicEl>
                                              <a:dgm id="{BD0D1B73-C313-4B81-95DF-A6C131A08F8C}"/>
                                            </p:graphicEl>
                                          </p:spTgt>
                                        </p:tgtEl>
                                      </p:cBhvr>
                                      <p:to x="100000" y="60000"/>
                                    </p:animScale>
                                    <p:animScale>
                                      <p:cBhvr>
                                        <p:cTn id="440" dur="249" decel="50000">
                                          <p:stCondLst>
                                            <p:cond delay="1014"/>
                                          </p:stCondLst>
                                        </p:cTn>
                                        <p:tgtEl>
                                          <p:spTgt spid="8">
                                            <p:graphicEl>
                                              <a:dgm id="{BD0D1B73-C313-4B81-95DF-A6C131A08F8C}"/>
                                            </p:graphicEl>
                                          </p:spTgt>
                                        </p:tgtEl>
                                      </p:cBhvr>
                                      <p:to x="100000" y="100000"/>
                                    </p:animScale>
                                    <p:animScale>
                                      <p:cBhvr>
                                        <p:cTn id="441" dur="39">
                                          <p:stCondLst>
                                            <p:cond delay="1968"/>
                                          </p:stCondLst>
                                        </p:cTn>
                                        <p:tgtEl>
                                          <p:spTgt spid="8">
                                            <p:graphicEl>
                                              <a:dgm id="{BD0D1B73-C313-4B81-95DF-A6C131A08F8C}"/>
                                            </p:graphicEl>
                                          </p:spTgt>
                                        </p:tgtEl>
                                      </p:cBhvr>
                                      <p:to x="100000" y="80000"/>
                                    </p:animScale>
                                    <p:animScale>
                                      <p:cBhvr>
                                        <p:cTn id="442" dur="249" decel="50000">
                                          <p:stCondLst>
                                            <p:cond delay="2007"/>
                                          </p:stCondLst>
                                        </p:cTn>
                                        <p:tgtEl>
                                          <p:spTgt spid="8">
                                            <p:graphicEl>
                                              <a:dgm id="{BD0D1B73-C313-4B81-95DF-A6C131A08F8C}"/>
                                            </p:graphicEl>
                                          </p:spTgt>
                                        </p:tgtEl>
                                      </p:cBhvr>
                                      <p:to x="100000" y="100000"/>
                                    </p:animScale>
                                    <p:animScale>
                                      <p:cBhvr>
                                        <p:cTn id="443" dur="39">
                                          <p:stCondLst>
                                            <p:cond delay="2463"/>
                                          </p:stCondLst>
                                        </p:cTn>
                                        <p:tgtEl>
                                          <p:spTgt spid="8">
                                            <p:graphicEl>
                                              <a:dgm id="{BD0D1B73-C313-4B81-95DF-A6C131A08F8C}"/>
                                            </p:graphicEl>
                                          </p:spTgt>
                                        </p:tgtEl>
                                      </p:cBhvr>
                                      <p:to x="100000" y="90000"/>
                                    </p:animScale>
                                    <p:animScale>
                                      <p:cBhvr>
                                        <p:cTn id="444" dur="249" decel="50000">
                                          <p:stCondLst>
                                            <p:cond delay="2502"/>
                                          </p:stCondLst>
                                        </p:cTn>
                                        <p:tgtEl>
                                          <p:spTgt spid="8">
                                            <p:graphicEl>
                                              <a:dgm id="{BD0D1B73-C313-4B81-95DF-A6C131A08F8C}"/>
                                            </p:graphicEl>
                                          </p:spTgt>
                                        </p:tgtEl>
                                      </p:cBhvr>
                                      <p:to x="100000" y="100000"/>
                                    </p:animScale>
                                    <p:animScale>
                                      <p:cBhvr>
                                        <p:cTn id="445" dur="39">
                                          <p:stCondLst>
                                            <p:cond delay="2712"/>
                                          </p:stCondLst>
                                        </p:cTn>
                                        <p:tgtEl>
                                          <p:spTgt spid="8">
                                            <p:graphicEl>
                                              <a:dgm id="{BD0D1B73-C313-4B81-95DF-A6C131A08F8C}"/>
                                            </p:graphicEl>
                                          </p:spTgt>
                                        </p:tgtEl>
                                      </p:cBhvr>
                                      <p:to x="100000" y="95000"/>
                                    </p:animScale>
                                    <p:animScale>
                                      <p:cBhvr>
                                        <p:cTn id="446" dur="249" decel="50000">
                                          <p:stCondLst>
                                            <p:cond delay="2751"/>
                                          </p:stCondLst>
                                        </p:cTn>
                                        <p:tgtEl>
                                          <p:spTgt spid="8">
                                            <p:graphicEl>
                                              <a:dgm id="{BD0D1B73-C313-4B81-95DF-A6C131A08F8C}"/>
                                            </p:graphicEl>
                                          </p:spTgt>
                                        </p:tgtEl>
                                      </p:cBhvr>
                                      <p:to x="100000" y="100000"/>
                                    </p:animScale>
                                  </p:childTnLst>
                                </p:cTn>
                              </p:par>
                              <p:par>
                                <p:cTn id="447" presetID="26" presetClass="entr" presetSubtype="0" fill="hold" grpId="0" nodeType="withEffect">
                                  <p:stCondLst>
                                    <p:cond delay="0"/>
                                  </p:stCondLst>
                                  <p:childTnLst>
                                    <p:set>
                                      <p:cBhvr>
                                        <p:cTn id="448" dur="1" fill="hold">
                                          <p:stCondLst>
                                            <p:cond delay="0"/>
                                          </p:stCondLst>
                                        </p:cTn>
                                        <p:tgtEl>
                                          <p:spTgt spid="8">
                                            <p:graphicEl>
                                              <a:dgm id="{8EFBB708-CA79-49C9-B92F-36EA3C175117}"/>
                                            </p:graphicEl>
                                          </p:spTgt>
                                        </p:tgtEl>
                                        <p:attrNameLst>
                                          <p:attrName>style.visibility</p:attrName>
                                        </p:attrNameLst>
                                      </p:cBhvr>
                                      <p:to>
                                        <p:strVal val="visible"/>
                                      </p:to>
                                    </p:set>
                                    <p:animEffect transition="in" filter="wipe(down)">
                                      <p:cBhvr>
                                        <p:cTn id="449" dur="870">
                                          <p:stCondLst>
                                            <p:cond delay="0"/>
                                          </p:stCondLst>
                                        </p:cTn>
                                        <p:tgtEl>
                                          <p:spTgt spid="8">
                                            <p:graphicEl>
                                              <a:dgm id="{8EFBB708-CA79-49C9-B92F-36EA3C175117}"/>
                                            </p:graphicEl>
                                          </p:spTgt>
                                        </p:tgtEl>
                                      </p:cBhvr>
                                    </p:animEffect>
                                    <p:anim calcmode="lin" valueType="num">
                                      <p:cBhvr>
                                        <p:cTn id="450" dur="2733" tmFilter="0,0; 0.14,0.36; 0.43,0.73; 0.71,0.91; 1.0,1.0">
                                          <p:stCondLst>
                                            <p:cond delay="0"/>
                                          </p:stCondLst>
                                        </p:cTn>
                                        <p:tgtEl>
                                          <p:spTgt spid="8">
                                            <p:graphicEl>
                                              <a:dgm id="{8EFBB708-CA79-49C9-B92F-36EA3C175117}"/>
                                            </p:graphicEl>
                                          </p:spTgt>
                                        </p:tgtEl>
                                        <p:attrNameLst>
                                          <p:attrName>ppt_x</p:attrName>
                                        </p:attrNameLst>
                                      </p:cBhvr>
                                      <p:tavLst>
                                        <p:tav tm="0">
                                          <p:val>
                                            <p:strVal val="#ppt_x-0.25"/>
                                          </p:val>
                                        </p:tav>
                                        <p:tav tm="100000">
                                          <p:val>
                                            <p:strVal val="#ppt_x"/>
                                          </p:val>
                                        </p:tav>
                                      </p:tavLst>
                                    </p:anim>
                                    <p:anim calcmode="lin" valueType="num">
                                      <p:cBhvr>
                                        <p:cTn id="451" dur="996" tmFilter="0.0,0.0; 0.25,0.07; 0.50,0.2; 0.75,0.467; 1.0,1.0">
                                          <p:stCondLst>
                                            <p:cond delay="0"/>
                                          </p:stCondLst>
                                        </p:cTn>
                                        <p:tgtEl>
                                          <p:spTgt spid="8">
                                            <p:graphicEl>
                                              <a:dgm id="{8EFBB708-CA79-49C9-B92F-36EA3C175117}"/>
                                            </p:graphicEl>
                                          </p:spTgt>
                                        </p:tgtEl>
                                        <p:attrNameLst>
                                          <p:attrName>ppt_y</p:attrName>
                                        </p:attrNameLst>
                                      </p:cBhvr>
                                      <p:tavLst>
                                        <p:tav tm="0" fmla="#ppt_y-sin(pi*$)/3">
                                          <p:val>
                                            <p:fltVal val="0.5"/>
                                          </p:val>
                                        </p:tav>
                                        <p:tav tm="100000">
                                          <p:val>
                                            <p:fltVal val="1"/>
                                          </p:val>
                                        </p:tav>
                                      </p:tavLst>
                                    </p:anim>
                                    <p:anim calcmode="lin" valueType="num">
                                      <p:cBhvr>
                                        <p:cTn id="452" dur="996" tmFilter="0, 0; 0.125,0.2665; 0.25,0.4; 0.375,0.465; 0.5,0.5;  0.625,0.535; 0.75,0.6; 0.875,0.7335; 1,1">
                                          <p:stCondLst>
                                            <p:cond delay="996"/>
                                          </p:stCondLst>
                                        </p:cTn>
                                        <p:tgtEl>
                                          <p:spTgt spid="8">
                                            <p:graphicEl>
                                              <a:dgm id="{8EFBB708-CA79-49C9-B92F-36EA3C175117}"/>
                                            </p:graphicEl>
                                          </p:spTgt>
                                        </p:tgtEl>
                                        <p:attrNameLst>
                                          <p:attrName>ppt_y</p:attrName>
                                        </p:attrNameLst>
                                      </p:cBhvr>
                                      <p:tavLst>
                                        <p:tav tm="0" fmla="#ppt_y-sin(pi*$)/9">
                                          <p:val>
                                            <p:fltVal val="0"/>
                                          </p:val>
                                        </p:tav>
                                        <p:tav tm="100000">
                                          <p:val>
                                            <p:fltVal val="1"/>
                                          </p:val>
                                        </p:tav>
                                      </p:tavLst>
                                    </p:anim>
                                    <p:anim calcmode="lin" valueType="num">
                                      <p:cBhvr>
                                        <p:cTn id="453" dur="498" tmFilter="0, 0; 0.125,0.2665; 0.25,0.4; 0.375,0.465; 0.5,0.5;  0.625,0.535; 0.75,0.6; 0.875,0.7335; 1,1">
                                          <p:stCondLst>
                                            <p:cond delay="1986"/>
                                          </p:stCondLst>
                                        </p:cTn>
                                        <p:tgtEl>
                                          <p:spTgt spid="8">
                                            <p:graphicEl>
                                              <a:dgm id="{8EFBB708-CA79-49C9-B92F-36EA3C175117}"/>
                                            </p:graphicEl>
                                          </p:spTgt>
                                        </p:tgtEl>
                                        <p:attrNameLst>
                                          <p:attrName>ppt_y</p:attrName>
                                        </p:attrNameLst>
                                      </p:cBhvr>
                                      <p:tavLst>
                                        <p:tav tm="0" fmla="#ppt_y-sin(pi*$)/27">
                                          <p:val>
                                            <p:fltVal val="0"/>
                                          </p:val>
                                        </p:tav>
                                        <p:tav tm="100000">
                                          <p:val>
                                            <p:fltVal val="1"/>
                                          </p:val>
                                        </p:tav>
                                      </p:tavLst>
                                    </p:anim>
                                    <p:anim calcmode="lin" valueType="num">
                                      <p:cBhvr>
                                        <p:cTn id="454" dur="246" tmFilter="0, 0; 0.125,0.2665; 0.25,0.4; 0.375,0.465; 0.5,0.5;  0.625,0.535; 0.75,0.6; 0.875,0.7335; 1,1">
                                          <p:stCondLst>
                                            <p:cond delay="2484"/>
                                          </p:stCondLst>
                                        </p:cTn>
                                        <p:tgtEl>
                                          <p:spTgt spid="8">
                                            <p:graphicEl>
                                              <a:dgm id="{8EFBB708-CA79-49C9-B92F-36EA3C175117}"/>
                                            </p:graphicEl>
                                          </p:spTgt>
                                        </p:tgtEl>
                                        <p:attrNameLst>
                                          <p:attrName>ppt_y</p:attrName>
                                        </p:attrNameLst>
                                      </p:cBhvr>
                                      <p:tavLst>
                                        <p:tav tm="0" fmla="#ppt_y-sin(pi*$)/81">
                                          <p:val>
                                            <p:fltVal val="0"/>
                                          </p:val>
                                        </p:tav>
                                        <p:tav tm="100000">
                                          <p:val>
                                            <p:fltVal val="1"/>
                                          </p:val>
                                        </p:tav>
                                      </p:tavLst>
                                    </p:anim>
                                    <p:animScale>
                                      <p:cBhvr>
                                        <p:cTn id="455" dur="39">
                                          <p:stCondLst>
                                            <p:cond delay="975"/>
                                          </p:stCondLst>
                                        </p:cTn>
                                        <p:tgtEl>
                                          <p:spTgt spid="8">
                                            <p:graphicEl>
                                              <a:dgm id="{8EFBB708-CA79-49C9-B92F-36EA3C175117}"/>
                                            </p:graphicEl>
                                          </p:spTgt>
                                        </p:tgtEl>
                                      </p:cBhvr>
                                      <p:to x="100000" y="60000"/>
                                    </p:animScale>
                                    <p:animScale>
                                      <p:cBhvr>
                                        <p:cTn id="456" dur="249" decel="50000">
                                          <p:stCondLst>
                                            <p:cond delay="1014"/>
                                          </p:stCondLst>
                                        </p:cTn>
                                        <p:tgtEl>
                                          <p:spTgt spid="8">
                                            <p:graphicEl>
                                              <a:dgm id="{8EFBB708-CA79-49C9-B92F-36EA3C175117}"/>
                                            </p:graphicEl>
                                          </p:spTgt>
                                        </p:tgtEl>
                                      </p:cBhvr>
                                      <p:to x="100000" y="100000"/>
                                    </p:animScale>
                                    <p:animScale>
                                      <p:cBhvr>
                                        <p:cTn id="457" dur="39">
                                          <p:stCondLst>
                                            <p:cond delay="1968"/>
                                          </p:stCondLst>
                                        </p:cTn>
                                        <p:tgtEl>
                                          <p:spTgt spid="8">
                                            <p:graphicEl>
                                              <a:dgm id="{8EFBB708-CA79-49C9-B92F-36EA3C175117}"/>
                                            </p:graphicEl>
                                          </p:spTgt>
                                        </p:tgtEl>
                                      </p:cBhvr>
                                      <p:to x="100000" y="80000"/>
                                    </p:animScale>
                                    <p:animScale>
                                      <p:cBhvr>
                                        <p:cTn id="458" dur="249" decel="50000">
                                          <p:stCondLst>
                                            <p:cond delay="2007"/>
                                          </p:stCondLst>
                                        </p:cTn>
                                        <p:tgtEl>
                                          <p:spTgt spid="8">
                                            <p:graphicEl>
                                              <a:dgm id="{8EFBB708-CA79-49C9-B92F-36EA3C175117}"/>
                                            </p:graphicEl>
                                          </p:spTgt>
                                        </p:tgtEl>
                                      </p:cBhvr>
                                      <p:to x="100000" y="100000"/>
                                    </p:animScale>
                                    <p:animScale>
                                      <p:cBhvr>
                                        <p:cTn id="459" dur="39">
                                          <p:stCondLst>
                                            <p:cond delay="2463"/>
                                          </p:stCondLst>
                                        </p:cTn>
                                        <p:tgtEl>
                                          <p:spTgt spid="8">
                                            <p:graphicEl>
                                              <a:dgm id="{8EFBB708-CA79-49C9-B92F-36EA3C175117}"/>
                                            </p:graphicEl>
                                          </p:spTgt>
                                        </p:tgtEl>
                                      </p:cBhvr>
                                      <p:to x="100000" y="90000"/>
                                    </p:animScale>
                                    <p:animScale>
                                      <p:cBhvr>
                                        <p:cTn id="460" dur="249" decel="50000">
                                          <p:stCondLst>
                                            <p:cond delay="2502"/>
                                          </p:stCondLst>
                                        </p:cTn>
                                        <p:tgtEl>
                                          <p:spTgt spid="8">
                                            <p:graphicEl>
                                              <a:dgm id="{8EFBB708-CA79-49C9-B92F-36EA3C175117}"/>
                                            </p:graphicEl>
                                          </p:spTgt>
                                        </p:tgtEl>
                                      </p:cBhvr>
                                      <p:to x="100000" y="100000"/>
                                    </p:animScale>
                                    <p:animScale>
                                      <p:cBhvr>
                                        <p:cTn id="461" dur="39">
                                          <p:stCondLst>
                                            <p:cond delay="2712"/>
                                          </p:stCondLst>
                                        </p:cTn>
                                        <p:tgtEl>
                                          <p:spTgt spid="8">
                                            <p:graphicEl>
                                              <a:dgm id="{8EFBB708-CA79-49C9-B92F-36EA3C175117}"/>
                                            </p:graphicEl>
                                          </p:spTgt>
                                        </p:tgtEl>
                                      </p:cBhvr>
                                      <p:to x="100000" y="95000"/>
                                    </p:animScale>
                                    <p:animScale>
                                      <p:cBhvr>
                                        <p:cTn id="462" dur="249" decel="50000">
                                          <p:stCondLst>
                                            <p:cond delay="2751"/>
                                          </p:stCondLst>
                                        </p:cTn>
                                        <p:tgtEl>
                                          <p:spTgt spid="8">
                                            <p:graphicEl>
                                              <a:dgm id="{8EFBB708-CA79-49C9-B92F-36EA3C175117}"/>
                                            </p:graphicEl>
                                          </p:spTgt>
                                        </p:tgtEl>
                                      </p:cBhvr>
                                      <p:to x="100000" y="100000"/>
                                    </p:animScale>
                                  </p:childTnLst>
                                </p:cTn>
                              </p:par>
                            </p:childTnLst>
                          </p:cTn>
                        </p:par>
                      </p:childTnLst>
                    </p:cTn>
                  </p:par>
                  <p:par>
                    <p:cTn id="463" fill="hold">
                      <p:stCondLst>
                        <p:cond delay="indefinite"/>
                      </p:stCondLst>
                      <p:childTnLst>
                        <p:par>
                          <p:cTn id="464" fill="hold">
                            <p:stCondLst>
                              <p:cond delay="0"/>
                            </p:stCondLst>
                            <p:childTnLst>
                              <p:par>
                                <p:cTn id="465" presetID="26" presetClass="entr" presetSubtype="0" fill="hold" grpId="0" nodeType="clickEffect">
                                  <p:stCondLst>
                                    <p:cond delay="0"/>
                                  </p:stCondLst>
                                  <p:iterate type="lt">
                                    <p:tmPct val="10000"/>
                                  </p:iterate>
                                  <p:childTnLst>
                                    <p:set>
                                      <p:cBhvr>
                                        <p:cTn id="466" dur="1" fill="hold">
                                          <p:stCondLst>
                                            <p:cond delay="0"/>
                                          </p:stCondLst>
                                        </p:cTn>
                                        <p:tgtEl>
                                          <p:spTgt spid="24"/>
                                        </p:tgtEl>
                                        <p:attrNameLst>
                                          <p:attrName>style.visibility</p:attrName>
                                        </p:attrNameLst>
                                      </p:cBhvr>
                                      <p:to>
                                        <p:strVal val="visible"/>
                                      </p:to>
                                    </p:set>
                                    <p:animEffect transition="in" filter="wipe(down)">
                                      <p:cBhvr>
                                        <p:cTn id="467" dur="580">
                                          <p:stCondLst>
                                            <p:cond delay="0"/>
                                          </p:stCondLst>
                                        </p:cTn>
                                        <p:tgtEl>
                                          <p:spTgt spid="24"/>
                                        </p:tgtEl>
                                      </p:cBhvr>
                                    </p:animEffect>
                                    <p:anim calcmode="lin" valueType="num">
                                      <p:cBhvr>
                                        <p:cTn id="46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6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7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47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47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473" dur="26">
                                          <p:stCondLst>
                                            <p:cond delay="650"/>
                                          </p:stCondLst>
                                        </p:cTn>
                                        <p:tgtEl>
                                          <p:spTgt spid="24"/>
                                        </p:tgtEl>
                                      </p:cBhvr>
                                      <p:to x="100000" y="60000"/>
                                    </p:animScale>
                                    <p:animScale>
                                      <p:cBhvr>
                                        <p:cTn id="474" dur="166" decel="50000">
                                          <p:stCondLst>
                                            <p:cond delay="676"/>
                                          </p:stCondLst>
                                        </p:cTn>
                                        <p:tgtEl>
                                          <p:spTgt spid="24"/>
                                        </p:tgtEl>
                                      </p:cBhvr>
                                      <p:to x="100000" y="100000"/>
                                    </p:animScale>
                                    <p:animScale>
                                      <p:cBhvr>
                                        <p:cTn id="475" dur="26">
                                          <p:stCondLst>
                                            <p:cond delay="1312"/>
                                          </p:stCondLst>
                                        </p:cTn>
                                        <p:tgtEl>
                                          <p:spTgt spid="24"/>
                                        </p:tgtEl>
                                      </p:cBhvr>
                                      <p:to x="100000" y="80000"/>
                                    </p:animScale>
                                    <p:animScale>
                                      <p:cBhvr>
                                        <p:cTn id="476" dur="166" decel="50000">
                                          <p:stCondLst>
                                            <p:cond delay="1338"/>
                                          </p:stCondLst>
                                        </p:cTn>
                                        <p:tgtEl>
                                          <p:spTgt spid="24"/>
                                        </p:tgtEl>
                                      </p:cBhvr>
                                      <p:to x="100000" y="100000"/>
                                    </p:animScale>
                                    <p:animScale>
                                      <p:cBhvr>
                                        <p:cTn id="477" dur="26">
                                          <p:stCondLst>
                                            <p:cond delay="1642"/>
                                          </p:stCondLst>
                                        </p:cTn>
                                        <p:tgtEl>
                                          <p:spTgt spid="24"/>
                                        </p:tgtEl>
                                      </p:cBhvr>
                                      <p:to x="100000" y="90000"/>
                                    </p:animScale>
                                    <p:animScale>
                                      <p:cBhvr>
                                        <p:cTn id="478" dur="166" decel="50000">
                                          <p:stCondLst>
                                            <p:cond delay="1668"/>
                                          </p:stCondLst>
                                        </p:cTn>
                                        <p:tgtEl>
                                          <p:spTgt spid="24"/>
                                        </p:tgtEl>
                                      </p:cBhvr>
                                      <p:to x="100000" y="100000"/>
                                    </p:animScale>
                                    <p:animScale>
                                      <p:cBhvr>
                                        <p:cTn id="479" dur="26">
                                          <p:stCondLst>
                                            <p:cond delay="1808"/>
                                          </p:stCondLst>
                                        </p:cTn>
                                        <p:tgtEl>
                                          <p:spTgt spid="24"/>
                                        </p:tgtEl>
                                      </p:cBhvr>
                                      <p:to x="100000" y="95000"/>
                                    </p:animScale>
                                    <p:animScale>
                                      <p:cBhvr>
                                        <p:cTn id="480" dur="166" decel="50000">
                                          <p:stCondLst>
                                            <p:cond delay="1834"/>
                                          </p:stCondLst>
                                        </p:cTn>
                                        <p:tgtEl>
                                          <p:spTgt spid="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836712"/>
            <a:ext cx="7992888" cy="5544616"/>
          </a:xfrm>
        </p:spPr>
        <p:txBody>
          <a:bodyPr>
            <a:normAutofit/>
          </a:bodyPr>
          <a:lstStyle/>
          <a:p>
            <a:pPr marL="68580" indent="0" algn="ctr">
              <a:buNone/>
            </a:pPr>
            <a:r>
              <a:rPr lang="ar-SA" b="1" dirty="0">
                <a:solidFill>
                  <a:srgbClr val="FF0000"/>
                </a:solidFill>
              </a:rPr>
              <a:t>الخدمات التي تقدمها شركات السياحية :-</a:t>
            </a:r>
          </a:p>
          <a:p>
            <a:r>
              <a:rPr lang="ar-SA" dirty="0" smtClean="0"/>
              <a:t>خدمات </a:t>
            </a:r>
            <a:r>
              <a:rPr lang="ar-SA" dirty="0"/>
              <a:t>سياحية مساعدة.</a:t>
            </a:r>
          </a:p>
          <a:p>
            <a:r>
              <a:rPr lang="ar-SA" dirty="0" smtClean="0"/>
              <a:t>خدمات </a:t>
            </a:r>
            <a:r>
              <a:rPr lang="ar-SA" dirty="0"/>
              <a:t>النقل الجماعي.</a:t>
            </a:r>
          </a:p>
          <a:p>
            <a:r>
              <a:rPr lang="ar-SA" dirty="0" smtClean="0"/>
              <a:t>خدمات </a:t>
            </a:r>
            <a:r>
              <a:rPr lang="ar-SA" dirty="0"/>
              <a:t>منشآن الاقامة.</a:t>
            </a:r>
          </a:p>
          <a:p>
            <a:r>
              <a:rPr lang="ar-SA" dirty="0" smtClean="0"/>
              <a:t>خدمات </a:t>
            </a:r>
            <a:r>
              <a:rPr lang="ar-SA" dirty="0"/>
              <a:t>السفرات السياحية المنظمة.</a:t>
            </a:r>
          </a:p>
          <a:p>
            <a:r>
              <a:rPr lang="ar-SA" dirty="0" smtClean="0"/>
              <a:t>خدمات </a:t>
            </a:r>
            <a:r>
              <a:rPr lang="ar-SA" dirty="0"/>
              <a:t>وكيل السفر.</a:t>
            </a:r>
          </a:p>
          <a:p>
            <a:r>
              <a:rPr lang="ar-SA" dirty="0" smtClean="0"/>
              <a:t>خدمات </a:t>
            </a:r>
            <a:r>
              <a:rPr lang="ar-SA" dirty="0"/>
              <a:t>للسواح او المسافرين.</a:t>
            </a:r>
          </a:p>
          <a:p>
            <a:r>
              <a:rPr lang="ar-SA" dirty="0" smtClean="0"/>
              <a:t>قيام </a:t>
            </a:r>
            <a:r>
              <a:rPr lang="ar-SA" dirty="0" err="1"/>
              <a:t>منفذوا</a:t>
            </a:r>
            <a:r>
              <a:rPr lang="ar-SA" dirty="0"/>
              <a:t> السفرات السياحية ببعض الخدمات الاخرى منها :</a:t>
            </a:r>
          </a:p>
          <a:p>
            <a:pPr marL="68580" indent="0">
              <a:buNone/>
            </a:pPr>
            <a:r>
              <a:rPr lang="ar-SA" dirty="0" smtClean="0"/>
              <a:t>أ‌-نشر </a:t>
            </a:r>
            <a:r>
              <a:rPr lang="ar-SA" dirty="0"/>
              <a:t>وطبع منشورات وكتيبات </a:t>
            </a:r>
            <a:r>
              <a:rPr lang="ar-SA" dirty="0" smtClean="0"/>
              <a:t>خاصة </a:t>
            </a:r>
            <a:r>
              <a:rPr lang="ar-SA" dirty="0"/>
              <a:t>بالرحلات السياحية.</a:t>
            </a:r>
          </a:p>
          <a:p>
            <a:pPr marL="68580" indent="0">
              <a:buNone/>
            </a:pPr>
            <a:r>
              <a:rPr lang="ar-SA" dirty="0" smtClean="0"/>
              <a:t>ب‌-الاعلان </a:t>
            </a:r>
            <a:r>
              <a:rPr lang="ar-SA" dirty="0"/>
              <a:t>والترويج عن السفرات.</a:t>
            </a:r>
          </a:p>
          <a:p>
            <a:pPr marL="68580" indent="0">
              <a:buNone/>
            </a:pPr>
            <a:r>
              <a:rPr lang="ar-SA" dirty="0" smtClean="0"/>
              <a:t>ت‌-تنظيم </a:t>
            </a:r>
            <a:r>
              <a:rPr lang="ar-SA" dirty="0"/>
              <a:t>خدمات الشحن.</a:t>
            </a:r>
          </a:p>
          <a:p>
            <a:endParaRPr lang="ar-SA" dirty="0"/>
          </a:p>
        </p:txBody>
      </p:sp>
    </p:spTree>
    <p:extLst>
      <p:ext uri="{BB962C8B-B14F-4D97-AF65-F5344CB8AC3E}">
        <p14:creationId xmlns:p14="http://schemas.microsoft.com/office/powerpoint/2010/main" val="3646049575"/>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132856"/>
            <a:ext cx="8208912" cy="3024336"/>
          </a:xfrm>
        </p:spPr>
        <p:style>
          <a:lnRef idx="2">
            <a:schemeClr val="accent1"/>
          </a:lnRef>
          <a:fillRef idx="1">
            <a:schemeClr val="lt1"/>
          </a:fillRef>
          <a:effectRef idx="0">
            <a:schemeClr val="accent1"/>
          </a:effectRef>
          <a:fontRef idx="minor">
            <a:schemeClr val="dk1"/>
          </a:fontRef>
        </p:style>
        <p:txBody>
          <a:bodyPr>
            <a:normAutofit fontScale="70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a:buNone/>
            </a:pPr>
            <a:endParaRPr lang="ar-IQ"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just">
              <a:buNone/>
            </a:pPr>
            <a:endPar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just">
              <a:buNone/>
            </a:pPr>
            <a:r>
              <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سؤال: ارسم مخطط تنظيمي لشركة </a:t>
            </a:r>
            <a:r>
              <a:rPr lang="ar-IQ"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سياحية ؟</a:t>
            </a:r>
            <a:endPar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just">
              <a:buNone/>
            </a:pPr>
            <a:r>
              <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سؤال:عرف الشركة </a:t>
            </a:r>
            <a:r>
              <a:rPr lang="ar-IQ"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السياحية ؟</a:t>
            </a:r>
            <a:endPar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just">
              <a:buNone/>
            </a:pPr>
            <a:r>
              <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سؤال:كيف تحصل الشركات السياحية على ارباحها وضح </a:t>
            </a:r>
            <a:r>
              <a:rPr lang="ar-IQ"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ذلك ؟</a:t>
            </a:r>
            <a:endPar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just">
              <a:buNone/>
            </a:pPr>
            <a:r>
              <a:rPr lang="ar-IQ"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سؤل: ما هو الفراق بين شراء مكتب سياحي قائم وبين انشاء مكتب </a:t>
            </a:r>
            <a:r>
              <a:rPr lang="ar-IQ"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جديد؟</a:t>
            </a:r>
            <a:endParaRPr lang="ar-IQ"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85198411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iterate type="lt">
                                    <p:tmPct val="10000"/>
                                  </p:iterate>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par>
                                <p:cTn id="21" presetID="26" presetClass="entr" presetSubtype="0" fill="hold" nodeType="with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80">
                                          <p:stCondLst>
                                            <p:cond delay="0"/>
                                          </p:stCondLst>
                                        </p:cTn>
                                        <p:tgtEl>
                                          <p:spTgt spid="3">
                                            <p:txEl>
                                              <p:pRg st="3" end="3"/>
                                            </p:txEl>
                                          </p:spTgt>
                                        </p:tgtEl>
                                      </p:cBhvr>
                                    </p:animEffect>
                                    <p:anim calcmode="lin" valueType="num">
                                      <p:cBhvr>
                                        <p:cTn id="2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3" end="3"/>
                                            </p:txEl>
                                          </p:spTgt>
                                        </p:tgtEl>
                                      </p:cBhvr>
                                      <p:to x="100000" y="60000"/>
                                    </p:animScale>
                                    <p:animScale>
                                      <p:cBhvr>
                                        <p:cTn id="30" dur="166" decel="50000">
                                          <p:stCondLst>
                                            <p:cond delay="676"/>
                                          </p:stCondLst>
                                        </p:cTn>
                                        <p:tgtEl>
                                          <p:spTgt spid="3">
                                            <p:txEl>
                                              <p:pRg st="3" end="3"/>
                                            </p:txEl>
                                          </p:spTgt>
                                        </p:tgtEl>
                                      </p:cBhvr>
                                      <p:to x="100000" y="100000"/>
                                    </p:animScale>
                                    <p:animScale>
                                      <p:cBhvr>
                                        <p:cTn id="31" dur="26">
                                          <p:stCondLst>
                                            <p:cond delay="1312"/>
                                          </p:stCondLst>
                                        </p:cTn>
                                        <p:tgtEl>
                                          <p:spTgt spid="3">
                                            <p:txEl>
                                              <p:pRg st="3" end="3"/>
                                            </p:txEl>
                                          </p:spTgt>
                                        </p:tgtEl>
                                      </p:cBhvr>
                                      <p:to x="100000" y="80000"/>
                                    </p:animScale>
                                    <p:animScale>
                                      <p:cBhvr>
                                        <p:cTn id="32" dur="166" decel="50000">
                                          <p:stCondLst>
                                            <p:cond delay="1338"/>
                                          </p:stCondLst>
                                        </p:cTn>
                                        <p:tgtEl>
                                          <p:spTgt spid="3">
                                            <p:txEl>
                                              <p:pRg st="3" end="3"/>
                                            </p:txEl>
                                          </p:spTgt>
                                        </p:tgtEl>
                                      </p:cBhvr>
                                      <p:to x="100000" y="100000"/>
                                    </p:animScale>
                                    <p:animScale>
                                      <p:cBhvr>
                                        <p:cTn id="33" dur="26">
                                          <p:stCondLst>
                                            <p:cond delay="1642"/>
                                          </p:stCondLst>
                                        </p:cTn>
                                        <p:tgtEl>
                                          <p:spTgt spid="3">
                                            <p:txEl>
                                              <p:pRg st="3" end="3"/>
                                            </p:txEl>
                                          </p:spTgt>
                                        </p:tgtEl>
                                      </p:cBhvr>
                                      <p:to x="100000" y="90000"/>
                                    </p:animScale>
                                    <p:animScale>
                                      <p:cBhvr>
                                        <p:cTn id="34" dur="166" decel="50000">
                                          <p:stCondLst>
                                            <p:cond delay="1668"/>
                                          </p:stCondLst>
                                        </p:cTn>
                                        <p:tgtEl>
                                          <p:spTgt spid="3">
                                            <p:txEl>
                                              <p:pRg st="3" end="3"/>
                                            </p:txEl>
                                          </p:spTgt>
                                        </p:tgtEl>
                                      </p:cBhvr>
                                      <p:to x="100000" y="100000"/>
                                    </p:animScale>
                                    <p:animScale>
                                      <p:cBhvr>
                                        <p:cTn id="35" dur="26">
                                          <p:stCondLst>
                                            <p:cond delay="1808"/>
                                          </p:stCondLst>
                                        </p:cTn>
                                        <p:tgtEl>
                                          <p:spTgt spid="3">
                                            <p:txEl>
                                              <p:pRg st="3" end="3"/>
                                            </p:txEl>
                                          </p:spTgt>
                                        </p:tgtEl>
                                      </p:cBhvr>
                                      <p:to x="100000" y="95000"/>
                                    </p:animScale>
                                    <p:animScale>
                                      <p:cBhvr>
                                        <p:cTn id="36" dur="166" decel="50000">
                                          <p:stCondLst>
                                            <p:cond delay="1834"/>
                                          </p:stCondLst>
                                        </p:cTn>
                                        <p:tgtEl>
                                          <p:spTgt spid="3">
                                            <p:txEl>
                                              <p:pRg st="3" end="3"/>
                                            </p:txEl>
                                          </p:spTgt>
                                        </p:tgtEl>
                                      </p:cBhvr>
                                      <p:to x="100000" y="100000"/>
                                    </p:animScale>
                                  </p:childTnLst>
                                </p:cTn>
                              </p:par>
                              <p:par>
                                <p:cTn id="37" presetID="26" presetClass="entr" presetSubtype="0" fill="hold" nodeType="with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Effect transition="in" filter="wipe(down)">
                                      <p:cBhvr>
                                        <p:cTn id="39" dur="580">
                                          <p:stCondLst>
                                            <p:cond delay="0"/>
                                          </p:stCondLst>
                                        </p:cTn>
                                        <p:tgtEl>
                                          <p:spTgt spid="3">
                                            <p:txEl>
                                              <p:pRg st="4" end="4"/>
                                            </p:txEl>
                                          </p:spTgt>
                                        </p:tgtEl>
                                      </p:cBhvr>
                                    </p:animEffect>
                                    <p:anim calcmode="lin" valueType="num">
                                      <p:cBhvr>
                                        <p:cTn id="4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4" end="4"/>
                                            </p:txEl>
                                          </p:spTgt>
                                        </p:tgtEl>
                                      </p:cBhvr>
                                      <p:to x="100000" y="60000"/>
                                    </p:animScale>
                                    <p:animScale>
                                      <p:cBhvr>
                                        <p:cTn id="46" dur="166" decel="50000">
                                          <p:stCondLst>
                                            <p:cond delay="676"/>
                                          </p:stCondLst>
                                        </p:cTn>
                                        <p:tgtEl>
                                          <p:spTgt spid="3">
                                            <p:txEl>
                                              <p:pRg st="4" end="4"/>
                                            </p:txEl>
                                          </p:spTgt>
                                        </p:tgtEl>
                                      </p:cBhvr>
                                      <p:to x="100000" y="100000"/>
                                    </p:animScale>
                                    <p:animScale>
                                      <p:cBhvr>
                                        <p:cTn id="47" dur="26">
                                          <p:stCondLst>
                                            <p:cond delay="1312"/>
                                          </p:stCondLst>
                                        </p:cTn>
                                        <p:tgtEl>
                                          <p:spTgt spid="3">
                                            <p:txEl>
                                              <p:pRg st="4" end="4"/>
                                            </p:txEl>
                                          </p:spTgt>
                                        </p:tgtEl>
                                      </p:cBhvr>
                                      <p:to x="100000" y="80000"/>
                                    </p:animScale>
                                    <p:animScale>
                                      <p:cBhvr>
                                        <p:cTn id="48" dur="166" decel="50000">
                                          <p:stCondLst>
                                            <p:cond delay="1338"/>
                                          </p:stCondLst>
                                        </p:cTn>
                                        <p:tgtEl>
                                          <p:spTgt spid="3">
                                            <p:txEl>
                                              <p:pRg st="4" end="4"/>
                                            </p:txEl>
                                          </p:spTgt>
                                        </p:tgtEl>
                                      </p:cBhvr>
                                      <p:to x="100000" y="100000"/>
                                    </p:animScale>
                                    <p:animScale>
                                      <p:cBhvr>
                                        <p:cTn id="49" dur="26">
                                          <p:stCondLst>
                                            <p:cond delay="1642"/>
                                          </p:stCondLst>
                                        </p:cTn>
                                        <p:tgtEl>
                                          <p:spTgt spid="3">
                                            <p:txEl>
                                              <p:pRg st="4" end="4"/>
                                            </p:txEl>
                                          </p:spTgt>
                                        </p:tgtEl>
                                      </p:cBhvr>
                                      <p:to x="100000" y="90000"/>
                                    </p:animScale>
                                    <p:animScale>
                                      <p:cBhvr>
                                        <p:cTn id="50" dur="166" decel="50000">
                                          <p:stCondLst>
                                            <p:cond delay="1668"/>
                                          </p:stCondLst>
                                        </p:cTn>
                                        <p:tgtEl>
                                          <p:spTgt spid="3">
                                            <p:txEl>
                                              <p:pRg st="4" end="4"/>
                                            </p:txEl>
                                          </p:spTgt>
                                        </p:tgtEl>
                                      </p:cBhvr>
                                      <p:to x="100000" y="100000"/>
                                    </p:animScale>
                                    <p:animScale>
                                      <p:cBhvr>
                                        <p:cTn id="51" dur="26">
                                          <p:stCondLst>
                                            <p:cond delay="1808"/>
                                          </p:stCondLst>
                                        </p:cTn>
                                        <p:tgtEl>
                                          <p:spTgt spid="3">
                                            <p:txEl>
                                              <p:pRg st="4" end="4"/>
                                            </p:txEl>
                                          </p:spTgt>
                                        </p:tgtEl>
                                      </p:cBhvr>
                                      <p:to x="100000" y="95000"/>
                                    </p:animScale>
                                    <p:animScale>
                                      <p:cBhvr>
                                        <p:cTn id="52" dur="166" decel="50000">
                                          <p:stCondLst>
                                            <p:cond delay="1834"/>
                                          </p:stCondLst>
                                        </p:cTn>
                                        <p:tgtEl>
                                          <p:spTgt spid="3">
                                            <p:txEl>
                                              <p:pRg st="4" end="4"/>
                                            </p:txEl>
                                          </p:spTgt>
                                        </p:tgtEl>
                                      </p:cBhvr>
                                      <p:to x="100000" y="100000"/>
                                    </p:animScale>
                                  </p:childTnLst>
                                </p:cTn>
                              </p:par>
                              <p:par>
                                <p:cTn id="53" presetID="26" presetClass="entr" presetSubtype="0" fill="hold" nodeType="withEffect">
                                  <p:stCondLst>
                                    <p:cond delay="0"/>
                                  </p:stCondLst>
                                  <p:iterate type="lt">
                                    <p:tmPct val="10000"/>
                                  </p:iterate>
                                  <p:childTnLst>
                                    <p:set>
                                      <p:cBhvr>
                                        <p:cTn id="54" dur="1" fill="hold">
                                          <p:stCondLst>
                                            <p:cond delay="0"/>
                                          </p:stCondLst>
                                        </p:cTn>
                                        <p:tgtEl>
                                          <p:spTgt spid="3">
                                            <p:txEl>
                                              <p:pRg st="5" end="5"/>
                                            </p:txEl>
                                          </p:spTgt>
                                        </p:tgtEl>
                                        <p:attrNameLst>
                                          <p:attrName>style.visibility</p:attrName>
                                        </p:attrNameLst>
                                      </p:cBhvr>
                                      <p:to>
                                        <p:strVal val="visible"/>
                                      </p:to>
                                    </p:set>
                                    <p:animEffect transition="in" filter="wipe(down)">
                                      <p:cBhvr>
                                        <p:cTn id="55" dur="580">
                                          <p:stCondLst>
                                            <p:cond delay="0"/>
                                          </p:stCondLst>
                                        </p:cTn>
                                        <p:tgtEl>
                                          <p:spTgt spid="3">
                                            <p:txEl>
                                              <p:pRg st="5" end="5"/>
                                            </p:txEl>
                                          </p:spTgt>
                                        </p:tgtEl>
                                      </p:cBhvr>
                                    </p:animEffect>
                                    <p:anim calcmode="lin" valueType="num">
                                      <p:cBhvr>
                                        <p:cTn id="56"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5" end="5"/>
                                            </p:txEl>
                                          </p:spTgt>
                                        </p:tgtEl>
                                      </p:cBhvr>
                                      <p:to x="100000" y="60000"/>
                                    </p:animScale>
                                    <p:animScale>
                                      <p:cBhvr>
                                        <p:cTn id="62" dur="166" decel="50000">
                                          <p:stCondLst>
                                            <p:cond delay="676"/>
                                          </p:stCondLst>
                                        </p:cTn>
                                        <p:tgtEl>
                                          <p:spTgt spid="3">
                                            <p:txEl>
                                              <p:pRg st="5" end="5"/>
                                            </p:txEl>
                                          </p:spTgt>
                                        </p:tgtEl>
                                      </p:cBhvr>
                                      <p:to x="100000" y="100000"/>
                                    </p:animScale>
                                    <p:animScale>
                                      <p:cBhvr>
                                        <p:cTn id="63" dur="26">
                                          <p:stCondLst>
                                            <p:cond delay="1312"/>
                                          </p:stCondLst>
                                        </p:cTn>
                                        <p:tgtEl>
                                          <p:spTgt spid="3">
                                            <p:txEl>
                                              <p:pRg st="5" end="5"/>
                                            </p:txEl>
                                          </p:spTgt>
                                        </p:tgtEl>
                                      </p:cBhvr>
                                      <p:to x="100000" y="80000"/>
                                    </p:animScale>
                                    <p:animScale>
                                      <p:cBhvr>
                                        <p:cTn id="64" dur="166" decel="50000">
                                          <p:stCondLst>
                                            <p:cond delay="1338"/>
                                          </p:stCondLst>
                                        </p:cTn>
                                        <p:tgtEl>
                                          <p:spTgt spid="3">
                                            <p:txEl>
                                              <p:pRg st="5" end="5"/>
                                            </p:txEl>
                                          </p:spTgt>
                                        </p:tgtEl>
                                      </p:cBhvr>
                                      <p:to x="100000" y="100000"/>
                                    </p:animScale>
                                    <p:animScale>
                                      <p:cBhvr>
                                        <p:cTn id="65" dur="26">
                                          <p:stCondLst>
                                            <p:cond delay="1642"/>
                                          </p:stCondLst>
                                        </p:cTn>
                                        <p:tgtEl>
                                          <p:spTgt spid="3">
                                            <p:txEl>
                                              <p:pRg st="5" end="5"/>
                                            </p:txEl>
                                          </p:spTgt>
                                        </p:tgtEl>
                                      </p:cBhvr>
                                      <p:to x="100000" y="90000"/>
                                    </p:animScale>
                                    <p:animScale>
                                      <p:cBhvr>
                                        <p:cTn id="66" dur="166" decel="50000">
                                          <p:stCondLst>
                                            <p:cond delay="1668"/>
                                          </p:stCondLst>
                                        </p:cTn>
                                        <p:tgtEl>
                                          <p:spTgt spid="3">
                                            <p:txEl>
                                              <p:pRg st="5" end="5"/>
                                            </p:txEl>
                                          </p:spTgt>
                                        </p:tgtEl>
                                      </p:cBhvr>
                                      <p:to x="100000" y="100000"/>
                                    </p:animScale>
                                    <p:animScale>
                                      <p:cBhvr>
                                        <p:cTn id="67" dur="26">
                                          <p:stCondLst>
                                            <p:cond delay="1808"/>
                                          </p:stCondLst>
                                        </p:cTn>
                                        <p:tgtEl>
                                          <p:spTgt spid="3">
                                            <p:txEl>
                                              <p:pRg st="5" end="5"/>
                                            </p:txEl>
                                          </p:spTgt>
                                        </p:tgtEl>
                                      </p:cBhvr>
                                      <p:to x="100000" y="95000"/>
                                    </p:animScale>
                                    <p:animScale>
                                      <p:cBhvr>
                                        <p:cTn id="68"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solidFill>
            <a:schemeClr val="accent3">
              <a:lumMod val="40000"/>
              <a:lumOff val="60000"/>
            </a:schemeClr>
          </a:solidFill>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None/>
            </a:pPr>
            <a:endParaRPr lang="ar-IQ"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buNone/>
            </a:pPr>
            <a:r>
              <a:rPr lang="ar-IQ" sz="96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شكراً </a:t>
            </a:r>
            <a:r>
              <a:rPr lang="ar-IQ"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جزيلاً</a:t>
            </a:r>
          </a:p>
          <a:p>
            <a:pPr algn="ctr">
              <a:buNone/>
            </a:pPr>
            <a:r>
              <a:rPr lang="ar-IQ"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الى محاضرة لاحقة</a:t>
            </a:r>
            <a:endParaRPr lang="ar-IQ"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58640437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par>
                                <p:cTn id="21" presetID="26" presetClass="entr" presetSubtype="0" fill="hold" nodeType="with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buNone/>
            </a:pPr>
            <a:endParaRPr lang="ar-IQ" dirty="0"/>
          </a:p>
        </p:txBody>
      </p:sp>
      <p:graphicFrame>
        <p:nvGraphicFramePr>
          <p:cNvPr id="4" name="رسم تخطيطي 3"/>
          <p:cNvGraphicFramePr/>
          <p:nvPr>
            <p:extLst>
              <p:ext uri="{D42A27DB-BD31-4B8C-83A1-F6EECF244321}">
                <p14:modId xmlns:p14="http://schemas.microsoft.com/office/powerpoint/2010/main" val="4273913615"/>
              </p:ext>
            </p:extLst>
          </p:nvPr>
        </p:nvGraphicFramePr>
        <p:xfrm>
          <a:off x="0" y="332656"/>
          <a:ext cx="8604448" cy="6525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04439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graphicEl>
                                              <a:dgm id="{331FFE8C-B930-44D8-877D-EF33ADADEED5}"/>
                                            </p:graphicEl>
                                          </p:spTgt>
                                        </p:tgtEl>
                                        <p:attrNameLst>
                                          <p:attrName>style.visibility</p:attrName>
                                        </p:attrNameLst>
                                      </p:cBhvr>
                                      <p:to>
                                        <p:strVal val="visible"/>
                                      </p:to>
                                    </p:set>
                                    <p:animEffect transition="in" filter="wipe(down)">
                                      <p:cBhvr>
                                        <p:cTn id="7" dur="580">
                                          <p:stCondLst>
                                            <p:cond delay="0"/>
                                          </p:stCondLst>
                                        </p:cTn>
                                        <p:tgtEl>
                                          <p:spTgt spid="4">
                                            <p:graphicEl>
                                              <a:dgm id="{331FFE8C-B930-44D8-877D-EF33ADADEED5}"/>
                                            </p:graphicEl>
                                          </p:spTgt>
                                        </p:tgtEl>
                                      </p:cBhvr>
                                    </p:animEffect>
                                    <p:anim calcmode="lin" valueType="num">
                                      <p:cBhvr>
                                        <p:cTn id="8" dur="1822" tmFilter="0,0; 0.14,0.36; 0.43,0.73; 0.71,0.91; 1.0,1.0">
                                          <p:stCondLst>
                                            <p:cond delay="0"/>
                                          </p:stCondLst>
                                        </p:cTn>
                                        <p:tgtEl>
                                          <p:spTgt spid="4">
                                            <p:graphicEl>
                                              <a:dgm id="{331FFE8C-B930-44D8-877D-EF33ADADEED5}"/>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graphicEl>
                                              <a:dgm id="{331FFE8C-B930-44D8-877D-EF33ADADEED5}"/>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graphicEl>
                                              <a:dgm id="{331FFE8C-B930-44D8-877D-EF33ADADEED5}"/>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graphicEl>
                                              <a:dgm id="{331FFE8C-B930-44D8-877D-EF33ADADEED5}"/>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graphicEl>
                                              <a:dgm id="{331FFE8C-B930-44D8-877D-EF33ADADEED5}"/>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graphicEl>
                                              <a:dgm id="{331FFE8C-B930-44D8-877D-EF33ADADEED5}"/>
                                            </p:graphicEl>
                                          </p:spTgt>
                                        </p:tgtEl>
                                      </p:cBhvr>
                                      <p:to x="100000" y="60000"/>
                                    </p:animScale>
                                    <p:animScale>
                                      <p:cBhvr>
                                        <p:cTn id="14" dur="166" decel="50000">
                                          <p:stCondLst>
                                            <p:cond delay="676"/>
                                          </p:stCondLst>
                                        </p:cTn>
                                        <p:tgtEl>
                                          <p:spTgt spid="4">
                                            <p:graphicEl>
                                              <a:dgm id="{331FFE8C-B930-44D8-877D-EF33ADADEED5}"/>
                                            </p:graphicEl>
                                          </p:spTgt>
                                        </p:tgtEl>
                                      </p:cBhvr>
                                      <p:to x="100000" y="100000"/>
                                    </p:animScale>
                                    <p:animScale>
                                      <p:cBhvr>
                                        <p:cTn id="15" dur="26">
                                          <p:stCondLst>
                                            <p:cond delay="1312"/>
                                          </p:stCondLst>
                                        </p:cTn>
                                        <p:tgtEl>
                                          <p:spTgt spid="4">
                                            <p:graphicEl>
                                              <a:dgm id="{331FFE8C-B930-44D8-877D-EF33ADADEED5}"/>
                                            </p:graphicEl>
                                          </p:spTgt>
                                        </p:tgtEl>
                                      </p:cBhvr>
                                      <p:to x="100000" y="80000"/>
                                    </p:animScale>
                                    <p:animScale>
                                      <p:cBhvr>
                                        <p:cTn id="16" dur="166" decel="50000">
                                          <p:stCondLst>
                                            <p:cond delay="1338"/>
                                          </p:stCondLst>
                                        </p:cTn>
                                        <p:tgtEl>
                                          <p:spTgt spid="4">
                                            <p:graphicEl>
                                              <a:dgm id="{331FFE8C-B930-44D8-877D-EF33ADADEED5}"/>
                                            </p:graphicEl>
                                          </p:spTgt>
                                        </p:tgtEl>
                                      </p:cBhvr>
                                      <p:to x="100000" y="100000"/>
                                    </p:animScale>
                                    <p:animScale>
                                      <p:cBhvr>
                                        <p:cTn id="17" dur="26">
                                          <p:stCondLst>
                                            <p:cond delay="1642"/>
                                          </p:stCondLst>
                                        </p:cTn>
                                        <p:tgtEl>
                                          <p:spTgt spid="4">
                                            <p:graphicEl>
                                              <a:dgm id="{331FFE8C-B930-44D8-877D-EF33ADADEED5}"/>
                                            </p:graphicEl>
                                          </p:spTgt>
                                        </p:tgtEl>
                                      </p:cBhvr>
                                      <p:to x="100000" y="90000"/>
                                    </p:animScale>
                                    <p:animScale>
                                      <p:cBhvr>
                                        <p:cTn id="18" dur="166" decel="50000">
                                          <p:stCondLst>
                                            <p:cond delay="1668"/>
                                          </p:stCondLst>
                                        </p:cTn>
                                        <p:tgtEl>
                                          <p:spTgt spid="4">
                                            <p:graphicEl>
                                              <a:dgm id="{331FFE8C-B930-44D8-877D-EF33ADADEED5}"/>
                                            </p:graphicEl>
                                          </p:spTgt>
                                        </p:tgtEl>
                                      </p:cBhvr>
                                      <p:to x="100000" y="100000"/>
                                    </p:animScale>
                                    <p:animScale>
                                      <p:cBhvr>
                                        <p:cTn id="19" dur="26">
                                          <p:stCondLst>
                                            <p:cond delay="1808"/>
                                          </p:stCondLst>
                                        </p:cTn>
                                        <p:tgtEl>
                                          <p:spTgt spid="4">
                                            <p:graphicEl>
                                              <a:dgm id="{331FFE8C-B930-44D8-877D-EF33ADADEED5}"/>
                                            </p:graphicEl>
                                          </p:spTgt>
                                        </p:tgtEl>
                                      </p:cBhvr>
                                      <p:to x="100000" y="95000"/>
                                    </p:animScale>
                                    <p:animScale>
                                      <p:cBhvr>
                                        <p:cTn id="20" dur="166" decel="50000">
                                          <p:stCondLst>
                                            <p:cond delay="1834"/>
                                          </p:stCondLst>
                                        </p:cTn>
                                        <p:tgtEl>
                                          <p:spTgt spid="4">
                                            <p:graphicEl>
                                              <a:dgm id="{331FFE8C-B930-44D8-877D-EF33ADADEED5}"/>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graphicEl>
                                              <a:dgm id="{BA642AB1-4108-473C-9CF1-F9F929E16769}"/>
                                            </p:graphicEl>
                                          </p:spTgt>
                                        </p:tgtEl>
                                        <p:attrNameLst>
                                          <p:attrName>style.visibility</p:attrName>
                                        </p:attrNameLst>
                                      </p:cBhvr>
                                      <p:to>
                                        <p:strVal val="visible"/>
                                      </p:to>
                                    </p:set>
                                    <p:animEffect transition="in" filter="wipe(down)">
                                      <p:cBhvr>
                                        <p:cTn id="25" dur="580">
                                          <p:stCondLst>
                                            <p:cond delay="0"/>
                                          </p:stCondLst>
                                        </p:cTn>
                                        <p:tgtEl>
                                          <p:spTgt spid="4">
                                            <p:graphicEl>
                                              <a:dgm id="{BA642AB1-4108-473C-9CF1-F9F929E16769}"/>
                                            </p:graphicEl>
                                          </p:spTgt>
                                        </p:tgtEl>
                                      </p:cBhvr>
                                    </p:animEffect>
                                    <p:anim calcmode="lin" valueType="num">
                                      <p:cBhvr>
                                        <p:cTn id="26" dur="1822" tmFilter="0,0; 0.14,0.36; 0.43,0.73; 0.71,0.91; 1.0,1.0">
                                          <p:stCondLst>
                                            <p:cond delay="0"/>
                                          </p:stCondLst>
                                        </p:cTn>
                                        <p:tgtEl>
                                          <p:spTgt spid="4">
                                            <p:graphicEl>
                                              <a:dgm id="{BA642AB1-4108-473C-9CF1-F9F929E16769}"/>
                                            </p:graphic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graphicEl>
                                              <a:dgm id="{BA642AB1-4108-473C-9CF1-F9F929E16769}"/>
                                            </p:graphic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graphicEl>
                                              <a:dgm id="{BA642AB1-4108-473C-9CF1-F9F929E16769}"/>
                                            </p:graphic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graphicEl>
                                              <a:dgm id="{BA642AB1-4108-473C-9CF1-F9F929E16769}"/>
                                            </p:graphic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graphicEl>
                                              <a:dgm id="{BA642AB1-4108-473C-9CF1-F9F929E16769}"/>
                                            </p:graphic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graphicEl>
                                              <a:dgm id="{BA642AB1-4108-473C-9CF1-F9F929E16769}"/>
                                            </p:graphicEl>
                                          </p:spTgt>
                                        </p:tgtEl>
                                      </p:cBhvr>
                                      <p:to x="100000" y="60000"/>
                                    </p:animScale>
                                    <p:animScale>
                                      <p:cBhvr>
                                        <p:cTn id="32" dur="166" decel="50000">
                                          <p:stCondLst>
                                            <p:cond delay="676"/>
                                          </p:stCondLst>
                                        </p:cTn>
                                        <p:tgtEl>
                                          <p:spTgt spid="4">
                                            <p:graphicEl>
                                              <a:dgm id="{BA642AB1-4108-473C-9CF1-F9F929E16769}"/>
                                            </p:graphicEl>
                                          </p:spTgt>
                                        </p:tgtEl>
                                      </p:cBhvr>
                                      <p:to x="100000" y="100000"/>
                                    </p:animScale>
                                    <p:animScale>
                                      <p:cBhvr>
                                        <p:cTn id="33" dur="26">
                                          <p:stCondLst>
                                            <p:cond delay="1312"/>
                                          </p:stCondLst>
                                        </p:cTn>
                                        <p:tgtEl>
                                          <p:spTgt spid="4">
                                            <p:graphicEl>
                                              <a:dgm id="{BA642AB1-4108-473C-9CF1-F9F929E16769}"/>
                                            </p:graphicEl>
                                          </p:spTgt>
                                        </p:tgtEl>
                                      </p:cBhvr>
                                      <p:to x="100000" y="80000"/>
                                    </p:animScale>
                                    <p:animScale>
                                      <p:cBhvr>
                                        <p:cTn id="34" dur="166" decel="50000">
                                          <p:stCondLst>
                                            <p:cond delay="1338"/>
                                          </p:stCondLst>
                                        </p:cTn>
                                        <p:tgtEl>
                                          <p:spTgt spid="4">
                                            <p:graphicEl>
                                              <a:dgm id="{BA642AB1-4108-473C-9CF1-F9F929E16769}"/>
                                            </p:graphicEl>
                                          </p:spTgt>
                                        </p:tgtEl>
                                      </p:cBhvr>
                                      <p:to x="100000" y="100000"/>
                                    </p:animScale>
                                    <p:animScale>
                                      <p:cBhvr>
                                        <p:cTn id="35" dur="26">
                                          <p:stCondLst>
                                            <p:cond delay="1642"/>
                                          </p:stCondLst>
                                        </p:cTn>
                                        <p:tgtEl>
                                          <p:spTgt spid="4">
                                            <p:graphicEl>
                                              <a:dgm id="{BA642AB1-4108-473C-9CF1-F9F929E16769}"/>
                                            </p:graphicEl>
                                          </p:spTgt>
                                        </p:tgtEl>
                                      </p:cBhvr>
                                      <p:to x="100000" y="90000"/>
                                    </p:animScale>
                                    <p:animScale>
                                      <p:cBhvr>
                                        <p:cTn id="36" dur="166" decel="50000">
                                          <p:stCondLst>
                                            <p:cond delay="1668"/>
                                          </p:stCondLst>
                                        </p:cTn>
                                        <p:tgtEl>
                                          <p:spTgt spid="4">
                                            <p:graphicEl>
                                              <a:dgm id="{BA642AB1-4108-473C-9CF1-F9F929E16769}"/>
                                            </p:graphicEl>
                                          </p:spTgt>
                                        </p:tgtEl>
                                      </p:cBhvr>
                                      <p:to x="100000" y="100000"/>
                                    </p:animScale>
                                    <p:animScale>
                                      <p:cBhvr>
                                        <p:cTn id="37" dur="26">
                                          <p:stCondLst>
                                            <p:cond delay="1808"/>
                                          </p:stCondLst>
                                        </p:cTn>
                                        <p:tgtEl>
                                          <p:spTgt spid="4">
                                            <p:graphicEl>
                                              <a:dgm id="{BA642AB1-4108-473C-9CF1-F9F929E16769}"/>
                                            </p:graphicEl>
                                          </p:spTgt>
                                        </p:tgtEl>
                                      </p:cBhvr>
                                      <p:to x="100000" y="95000"/>
                                    </p:animScale>
                                    <p:animScale>
                                      <p:cBhvr>
                                        <p:cTn id="38" dur="166" decel="50000">
                                          <p:stCondLst>
                                            <p:cond delay="1834"/>
                                          </p:stCondLst>
                                        </p:cTn>
                                        <p:tgtEl>
                                          <p:spTgt spid="4">
                                            <p:graphicEl>
                                              <a:dgm id="{BA642AB1-4108-473C-9CF1-F9F929E16769}"/>
                                            </p:graphic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4">
                                            <p:graphicEl>
                                              <a:dgm id="{9A9FE2B8-57EF-4529-866C-F34A31392AC6}"/>
                                            </p:graphicEl>
                                          </p:spTgt>
                                        </p:tgtEl>
                                        <p:attrNameLst>
                                          <p:attrName>style.visibility</p:attrName>
                                        </p:attrNameLst>
                                      </p:cBhvr>
                                      <p:to>
                                        <p:strVal val="visible"/>
                                      </p:to>
                                    </p:set>
                                    <p:animEffect transition="in" filter="wipe(down)">
                                      <p:cBhvr>
                                        <p:cTn id="41" dur="580">
                                          <p:stCondLst>
                                            <p:cond delay="0"/>
                                          </p:stCondLst>
                                        </p:cTn>
                                        <p:tgtEl>
                                          <p:spTgt spid="4">
                                            <p:graphicEl>
                                              <a:dgm id="{9A9FE2B8-57EF-4529-866C-F34A31392AC6}"/>
                                            </p:graphicEl>
                                          </p:spTgt>
                                        </p:tgtEl>
                                      </p:cBhvr>
                                    </p:animEffect>
                                    <p:anim calcmode="lin" valueType="num">
                                      <p:cBhvr>
                                        <p:cTn id="42" dur="1822" tmFilter="0,0; 0.14,0.36; 0.43,0.73; 0.71,0.91; 1.0,1.0">
                                          <p:stCondLst>
                                            <p:cond delay="0"/>
                                          </p:stCondLst>
                                        </p:cTn>
                                        <p:tgtEl>
                                          <p:spTgt spid="4">
                                            <p:graphicEl>
                                              <a:dgm id="{9A9FE2B8-57EF-4529-866C-F34A31392AC6}"/>
                                            </p:graphic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4">
                                            <p:graphicEl>
                                              <a:dgm id="{9A9FE2B8-57EF-4529-866C-F34A31392AC6}"/>
                                            </p:graphic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4">
                                            <p:graphicEl>
                                              <a:dgm id="{9A9FE2B8-57EF-4529-866C-F34A31392AC6}"/>
                                            </p:graphic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4">
                                            <p:graphicEl>
                                              <a:dgm id="{9A9FE2B8-57EF-4529-866C-F34A31392AC6}"/>
                                            </p:graphic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4">
                                            <p:graphicEl>
                                              <a:dgm id="{9A9FE2B8-57EF-4529-866C-F34A31392AC6}"/>
                                            </p:graphic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4">
                                            <p:graphicEl>
                                              <a:dgm id="{9A9FE2B8-57EF-4529-866C-F34A31392AC6}"/>
                                            </p:graphicEl>
                                          </p:spTgt>
                                        </p:tgtEl>
                                      </p:cBhvr>
                                      <p:to x="100000" y="60000"/>
                                    </p:animScale>
                                    <p:animScale>
                                      <p:cBhvr>
                                        <p:cTn id="48" dur="166" decel="50000">
                                          <p:stCondLst>
                                            <p:cond delay="676"/>
                                          </p:stCondLst>
                                        </p:cTn>
                                        <p:tgtEl>
                                          <p:spTgt spid="4">
                                            <p:graphicEl>
                                              <a:dgm id="{9A9FE2B8-57EF-4529-866C-F34A31392AC6}"/>
                                            </p:graphicEl>
                                          </p:spTgt>
                                        </p:tgtEl>
                                      </p:cBhvr>
                                      <p:to x="100000" y="100000"/>
                                    </p:animScale>
                                    <p:animScale>
                                      <p:cBhvr>
                                        <p:cTn id="49" dur="26">
                                          <p:stCondLst>
                                            <p:cond delay="1312"/>
                                          </p:stCondLst>
                                        </p:cTn>
                                        <p:tgtEl>
                                          <p:spTgt spid="4">
                                            <p:graphicEl>
                                              <a:dgm id="{9A9FE2B8-57EF-4529-866C-F34A31392AC6}"/>
                                            </p:graphicEl>
                                          </p:spTgt>
                                        </p:tgtEl>
                                      </p:cBhvr>
                                      <p:to x="100000" y="80000"/>
                                    </p:animScale>
                                    <p:animScale>
                                      <p:cBhvr>
                                        <p:cTn id="50" dur="166" decel="50000">
                                          <p:stCondLst>
                                            <p:cond delay="1338"/>
                                          </p:stCondLst>
                                        </p:cTn>
                                        <p:tgtEl>
                                          <p:spTgt spid="4">
                                            <p:graphicEl>
                                              <a:dgm id="{9A9FE2B8-57EF-4529-866C-F34A31392AC6}"/>
                                            </p:graphicEl>
                                          </p:spTgt>
                                        </p:tgtEl>
                                      </p:cBhvr>
                                      <p:to x="100000" y="100000"/>
                                    </p:animScale>
                                    <p:animScale>
                                      <p:cBhvr>
                                        <p:cTn id="51" dur="26">
                                          <p:stCondLst>
                                            <p:cond delay="1642"/>
                                          </p:stCondLst>
                                        </p:cTn>
                                        <p:tgtEl>
                                          <p:spTgt spid="4">
                                            <p:graphicEl>
                                              <a:dgm id="{9A9FE2B8-57EF-4529-866C-F34A31392AC6}"/>
                                            </p:graphicEl>
                                          </p:spTgt>
                                        </p:tgtEl>
                                      </p:cBhvr>
                                      <p:to x="100000" y="90000"/>
                                    </p:animScale>
                                    <p:animScale>
                                      <p:cBhvr>
                                        <p:cTn id="52" dur="166" decel="50000">
                                          <p:stCondLst>
                                            <p:cond delay="1668"/>
                                          </p:stCondLst>
                                        </p:cTn>
                                        <p:tgtEl>
                                          <p:spTgt spid="4">
                                            <p:graphicEl>
                                              <a:dgm id="{9A9FE2B8-57EF-4529-866C-F34A31392AC6}"/>
                                            </p:graphicEl>
                                          </p:spTgt>
                                        </p:tgtEl>
                                      </p:cBhvr>
                                      <p:to x="100000" y="100000"/>
                                    </p:animScale>
                                    <p:animScale>
                                      <p:cBhvr>
                                        <p:cTn id="53" dur="26">
                                          <p:stCondLst>
                                            <p:cond delay="1808"/>
                                          </p:stCondLst>
                                        </p:cTn>
                                        <p:tgtEl>
                                          <p:spTgt spid="4">
                                            <p:graphicEl>
                                              <a:dgm id="{9A9FE2B8-57EF-4529-866C-F34A31392AC6}"/>
                                            </p:graphicEl>
                                          </p:spTgt>
                                        </p:tgtEl>
                                      </p:cBhvr>
                                      <p:to x="100000" y="95000"/>
                                    </p:animScale>
                                    <p:animScale>
                                      <p:cBhvr>
                                        <p:cTn id="54" dur="166" decel="50000">
                                          <p:stCondLst>
                                            <p:cond delay="1834"/>
                                          </p:stCondLst>
                                        </p:cTn>
                                        <p:tgtEl>
                                          <p:spTgt spid="4">
                                            <p:graphicEl>
                                              <a:dgm id="{9A9FE2B8-57EF-4529-866C-F34A31392AC6}"/>
                                            </p:graphic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grpId="0" nodeType="clickEffect">
                                  <p:stCondLst>
                                    <p:cond delay="0"/>
                                  </p:stCondLst>
                                  <p:childTnLst>
                                    <p:set>
                                      <p:cBhvr>
                                        <p:cTn id="58" dur="1" fill="hold">
                                          <p:stCondLst>
                                            <p:cond delay="0"/>
                                          </p:stCondLst>
                                        </p:cTn>
                                        <p:tgtEl>
                                          <p:spTgt spid="4">
                                            <p:graphicEl>
                                              <a:dgm id="{E0523DD6-AA98-493F-8132-5C7130308842}"/>
                                            </p:graphicEl>
                                          </p:spTgt>
                                        </p:tgtEl>
                                        <p:attrNameLst>
                                          <p:attrName>style.visibility</p:attrName>
                                        </p:attrNameLst>
                                      </p:cBhvr>
                                      <p:to>
                                        <p:strVal val="visible"/>
                                      </p:to>
                                    </p:set>
                                    <p:animEffect transition="in" filter="wipe(down)">
                                      <p:cBhvr>
                                        <p:cTn id="59" dur="580">
                                          <p:stCondLst>
                                            <p:cond delay="0"/>
                                          </p:stCondLst>
                                        </p:cTn>
                                        <p:tgtEl>
                                          <p:spTgt spid="4">
                                            <p:graphicEl>
                                              <a:dgm id="{E0523DD6-AA98-493F-8132-5C7130308842}"/>
                                            </p:graphicEl>
                                          </p:spTgt>
                                        </p:tgtEl>
                                      </p:cBhvr>
                                    </p:animEffect>
                                    <p:anim calcmode="lin" valueType="num">
                                      <p:cBhvr>
                                        <p:cTn id="60" dur="1822" tmFilter="0,0; 0.14,0.36; 0.43,0.73; 0.71,0.91; 1.0,1.0">
                                          <p:stCondLst>
                                            <p:cond delay="0"/>
                                          </p:stCondLst>
                                        </p:cTn>
                                        <p:tgtEl>
                                          <p:spTgt spid="4">
                                            <p:graphicEl>
                                              <a:dgm id="{E0523DD6-AA98-493F-8132-5C7130308842}"/>
                                            </p:graphicEl>
                                          </p:spTgt>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4">
                                            <p:graphicEl>
                                              <a:dgm id="{E0523DD6-AA98-493F-8132-5C7130308842}"/>
                                            </p:graphicEl>
                                          </p:spTgt>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4">
                                            <p:graphicEl>
                                              <a:dgm id="{E0523DD6-AA98-493F-8132-5C7130308842}"/>
                                            </p:graphicEl>
                                          </p:spTgt>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4">
                                            <p:graphicEl>
                                              <a:dgm id="{E0523DD6-AA98-493F-8132-5C7130308842}"/>
                                            </p:graphicEl>
                                          </p:spTgt>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4">
                                            <p:graphicEl>
                                              <a:dgm id="{E0523DD6-AA98-493F-8132-5C7130308842}"/>
                                            </p:graphicEl>
                                          </p:spTgt>
                                        </p:tgtEl>
                                        <p:attrNameLst>
                                          <p:attrName>ppt_y</p:attrName>
                                        </p:attrNameLst>
                                      </p:cBhvr>
                                      <p:tavLst>
                                        <p:tav tm="0" fmla="#ppt_y-sin(pi*$)/81">
                                          <p:val>
                                            <p:fltVal val="0"/>
                                          </p:val>
                                        </p:tav>
                                        <p:tav tm="100000">
                                          <p:val>
                                            <p:fltVal val="1"/>
                                          </p:val>
                                        </p:tav>
                                      </p:tavLst>
                                    </p:anim>
                                    <p:animScale>
                                      <p:cBhvr>
                                        <p:cTn id="65" dur="26">
                                          <p:stCondLst>
                                            <p:cond delay="650"/>
                                          </p:stCondLst>
                                        </p:cTn>
                                        <p:tgtEl>
                                          <p:spTgt spid="4">
                                            <p:graphicEl>
                                              <a:dgm id="{E0523DD6-AA98-493F-8132-5C7130308842}"/>
                                            </p:graphicEl>
                                          </p:spTgt>
                                        </p:tgtEl>
                                      </p:cBhvr>
                                      <p:to x="100000" y="60000"/>
                                    </p:animScale>
                                    <p:animScale>
                                      <p:cBhvr>
                                        <p:cTn id="66" dur="166" decel="50000">
                                          <p:stCondLst>
                                            <p:cond delay="676"/>
                                          </p:stCondLst>
                                        </p:cTn>
                                        <p:tgtEl>
                                          <p:spTgt spid="4">
                                            <p:graphicEl>
                                              <a:dgm id="{E0523DD6-AA98-493F-8132-5C7130308842}"/>
                                            </p:graphicEl>
                                          </p:spTgt>
                                        </p:tgtEl>
                                      </p:cBhvr>
                                      <p:to x="100000" y="100000"/>
                                    </p:animScale>
                                    <p:animScale>
                                      <p:cBhvr>
                                        <p:cTn id="67" dur="26">
                                          <p:stCondLst>
                                            <p:cond delay="1312"/>
                                          </p:stCondLst>
                                        </p:cTn>
                                        <p:tgtEl>
                                          <p:spTgt spid="4">
                                            <p:graphicEl>
                                              <a:dgm id="{E0523DD6-AA98-493F-8132-5C7130308842}"/>
                                            </p:graphicEl>
                                          </p:spTgt>
                                        </p:tgtEl>
                                      </p:cBhvr>
                                      <p:to x="100000" y="80000"/>
                                    </p:animScale>
                                    <p:animScale>
                                      <p:cBhvr>
                                        <p:cTn id="68" dur="166" decel="50000">
                                          <p:stCondLst>
                                            <p:cond delay="1338"/>
                                          </p:stCondLst>
                                        </p:cTn>
                                        <p:tgtEl>
                                          <p:spTgt spid="4">
                                            <p:graphicEl>
                                              <a:dgm id="{E0523DD6-AA98-493F-8132-5C7130308842}"/>
                                            </p:graphicEl>
                                          </p:spTgt>
                                        </p:tgtEl>
                                      </p:cBhvr>
                                      <p:to x="100000" y="100000"/>
                                    </p:animScale>
                                    <p:animScale>
                                      <p:cBhvr>
                                        <p:cTn id="69" dur="26">
                                          <p:stCondLst>
                                            <p:cond delay="1642"/>
                                          </p:stCondLst>
                                        </p:cTn>
                                        <p:tgtEl>
                                          <p:spTgt spid="4">
                                            <p:graphicEl>
                                              <a:dgm id="{E0523DD6-AA98-493F-8132-5C7130308842}"/>
                                            </p:graphicEl>
                                          </p:spTgt>
                                        </p:tgtEl>
                                      </p:cBhvr>
                                      <p:to x="100000" y="90000"/>
                                    </p:animScale>
                                    <p:animScale>
                                      <p:cBhvr>
                                        <p:cTn id="70" dur="166" decel="50000">
                                          <p:stCondLst>
                                            <p:cond delay="1668"/>
                                          </p:stCondLst>
                                        </p:cTn>
                                        <p:tgtEl>
                                          <p:spTgt spid="4">
                                            <p:graphicEl>
                                              <a:dgm id="{E0523DD6-AA98-493F-8132-5C7130308842}"/>
                                            </p:graphicEl>
                                          </p:spTgt>
                                        </p:tgtEl>
                                      </p:cBhvr>
                                      <p:to x="100000" y="100000"/>
                                    </p:animScale>
                                    <p:animScale>
                                      <p:cBhvr>
                                        <p:cTn id="71" dur="26">
                                          <p:stCondLst>
                                            <p:cond delay="1808"/>
                                          </p:stCondLst>
                                        </p:cTn>
                                        <p:tgtEl>
                                          <p:spTgt spid="4">
                                            <p:graphicEl>
                                              <a:dgm id="{E0523DD6-AA98-493F-8132-5C7130308842}"/>
                                            </p:graphicEl>
                                          </p:spTgt>
                                        </p:tgtEl>
                                      </p:cBhvr>
                                      <p:to x="100000" y="95000"/>
                                    </p:animScale>
                                    <p:animScale>
                                      <p:cBhvr>
                                        <p:cTn id="72" dur="166" decel="50000">
                                          <p:stCondLst>
                                            <p:cond delay="1834"/>
                                          </p:stCondLst>
                                        </p:cTn>
                                        <p:tgtEl>
                                          <p:spTgt spid="4">
                                            <p:graphicEl>
                                              <a:dgm id="{E0523DD6-AA98-493F-8132-5C7130308842}"/>
                                            </p:graphicEl>
                                          </p:spTgt>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4">
                                            <p:graphicEl>
                                              <a:dgm id="{5624D402-57AE-4C4C-800E-6B9046DBB160}"/>
                                            </p:graphicEl>
                                          </p:spTgt>
                                        </p:tgtEl>
                                        <p:attrNameLst>
                                          <p:attrName>style.visibility</p:attrName>
                                        </p:attrNameLst>
                                      </p:cBhvr>
                                      <p:to>
                                        <p:strVal val="visible"/>
                                      </p:to>
                                    </p:set>
                                    <p:animEffect transition="in" filter="wipe(down)">
                                      <p:cBhvr>
                                        <p:cTn id="75" dur="580">
                                          <p:stCondLst>
                                            <p:cond delay="0"/>
                                          </p:stCondLst>
                                        </p:cTn>
                                        <p:tgtEl>
                                          <p:spTgt spid="4">
                                            <p:graphicEl>
                                              <a:dgm id="{5624D402-57AE-4C4C-800E-6B9046DBB160}"/>
                                            </p:graphicEl>
                                          </p:spTgt>
                                        </p:tgtEl>
                                      </p:cBhvr>
                                    </p:animEffect>
                                    <p:anim calcmode="lin" valueType="num">
                                      <p:cBhvr>
                                        <p:cTn id="76" dur="1822" tmFilter="0,0; 0.14,0.36; 0.43,0.73; 0.71,0.91; 1.0,1.0">
                                          <p:stCondLst>
                                            <p:cond delay="0"/>
                                          </p:stCondLst>
                                        </p:cTn>
                                        <p:tgtEl>
                                          <p:spTgt spid="4">
                                            <p:graphicEl>
                                              <a:dgm id="{5624D402-57AE-4C4C-800E-6B9046DBB160}"/>
                                            </p:graphicEl>
                                          </p:spTgt>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4">
                                            <p:graphicEl>
                                              <a:dgm id="{5624D402-57AE-4C4C-800E-6B9046DBB160}"/>
                                            </p:graphicEl>
                                          </p:spTgt>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4">
                                            <p:graphicEl>
                                              <a:dgm id="{5624D402-57AE-4C4C-800E-6B9046DBB160}"/>
                                            </p:graphicEl>
                                          </p:spTgt>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4">
                                            <p:graphicEl>
                                              <a:dgm id="{5624D402-57AE-4C4C-800E-6B9046DBB160}"/>
                                            </p:graphicEl>
                                          </p:spTgt>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4">
                                            <p:graphicEl>
                                              <a:dgm id="{5624D402-57AE-4C4C-800E-6B9046DBB160}"/>
                                            </p:graphicEl>
                                          </p:spTgt>
                                        </p:tgtEl>
                                        <p:attrNameLst>
                                          <p:attrName>ppt_y</p:attrName>
                                        </p:attrNameLst>
                                      </p:cBhvr>
                                      <p:tavLst>
                                        <p:tav tm="0" fmla="#ppt_y-sin(pi*$)/81">
                                          <p:val>
                                            <p:fltVal val="0"/>
                                          </p:val>
                                        </p:tav>
                                        <p:tav tm="100000">
                                          <p:val>
                                            <p:fltVal val="1"/>
                                          </p:val>
                                        </p:tav>
                                      </p:tavLst>
                                    </p:anim>
                                    <p:animScale>
                                      <p:cBhvr>
                                        <p:cTn id="81" dur="26">
                                          <p:stCondLst>
                                            <p:cond delay="650"/>
                                          </p:stCondLst>
                                        </p:cTn>
                                        <p:tgtEl>
                                          <p:spTgt spid="4">
                                            <p:graphicEl>
                                              <a:dgm id="{5624D402-57AE-4C4C-800E-6B9046DBB160}"/>
                                            </p:graphicEl>
                                          </p:spTgt>
                                        </p:tgtEl>
                                      </p:cBhvr>
                                      <p:to x="100000" y="60000"/>
                                    </p:animScale>
                                    <p:animScale>
                                      <p:cBhvr>
                                        <p:cTn id="82" dur="166" decel="50000">
                                          <p:stCondLst>
                                            <p:cond delay="676"/>
                                          </p:stCondLst>
                                        </p:cTn>
                                        <p:tgtEl>
                                          <p:spTgt spid="4">
                                            <p:graphicEl>
                                              <a:dgm id="{5624D402-57AE-4C4C-800E-6B9046DBB160}"/>
                                            </p:graphicEl>
                                          </p:spTgt>
                                        </p:tgtEl>
                                      </p:cBhvr>
                                      <p:to x="100000" y="100000"/>
                                    </p:animScale>
                                    <p:animScale>
                                      <p:cBhvr>
                                        <p:cTn id="83" dur="26">
                                          <p:stCondLst>
                                            <p:cond delay="1312"/>
                                          </p:stCondLst>
                                        </p:cTn>
                                        <p:tgtEl>
                                          <p:spTgt spid="4">
                                            <p:graphicEl>
                                              <a:dgm id="{5624D402-57AE-4C4C-800E-6B9046DBB160}"/>
                                            </p:graphicEl>
                                          </p:spTgt>
                                        </p:tgtEl>
                                      </p:cBhvr>
                                      <p:to x="100000" y="80000"/>
                                    </p:animScale>
                                    <p:animScale>
                                      <p:cBhvr>
                                        <p:cTn id="84" dur="166" decel="50000">
                                          <p:stCondLst>
                                            <p:cond delay="1338"/>
                                          </p:stCondLst>
                                        </p:cTn>
                                        <p:tgtEl>
                                          <p:spTgt spid="4">
                                            <p:graphicEl>
                                              <a:dgm id="{5624D402-57AE-4C4C-800E-6B9046DBB160}"/>
                                            </p:graphicEl>
                                          </p:spTgt>
                                        </p:tgtEl>
                                      </p:cBhvr>
                                      <p:to x="100000" y="100000"/>
                                    </p:animScale>
                                    <p:animScale>
                                      <p:cBhvr>
                                        <p:cTn id="85" dur="26">
                                          <p:stCondLst>
                                            <p:cond delay="1642"/>
                                          </p:stCondLst>
                                        </p:cTn>
                                        <p:tgtEl>
                                          <p:spTgt spid="4">
                                            <p:graphicEl>
                                              <a:dgm id="{5624D402-57AE-4C4C-800E-6B9046DBB160}"/>
                                            </p:graphicEl>
                                          </p:spTgt>
                                        </p:tgtEl>
                                      </p:cBhvr>
                                      <p:to x="100000" y="90000"/>
                                    </p:animScale>
                                    <p:animScale>
                                      <p:cBhvr>
                                        <p:cTn id="86" dur="166" decel="50000">
                                          <p:stCondLst>
                                            <p:cond delay="1668"/>
                                          </p:stCondLst>
                                        </p:cTn>
                                        <p:tgtEl>
                                          <p:spTgt spid="4">
                                            <p:graphicEl>
                                              <a:dgm id="{5624D402-57AE-4C4C-800E-6B9046DBB160}"/>
                                            </p:graphicEl>
                                          </p:spTgt>
                                        </p:tgtEl>
                                      </p:cBhvr>
                                      <p:to x="100000" y="100000"/>
                                    </p:animScale>
                                    <p:animScale>
                                      <p:cBhvr>
                                        <p:cTn id="87" dur="26">
                                          <p:stCondLst>
                                            <p:cond delay="1808"/>
                                          </p:stCondLst>
                                        </p:cTn>
                                        <p:tgtEl>
                                          <p:spTgt spid="4">
                                            <p:graphicEl>
                                              <a:dgm id="{5624D402-57AE-4C4C-800E-6B9046DBB160}"/>
                                            </p:graphicEl>
                                          </p:spTgt>
                                        </p:tgtEl>
                                      </p:cBhvr>
                                      <p:to x="100000" y="95000"/>
                                    </p:animScale>
                                    <p:animScale>
                                      <p:cBhvr>
                                        <p:cTn id="88" dur="166" decel="50000">
                                          <p:stCondLst>
                                            <p:cond delay="1834"/>
                                          </p:stCondLst>
                                        </p:cTn>
                                        <p:tgtEl>
                                          <p:spTgt spid="4">
                                            <p:graphicEl>
                                              <a:dgm id="{5624D402-57AE-4C4C-800E-6B9046DBB160}"/>
                                            </p:graphicEl>
                                          </p:spTgt>
                                        </p:tgtEl>
                                      </p:cBhvr>
                                      <p:to x="100000" y="100000"/>
                                    </p:animScale>
                                  </p:childTnLst>
                                </p:cTn>
                              </p:par>
                            </p:childTnLst>
                          </p:cTn>
                        </p:par>
                      </p:childTnLst>
                    </p:cTn>
                  </p:par>
                  <p:par>
                    <p:cTn id="89" fill="hold">
                      <p:stCondLst>
                        <p:cond delay="indefinite"/>
                      </p:stCondLst>
                      <p:childTnLst>
                        <p:par>
                          <p:cTn id="90" fill="hold">
                            <p:stCondLst>
                              <p:cond delay="0"/>
                            </p:stCondLst>
                            <p:childTnLst>
                              <p:par>
                                <p:cTn id="91" presetID="26" presetClass="entr" presetSubtype="0" fill="hold" grpId="1" nodeType="clickEffect">
                                  <p:stCondLst>
                                    <p:cond delay="0"/>
                                  </p:stCondLst>
                                  <p:childTnLst>
                                    <p:set>
                                      <p:cBhvr>
                                        <p:cTn id="92" dur="1" fill="hold">
                                          <p:stCondLst>
                                            <p:cond delay="0"/>
                                          </p:stCondLst>
                                        </p:cTn>
                                        <p:tgtEl>
                                          <p:spTgt spid="4">
                                            <p:graphicEl>
                                              <a:dgm id="{331FFE8C-B930-44D8-877D-EF33ADADEED5}"/>
                                            </p:graphicEl>
                                          </p:spTgt>
                                        </p:tgtEl>
                                        <p:attrNameLst>
                                          <p:attrName>style.visibility</p:attrName>
                                        </p:attrNameLst>
                                      </p:cBhvr>
                                      <p:to>
                                        <p:strVal val="visible"/>
                                      </p:to>
                                    </p:set>
                                    <p:animEffect transition="in" filter="wipe(down)">
                                      <p:cBhvr>
                                        <p:cTn id="93" dur="580">
                                          <p:stCondLst>
                                            <p:cond delay="0"/>
                                          </p:stCondLst>
                                        </p:cTn>
                                        <p:tgtEl>
                                          <p:spTgt spid="4">
                                            <p:graphicEl>
                                              <a:dgm id="{331FFE8C-B930-44D8-877D-EF33ADADEED5}"/>
                                            </p:graphicEl>
                                          </p:spTgt>
                                        </p:tgtEl>
                                      </p:cBhvr>
                                    </p:animEffect>
                                    <p:anim calcmode="lin" valueType="num">
                                      <p:cBhvr>
                                        <p:cTn id="94" dur="1822" tmFilter="0,0; 0.14,0.36; 0.43,0.73; 0.71,0.91; 1.0,1.0">
                                          <p:stCondLst>
                                            <p:cond delay="0"/>
                                          </p:stCondLst>
                                        </p:cTn>
                                        <p:tgtEl>
                                          <p:spTgt spid="4">
                                            <p:graphicEl>
                                              <a:dgm id="{331FFE8C-B930-44D8-877D-EF33ADADEED5}"/>
                                            </p:graphicEl>
                                          </p:spTgt>
                                        </p:tgtEl>
                                        <p:attrNameLst>
                                          <p:attrName>ppt_x</p:attrName>
                                        </p:attrNameLst>
                                      </p:cBhvr>
                                      <p:tavLst>
                                        <p:tav tm="0">
                                          <p:val>
                                            <p:strVal val="#ppt_x-0.25"/>
                                          </p:val>
                                        </p:tav>
                                        <p:tav tm="100000">
                                          <p:val>
                                            <p:strVal val="#ppt_x"/>
                                          </p:val>
                                        </p:tav>
                                      </p:tavLst>
                                    </p:anim>
                                    <p:anim calcmode="lin" valueType="num">
                                      <p:cBhvr>
                                        <p:cTn id="95" dur="664" tmFilter="0.0,0.0; 0.25,0.07; 0.50,0.2; 0.75,0.467; 1.0,1.0">
                                          <p:stCondLst>
                                            <p:cond delay="0"/>
                                          </p:stCondLst>
                                        </p:cTn>
                                        <p:tgtEl>
                                          <p:spTgt spid="4">
                                            <p:graphicEl>
                                              <a:dgm id="{331FFE8C-B930-44D8-877D-EF33ADADEED5}"/>
                                            </p:graphicEl>
                                          </p:spTgt>
                                        </p:tgtEl>
                                        <p:attrNameLst>
                                          <p:attrName>ppt_y</p:attrName>
                                        </p:attrNameLst>
                                      </p:cBhvr>
                                      <p:tavLst>
                                        <p:tav tm="0" fmla="#ppt_y-sin(pi*$)/3">
                                          <p:val>
                                            <p:fltVal val="0.5"/>
                                          </p:val>
                                        </p:tav>
                                        <p:tav tm="100000">
                                          <p:val>
                                            <p:fltVal val="1"/>
                                          </p:val>
                                        </p:tav>
                                      </p:tavLst>
                                    </p:anim>
                                    <p:anim calcmode="lin" valueType="num">
                                      <p:cBhvr>
                                        <p:cTn id="96" dur="664" tmFilter="0, 0; 0.125,0.2665; 0.25,0.4; 0.375,0.465; 0.5,0.5;  0.625,0.535; 0.75,0.6; 0.875,0.7335; 1,1">
                                          <p:stCondLst>
                                            <p:cond delay="664"/>
                                          </p:stCondLst>
                                        </p:cTn>
                                        <p:tgtEl>
                                          <p:spTgt spid="4">
                                            <p:graphicEl>
                                              <a:dgm id="{331FFE8C-B930-44D8-877D-EF33ADADEED5}"/>
                                            </p:graphicEl>
                                          </p:spTgt>
                                        </p:tgtEl>
                                        <p:attrNameLst>
                                          <p:attrName>ppt_y</p:attrName>
                                        </p:attrNameLst>
                                      </p:cBhvr>
                                      <p:tavLst>
                                        <p:tav tm="0" fmla="#ppt_y-sin(pi*$)/9">
                                          <p:val>
                                            <p:fltVal val="0"/>
                                          </p:val>
                                        </p:tav>
                                        <p:tav tm="100000">
                                          <p:val>
                                            <p:fltVal val="1"/>
                                          </p:val>
                                        </p:tav>
                                      </p:tavLst>
                                    </p:anim>
                                    <p:anim calcmode="lin" valueType="num">
                                      <p:cBhvr>
                                        <p:cTn id="97" dur="332" tmFilter="0, 0; 0.125,0.2665; 0.25,0.4; 0.375,0.465; 0.5,0.5;  0.625,0.535; 0.75,0.6; 0.875,0.7335; 1,1">
                                          <p:stCondLst>
                                            <p:cond delay="1324"/>
                                          </p:stCondLst>
                                        </p:cTn>
                                        <p:tgtEl>
                                          <p:spTgt spid="4">
                                            <p:graphicEl>
                                              <a:dgm id="{331FFE8C-B930-44D8-877D-EF33ADADEED5}"/>
                                            </p:graphicEl>
                                          </p:spTgt>
                                        </p:tgtEl>
                                        <p:attrNameLst>
                                          <p:attrName>ppt_y</p:attrName>
                                        </p:attrNameLst>
                                      </p:cBhvr>
                                      <p:tavLst>
                                        <p:tav tm="0" fmla="#ppt_y-sin(pi*$)/27">
                                          <p:val>
                                            <p:fltVal val="0"/>
                                          </p:val>
                                        </p:tav>
                                        <p:tav tm="100000">
                                          <p:val>
                                            <p:fltVal val="1"/>
                                          </p:val>
                                        </p:tav>
                                      </p:tavLst>
                                    </p:anim>
                                    <p:anim calcmode="lin" valueType="num">
                                      <p:cBhvr>
                                        <p:cTn id="98" dur="164" tmFilter="0, 0; 0.125,0.2665; 0.25,0.4; 0.375,0.465; 0.5,0.5;  0.625,0.535; 0.75,0.6; 0.875,0.7335; 1,1">
                                          <p:stCondLst>
                                            <p:cond delay="1656"/>
                                          </p:stCondLst>
                                        </p:cTn>
                                        <p:tgtEl>
                                          <p:spTgt spid="4">
                                            <p:graphicEl>
                                              <a:dgm id="{331FFE8C-B930-44D8-877D-EF33ADADEED5}"/>
                                            </p:graphicEl>
                                          </p:spTgt>
                                        </p:tgtEl>
                                        <p:attrNameLst>
                                          <p:attrName>ppt_y</p:attrName>
                                        </p:attrNameLst>
                                      </p:cBhvr>
                                      <p:tavLst>
                                        <p:tav tm="0" fmla="#ppt_y-sin(pi*$)/81">
                                          <p:val>
                                            <p:fltVal val="0"/>
                                          </p:val>
                                        </p:tav>
                                        <p:tav tm="100000">
                                          <p:val>
                                            <p:fltVal val="1"/>
                                          </p:val>
                                        </p:tav>
                                      </p:tavLst>
                                    </p:anim>
                                    <p:animScale>
                                      <p:cBhvr>
                                        <p:cTn id="99" dur="26">
                                          <p:stCondLst>
                                            <p:cond delay="650"/>
                                          </p:stCondLst>
                                        </p:cTn>
                                        <p:tgtEl>
                                          <p:spTgt spid="4">
                                            <p:graphicEl>
                                              <a:dgm id="{331FFE8C-B930-44D8-877D-EF33ADADEED5}"/>
                                            </p:graphicEl>
                                          </p:spTgt>
                                        </p:tgtEl>
                                      </p:cBhvr>
                                      <p:to x="100000" y="60000"/>
                                    </p:animScale>
                                    <p:animScale>
                                      <p:cBhvr>
                                        <p:cTn id="100" dur="166" decel="50000">
                                          <p:stCondLst>
                                            <p:cond delay="676"/>
                                          </p:stCondLst>
                                        </p:cTn>
                                        <p:tgtEl>
                                          <p:spTgt spid="4">
                                            <p:graphicEl>
                                              <a:dgm id="{331FFE8C-B930-44D8-877D-EF33ADADEED5}"/>
                                            </p:graphicEl>
                                          </p:spTgt>
                                        </p:tgtEl>
                                      </p:cBhvr>
                                      <p:to x="100000" y="100000"/>
                                    </p:animScale>
                                    <p:animScale>
                                      <p:cBhvr>
                                        <p:cTn id="101" dur="26">
                                          <p:stCondLst>
                                            <p:cond delay="1312"/>
                                          </p:stCondLst>
                                        </p:cTn>
                                        <p:tgtEl>
                                          <p:spTgt spid="4">
                                            <p:graphicEl>
                                              <a:dgm id="{331FFE8C-B930-44D8-877D-EF33ADADEED5}"/>
                                            </p:graphicEl>
                                          </p:spTgt>
                                        </p:tgtEl>
                                      </p:cBhvr>
                                      <p:to x="100000" y="80000"/>
                                    </p:animScale>
                                    <p:animScale>
                                      <p:cBhvr>
                                        <p:cTn id="102" dur="166" decel="50000">
                                          <p:stCondLst>
                                            <p:cond delay="1338"/>
                                          </p:stCondLst>
                                        </p:cTn>
                                        <p:tgtEl>
                                          <p:spTgt spid="4">
                                            <p:graphicEl>
                                              <a:dgm id="{331FFE8C-B930-44D8-877D-EF33ADADEED5}"/>
                                            </p:graphicEl>
                                          </p:spTgt>
                                        </p:tgtEl>
                                      </p:cBhvr>
                                      <p:to x="100000" y="100000"/>
                                    </p:animScale>
                                    <p:animScale>
                                      <p:cBhvr>
                                        <p:cTn id="103" dur="26">
                                          <p:stCondLst>
                                            <p:cond delay="1642"/>
                                          </p:stCondLst>
                                        </p:cTn>
                                        <p:tgtEl>
                                          <p:spTgt spid="4">
                                            <p:graphicEl>
                                              <a:dgm id="{331FFE8C-B930-44D8-877D-EF33ADADEED5}"/>
                                            </p:graphicEl>
                                          </p:spTgt>
                                        </p:tgtEl>
                                      </p:cBhvr>
                                      <p:to x="100000" y="90000"/>
                                    </p:animScale>
                                    <p:animScale>
                                      <p:cBhvr>
                                        <p:cTn id="104" dur="166" decel="50000">
                                          <p:stCondLst>
                                            <p:cond delay="1668"/>
                                          </p:stCondLst>
                                        </p:cTn>
                                        <p:tgtEl>
                                          <p:spTgt spid="4">
                                            <p:graphicEl>
                                              <a:dgm id="{331FFE8C-B930-44D8-877D-EF33ADADEED5}"/>
                                            </p:graphicEl>
                                          </p:spTgt>
                                        </p:tgtEl>
                                      </p:cBhvr>
                                      <p:to x="100000" y="100000"/>
                                    </p:animScale>
                                    <p:animScale>
                                      <p:cBhvr>
                                        <p:cTn id="105" dur="26">
                                          <p:stCondLst>
                                            <p:cond delay="1808"/>
                                          </p:stCondLst>
                                        </p:cTn>
                                        <p:tgtEl>
                                          <p:spTgt spid="4">
                                            <p:graphicEl>
                                              <a:dgm id="{331FFE8C-B930-44D8-877D-EF33ADADEED5}"/>
                                            </p:graphicEl>
                                          </p:spTgt>
                                        </p:tgtEl>
                                      </p:cBhvr>
                                      <p:to x="100000" y="95000"/>
                                    </p:animScale>
                                    <p:animScale>
                                      <p:cBhvr>
                                        <p:cTn id="106" dur="166" decel="50000">
                                          <p:stCondLst>
                                            <p:cond delay="1834"/>
                                          </p:stCondLst>
                                        </p:cTn>
                                        <p:tgtEl>
                                          <p:spTgt spid="4">
                                            <p:graphicEl>
                                              <a:dgm id="{331FFE8C-B930-44D8-877D-EF33ADADEED5}"/>
                                            </p:graphicEl>
                                          </p:spTgt>
                                        </p:tgtEl>
                                      </p:cBhvr>
                                      <p:to x="100000" y="100000"/>
                                    </p:animScale>
                                  </p:childTnLst>
                                </p:cTn>
                              </p:par>
                            </p:childTnLst>
                          </p:cTn>
                        </p:par>
                      </p:childTnLst>
                    </p:cTn>
                  </p:par>
                  <p:par>
                    <p:cTn id="107" fill="hold">
                      <p:stCondLst>
                        <p:cond delay="indefinite"/>
                      </p:stCondLst>
                      <p:childTnLst>
                        <p:par>
                          <p:cTn id="108" fill="hold">
                            <p:stCondLst>
                              <p:cond delay="0"/>
                            </p:stCondLst>
                            <p:childTnLst>
                              <p:par>
                                <p:cTn id="109" presetID="26" presetClass="entr" presetSubtype="0" fill="hold" grpId="1" nodeType="clickEffect">
                                  <p:stCondLst>
                                    <p:cond delay="0"/>
                                  </p:stCondLst>
                                  <p:childTnLst>
                                    <p:set>
                                      <p:cBhvr>
                                        <p:cTn id="110" dur="1" fill="hold">
                                          <p:stCondLst>
                                            <p:cond delay="0"/>
                                          </p:stCondLst>
                                        </p:cTn>
                                        <p:tgtEl>
                                          <p:spTgt spid="4">
                                            <p:graphicEl>
                                              <a:dgm id="{BA642AB1-4108-473C-9CF1-F9F929E16769}"/>
                                            </p:graphicEl>
                                          </p:spTgt>
                                        </p:tgtEl>
                                        <p:attrNameLst>
                                          <p:attrName>style.visibility</p:attrName>
                                        </p:attrNameLst>
                                      </p:cBhvr>
                                      <p:to>
                                        <p:strVal val="visible"/>
                                      </p:to>
                                    </p:set>
                                    <p:animEffect transition="in" filter="wipe(down)">
                                      <p:cBhvr>
                                        <p:cTn id="111" dur="580">
                                          <p:stCondLst>
                                            <p:cond delay="0"/>
                                          </p:stCondLst>
                                        </p:cTn>
                                        <p:tgtEl>
                                          <p:spTgt spid="4">
                                            <p:graphicEl>
                                              <a:dgm id="{BA642AB1-4108-473C-9CF1-F9F929E16769}"/>
                                            </p:graphicEl>
                                          </p:spTgt>
                                        </p:tgtEl>
                                      </p:cBhvr>
                                    </p:animEffect>
                                    <p:anim calcmode="lin" valueType="num">
                                      <p:cBhvr>
                                        <p:cTn id="112" dur="1822" tmFilter="0,0; 0.14,0.36; 0.43,0.73; 0.71,0.91; 1.0,1.0">
                                          <p:stCondLst>
                                            <p:cond delay="0"/>
                                          </p:stCondLst>
                                        </p:cTn>
                                        <p:tgtEl>
                                          <p:spTgt spid="4">
                                            <p:graphicEl>
                                              <a:dgm id="{BA642AB1-4108-473C-9CF1-F9F929E16769}"/>
                                            </p:graphicEl>
                                          </p:spTgt>
                                        </p:tgtEl>
                                        <p:attrNameLst>
                                          <p:attrName>ppt_x</p:attrName>
                                        </p:attrNameLst>
                                      </p:cBhvr>
                                      <p:tavLst>
                                        <p:tav tm="0">
                                          <p:val>
                                            <p:strVal val="#ppt_x-0.25"/>
                                          </p:val>
                                        </p:tav>
                                        <p:tav tm="100000">
                                          <p:val>
                                            <p:strVal val="#ppt_x"/>
                                          </p:val>
                                        </p:tav>
                                      </p:tavLst>
                                    </p:anim>
                                    <p:anim calcmode="lin" valueType="num">
                                      <p:cBhvr>
                                        <p:cTn id="113" dur="664" tmFilter="0.0,0.0; 0.25,0.07; 0.50,0.2; 0.75,0.467; 1.0,1.0">
                                          <p:stCondLst>
                                            <p:cond delay="0"/>
                                          </p:stCondLst>
                                        </p:cTn>
                                        <p:tgtEl>
                                          <p:spTgt spid="4">
                                            <p:graphicEl>
                                              <a:dgm id="{BA642AB1-4108-473C-9CF1-F9F929E16769}"/>
                                            </p:graphicEl>
                                          </p:spTgt>
                                        </p:tgtEl>
                                        <p:attrNameLst>
                                          <p:attrName>ppt_y</p:attrName>
                                        </p:attrNameLst>
                                      </p:cBhvr>
                                      <p:tavLst>
                                        <p:tav tm="0" fmla="#ppt_y-sin(pi*$)/3">
                                          <p:val>
                                            <p:fltVal val="0.5"/>
                                          </p:val>
                                        </p:tav>
                                        <p:tav tm="100000">
                                          <p:val>
                                            <p:fltVal val="1"/>
                                          </p:val>
                                        </p:tav>
                                      </p:tavLst>
                                    </p:anim>
                                    <p:anim calcmode="lin" valueType="num">
                                      <p:cBhvr>
                                        <p:cTn id="114" dur="664" tmFilter="0, 0; 0.125,0.2665; 0.25,0.4; 0.375,0.465; 0.5,0.5;  0.625,0.535; 0.75,0.6; 0.875,0.7335; 1,1">
                                          <p:stCondLst>
                                            <p:cond delay="664"/>
                                          </p:stCondLst>
                                        </p:cTn>
                                        <p:tgtEl>
                                          <p:spTgt spid="4">
                                            <p:graphicEl>
                                              <a:dgm id="{BA642AB1-4108-473C-9CF1-F9F929E16769}"/>
                                            </p:graphicEl>
                                          </p:spTgt>
                                        </p:tgtEl>
                                        <p:attrNameLst>
                                          <p:attrName>ppt_y</p:attrName>
                                        </p:attrNameLst>
                                      </p:cBhvr>
                                      <p:tavLst>
                                        <p:tav tm="0" fmla="#ppt_y-sin(pi*$)/9">
                                          <p:val>
                                            <p:fltVal val="0"/>
                                          </p:val>
                                        </p:tav>
                                        <p:tav tm="100000">
                                          <p:val>
                                            <p:fltVal val="1"/>
                                          </p:val>
                                        </p:tav>
                                      </p:tavLst>
                                    </p:anim>
                                    <p:anim calcmode="lin" valueType="num">
                                      <p:cBhvr>
                                        <p:cTn id="115" dur="332" tmFilter="0, 0; 0.125,0.2665; 0.25,0.4; 0.375,0.465; 0.5,0.5;  0.625,0.535; 0.75,0.6; 0.875,0.7335; 1,1">
                                          <p:stCondLst>
                                            <p:cond delay="1324"/>
                                          </p:stCondLst>
                                        </p:cTn>
                                        <p:tgtEl>
                                          <p:spTgt spid="4">
                                            <p:graphicEl>
                                              <a:dgm id="{BA642AB1-4108-473C-9CF1-F9F929E16769}"/>
                                            </p:graphicEl>
                                          </p:spTgt>
                                        </p:tgtEl>
                                        <p:attrNameLst>
                                          <p:attrName>ppt_y</p:attrName>
                                        </p:attrNameLst>
                                      </p:cBhvr>
                                      <p:tavLst>
                                        <p:tav tm="0" fmla="#ppt_y-sin(pi*$)/27">
                                          <p:val>
                                            <p:fltVal val="0"/>
                                          </p:val>
                                        </p:tav>
                                        <p:tav tm="100000">
                                          <p:val>
                                            <p:fltVal val="1"/>
                                          </p:val>
                                        </p:tav>
                                      </p:tavLst>
                                    </p:anim>
                                    <p:anim calcmode="lin" valueType="num">
                                      <p:cBhvr>
                                        <p:cTn id="116" dur="164" tmFilter="0, 0; 0.125,0.2665; 0.25,0.4; 0.375,0.465; 0.5,0.5;  0.625,0.535; 0.75,0.6; 0.875,0.7335; 1,1">
                                          <p:stCondLst>
                                            <p:cond delay="1656"/>
                                          </p:stCondLst>
                                        </p:cTn>
                                        <p:tgtEl>
                                          <p:spTgt spid="4">
                                            <p:graphicEl>
                                              <a:dgm id="{BA642AB1-4108-473C-9CF1-F9F929E16769}"/>
                                            </p:graphicEl>
                                          </p:spTgt>
                                        </p:tgtEl>
                                        <p:attrNameLst>
                                          <p:attrName>ppt_y</p:attrName>
                                        </p:attrNameLst>
                                      </p:cBhvr>
                                      <p:tavLst>
                                        <p:tav tm="0" fmla="#ppt_y-sin(pi*$)/81">
                                          <p:val>
                                            <p:fltVal val="0"/>
                                          </p:val>
                                        </p:tav>
                                        <p:tav tm="100000">
                                          <p:val>
                                            <p:fltVal val="1"/>
                                          </p:val>
                                        </p:tav>
                                      </p:tavLst>
                                    </p:anim>
                                    <p:animScale>
                                      <p:cBhvr>
                                        <p:cTn id="117" dur="26">
                                          <p:stCondLst>
                                            <p:cond delay="650"/>
                                          </p:stCondLst>
                                        </p:cTn>
                                        <p:tgtEl>
                                          <p:spTgt spid="4">
                                            <p:graphicEl>
                                              <a:dgm id="{BA642AB1-4108-473C-9CF1-F9F929E16769}"/>
                                            </p:graphicEl>
                                          </p:spTgt>
                                        </p:tgtEl>
                                      </p:cBhvr>
                                      <p:to x="100000" y="60000"/>
                                    </p:animScale>
                                    <p:animScale>
                                      <p:cBhvr>
                                        <p:cTn id="118" dur="166" decel="50000">
                                          <p:stCondLst>
                                            <p:cond delay="676"/>
                                          </p:stCondLst>
                                        </p:cTn>
                                        <p:tgtEl>
                                          <p:spTgt spid="4">
                                            <p:graphicEl>
                                              <a:dgm id="{BA642AB1-4108-473C-9CF1-F9F929E16769}"/>
                                            </p:graphicEl>
                                          </p:spTgt>
                                        </p:tgtEl>
                                      </p:cBhvr>
                                      <p:to x="100000" y="100000"/>
                                    </p:animScale>
                                    <p:animScale>
                                      <p:cBhvr>
                                        <p:cTn id="119" dur="26">
                                          <p:stCondLst>
                                            <p:cond delay="1312"/>
                                          </p:stCondLst>
                                        </p:cTn>
                                        <p:tgtEl>
                                          <p:spTgt spid="4">
                                            <p:graphicEl>
                                              <a:dgm id="{BA642AB1-4108-473C-9CF1-F9F929E16769}"/>
                                            </p:graphicEl>
                                          </p:spTgt>
                                        </p:tgtEl>
                                      </p:cBhvr>
                                      <p:to x="100000" y="80000"/>
                                    </p:animScale>
                                    <p:animScale>
                                      <p:cBhvr>
                                        <p:cTn id="120" dur="166" decel="50000">
                                          <p:stCondLst>
                                            <p:cond delay="1338"/>
                                          </p:stCondLst>
                                        </p:cTn>
                                        <p:tgtEl>
                                          <p:spTgt spid="4">
                                            <p:graphicEl>
                                              <a:dgm id="{BA642AB1-4108-473C-9CF1-F9F929E16769}"/>
                                            </p:graphicEl>
                                          </p:spTgt>
                                        </p:tgtEl>
                                      </p:cBhvr>
                                      <p:to x="100000" y="100000"/>
                                    </p:animScale>
                                    <p:animScale>
                                      <p:cBhvr>
                                        <p:cTn id="121" dur="26">
                                          <p:stCondLst>
                                            <p:cond delay="1642"/>
                                          </p:stCondLst>
                                        </p:cTn>
                                        <p:tgtEl>
                                          <p:spTgt spid="4">
                                            <p:graphicEl>
                                              <a:dgm id="{BA642AB1-4108-473C-9CF1-F9F929E16769}"/>
                                            </p:graphicEl>
                                          </p:spTgt>
                                        </p:tgtEl>
                                      </p:cBhvr>
                                      <p:to x="100000" y="90000"/>
                                    </p:animScale>
                                    <p:animScale>
                                      <p:cBhvr>
                                        <p:cTn id="122" dur="166" decel="50000">
                                          <p:stCondLst>
                                            <p:cond delay="1668"/>
                                          </p:stCondLst>
                                        </p:cTn>
                                        <p:tgtEl>
                                          <p:spTgt spid="4">
                                            <p:graphicEl>
                                              <a:dgm id="{BA642AB1-4108-473C-9CF1-F9F929E16769}"/>
                                            </p:graphicEl>
                                          </p:spTgt>
                                        </p:tgtEl>
                                      </p:cBhvr>
                                      <p:to x="100000" y="100000"/>
                                    </p:animScale>
                                    <p:animScale>
                                      <p:cBhvr>
                                        <p:cTn id="123" dur="26">
                                          <p:stCondLst>
                                            <p:cond delay="1808"/>
                                          </p:stCondLst>
                                        </p:cTn>
                                        <p:tgtEl>
                                          <p:spTgt spid="4">
                                            <p:graphicEl>
                                              <a:dgm id="{BA642AB1-4108-473C-9CF1-F9F929E16769}"/>
                                            </p:graphicEl>
                                          </p:spTgt>
                                        </p:tgtEl>
                                      </p:cBhvr>
                                      <p:to x="100000" y="95000"/>
                                    </p:animScale>
                                    <p:animScale>
                                      <p:cBhvr>
                                        <p:cTn id="124" dur="166" decel="50000">
                                          <p:stCondLst>
                                            <p:cond delay="1834"/>
                                          </p:stCondLst>
                                        </p:cTn>
                                        <p:tgtEl>
                                          <p:spTgt spid="4">
                                            <p:graphicEl>
                                              <a:dgm id="{BA642AB1-4108-473C-9CF1-F9F929E16769}"/>
                                            </p:graphicEl>
                                          </p:spTgt>
                                        </p:tgtEl>
                                      </p:cBhvr>
                                      <p:to x="100000" y="100000"/>
                                    </p:animScale>
                                  </p:childTnLst>
                                </p:cTn>
                              </p:par>
                              <p:par>
                                <p:cTn id="125" presetID="26" presetClass="entr" presetSubtype="0" fill="hold" grpId="1" nodeType="withEffect">
                                  <p:stCondLst>
                                    <p:cond delay="0"/>
                                  </p:stCondLst>
                                  <p:childTnLst>
                                    <p:set>
                                      <p:cBhvr>
                                        <p:cTn id="126" dur="1" fill="hold">
                                          <p:stCondLst>
                                            <p:cond delay="0"/>
                                          </p:stCondLst>
                                        </p:cTn>
                                        <p:tgtEl>
                                          <p:spTgt spid="4">
                                            <p:graphicEl>
                                              <a:dgm id="{9A9FE2B8-57EF-4529-866C-F34A31392AC6}"/>
                                            </p:graphicEl>
                                          </p:spTgt>
                                        </p:tgtEl>
                                        <p:attrNameLst>
                                          <p:attrName>style.visibility</p:attrName>
                                        </p:attrNameLst>
                                      </p:cBhvr>
                                      <p:to>
                                        <p:strVal val="visible"/>
                                      </p:to>
                                    </p:set>
                                    <p:animEffect transition="in" filter="wipe(down)">
                                      <p:cBhvr>
                                        <p:cTn id="127" dur="580">
                                          <p:stCondLst>
                                            <p:cond delay="0"/>
                                          </p:stCondLst>
                                        </p:cTn>
                                        <p:tgtEl>
                                          <p:spTgt spid="4">
                                            <p:graphicEl>
                                              <a:dgm id="{9A9FE2B8-57EF-4529-866C-F34A31392AC6}"/>
                                            </p:graphicEl>
                                          </p:spTgt>
                                        </p:tgtEl>
                                      </p:cBhvr>
                                    </p:animEffect>
                                    <p:anim calcmode="lin" valueType="num">
                                      <p:cBhvr>
                                        <p:cTn id="128" dur="1822" tmFilter="0,0; 0.14,0.36; 0.43,0.73; 0.71,0.91; 1.0,1.0">
                                          <p:stCondLst>
                                            <p:cond delay="0"/>
                                          </p:stCondLst>
                                        </p:cTn>
                                        <p:tgtEl>
                                          <p:spTgt spid="4">
                                            <p:graphicEl>
                                              <a:dgm id="{9A9FE2B8-57EF-4529-866C-F34A31392AC6}"/>
                                            </p:graphicEl>
                                          </p:spTgt>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4">
                                            <p:graphicEl>
                                              <a:dgm id="{9A9FE2B8-57EF-4529-866C-F34A31392AC6}"/>
                                            </p:graphicEl>
                                          </p:spTgt>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4">
                                            <p:graphicEl>
                                              <a:dgm id="{9A9FE2B8-57EF-4529-866C-F34A31392AC6}"/>
                                            </p:graphicEl>
                                          </p:spTgt>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4">
                                            <p:graphicEl>
                                              <a:dgm id="{9A9FE2B8-57EF-4529-866C-F34A31392AC6}"/>
                                            </p:graphicEl>
                                          </p:spTgt>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4">
                                            <p:graphicEl>
                                              <a:dgm id="{9A9FE2B8-57EF-4529-866C-F34A31392AC6}"/>
                                            </p:graphicEl>
                                          </p:spTgt>
                                        </p:tgtEl>
                                        <p:attrNameLst>
                                          <p:attrName>ppt_y</p:attrName>
                                        </p:attrNameLst>
                                      </p:cBhvr>
                                      <p:tavLst>
                                        <p:tav tm="0" fmla="#ppt_y-sin(pi*$)/81">
                                          <p:val>
                                            <p:fltVal val="0"/>
                                          </p:val>
                                        </p:tav>
                                        <p:tav tm="100000">
                                          <p:val>
                                            <p:fltVal val="1"/>
                                          </p:val>
                                        </p:tav>
                                      </p:tavLst>
                                    </p:anim>
                                    <p:animScale>
                                      <p:cBhvr>
                                        <p:cTn id="133" dur="26">
                                          <p:stCondLst>
                                            <p:cond delay="650"/>
                                          </p:stCondLst>
                                        </p:cTn>
                                        <p:tgtEl>
                                          <p:spTgt spid="4">
                                            <p:graphicEl>
                                              <a:dgm id="{9A9FE2B8-57EF-4529-866C-F34A31392AC6}"/>
                                            </p:graphicEl>
                                          </p:spTgt>
                                        </p:tgtEl>
                                      </p:cBhvr>
                                      <p:to x="100000" y="60000"/>
                                    </p:animScale>
                                    <p:animScale>
                                      <p:cBhvr>
                                        <p:cTn id="134" dur="166" decel="50000">
                                          <p:stCondLst>
                                            <p:cond delay="676"/>
                                          </p:stCondLst>
                                        </p:cTn>
                                        <p:tgtEl>
                                          <p:spTgt spid="4">
                                            <p:graphicEl>
                                              <a:dgm id="{9A9FE2B8-57EF-4529-866C-F34A31392AC6}"/>
                                            </p:graphicEl>
                                          </p:spTgt>
                                        </p:tgtEl>
                                      </p:cBhvr>
                                      <p:to x="100000" y="100000"/>
                                    </p:animScale>
                                    <p:animScale>
                                      <p:cBhvr>
                                        <p:cTn id="135" dur="26">
                                          <p:stCondLst>
                                            <p:cond delay="1312"/>
                                          </p:stCondLst>
                                        </p:cTn>
                                        <p:tgtEl>
                                          <p:spTgt spid="4">
                                            <p:graphicEl>
                                              <a:dgm id="{9A9FE2B8-57EF-4529-866C-F34A31392AC6}"/>
                                            </p:graphicEl>
                                          </p:spTgt>
                                        </p:tgtEl>
                                      </p:cBhvr>
                                      <p:to x="100000" y="80000"/>
                                    </p:animScale>
                                    <p:animScale>
                                      <p:cBhvr>
                                        <p:cTn id="136" dur="166" decel="50000">
                                          <p:stCondLst>
                                            <p:cond delay="1338"/>
                                          </p:stCondLst>
                                        </p:cTn>
                                        <p:tgtEl>
                                          <p:spTgt spid="4">
                                            <p:graphicEl>
                                              <a:dgm id="{9A9FE2B8-57EF-4529-866C-F34A31392AC6}"/>
                                            </p:graphicEl>
                                          </p:spTgt>
                                        </p:tgtEl>
                                      </p:cBhvr>
                                      <p:to x="100000" y="100000"/>
                                    </p:animScale>
                                    <p:animScale>
                                      <p:cBhvr>
                                        <p:cTn id="137" dur="26">
                                          <p:stCondLst>
                                            <p:cond delay="1642"/>
                                          </p:stCondLst>
                                        </p:cTn>
                                        <p:tgtEl>
                                          <p:spTgt spid="4">
                                            <p:graphicEl>
                                              <a:dgm id="{9A9FE2B8-57EF-4529-866C-F34A31392AC6}"/>
                                            </p:graphicEl>
                                          </p:spTgt>
                                        </p:tgtEl>
                                      </p:cBhvr>
                                      <p:to x="100000" y="90000"/>
                                    </p:animScale>
                                    <p:animScale>
                                      <p:cBhvr>
                                        <p:cTn id="138" dur="166" decel="50000">
                                          <p:stCondLst>
                                            <p:cond delay="1668"/>
                                          </p:stCondLst>
                                        </p:cTn>
                                        <p:tgtEl>
                                          <p:spTgt spid="4">
                                            <p:graphicEl>
                                              <a:dgm id="{9A9FE2B8-57EF-4529-866C-F34A31392AC6}"/>
                                            </p:graphicEl>
                                          </p:spTgt>
                                        </p:tgtEl>
                                      </p:cBhvr>
                                      <p:to x="100000" y="100000"/>
                                    </p:animScale>
                                    <p:animScale>
                                      <p:cBhvr>
                                        <p:cTn id="139" dur="26">
                                          <p:stCondLst>
                                            <p:cond delay="1808"/>
                                          </p:stCondLst>
                                        </p:cTn>
                                        <p:tgtEl>
                                          <p:spTgt spid="4">
                                            <p:graphicEl>
                                              <a:dgm id="{9A9FE2B8-57EF-4529-866C-F34A31392AC6}"/>
                                            </p:graphicEl>
                                          </p:spTgt>
                                        </p:tgtEl>
                                      </p:cBhvr>
                                      <p:to x="100000" y="95000"/>
                                    </p:animScale>
                                    <p:animScale>
                                      <p:cBhvr>
                                        <p:cTn id="140" dur="166" decel="50000">
                                          <p:stCondLst>
                                            <p:cond delay="1834"/>
                                          </p:stCondLst>
                                        </p:cTn>
                                        <p:tgtEl>
                                          <p:spTgt spid="4">
                                            <p:graphicEl>
                                              <a:dgm id="{9A9FE2B8-57EF-4529-866C-F34A31392AC6}"/>
                                            </p:graphicEl>
                                          </p:spTgt>
                                        </p:tgtEl>
                                      </p:cBhvr>
                                      <p:to x="100000" y="100000"/>
                                    </p:animScale>
                                  </p:childTnLst>
                                </p:cTn>
                              </p:par>
                            </p:childTnLst>
                          </p:cTn>
                        </p:par>
                      </p:childTnLst>
                    </p:cTn>
                  </p:par>
                  <p:par>
                    <p:cTn id="141" fill="hold">
                      <p:stCondLst>
                        <p:cond delay="indefinite"/>
                      </p:stCondLst>
                      <p:childTnLst>
                        <p:par>
                          <p:cTn id="142" fill="hold">
                            <p:stCondLst>
                              <p:cond delay="0"/>
                            </p:stCondLst>
                            <p:childTnLst>
                              <p:par>
                                <p:cTn id="143" presetID="26" presetClass="entr" presetSubtype="0" fill="hold" grpId="1" nodeType="clickEffect">
                                  <p:stCondLst>
                                    <p:cond delay="0"/>
                                  </p:stCondLst>
                                  <p:childTnLst>
                                    <p:set>
                                      <p:cBhvr>
                                        <p:cTn id="144" dur="1" fill="hold">
                                          <p:stCondLst>
                                            <p:cond delay="0"/>
                                          </p:stCondLst>
                                        </p:cTn>
                                        <p:tgtEl>
                                          <p:spTgt spid="4">
                                            <p:graphicEl>
                                              <a:dgm id="{E0523DD6-AA98-493F-8132-5C7130308842}"/>
                                            </p:graphicEl>
                                          </p:spTgt>
                                        </p:tgtEl>
                                        <p:attrNameLst>
                                          <p:attrName>style.visibility</p:attrName>
                                        </p:attrNameLst>
                                      </p:cBhvr>
                                      <p:to>
                                        <p:strVal val="visible"/>
                                      </p:to>
                                    </p:set>
                                    <p:animEffect transition="in" filter="wipe(down)">
                                      <p:cBhvr>
                                        <p:cTn id="145" dur="580">
                                          <p:stCondLst>
                                            <p:cond delay="0"/>
                                          </p:stCondLst>
                                        </p:cTn>
                                        <p:tgtEl>
                                          <p:spTgt spid="4">
                                            <p:graphicEl>
                                              <a:dgm id="{E0523DD6-AA98-493F-8132-5C7130308842}"/>
                                            </p:graphicEl>
                                          </p:spTgt>
                                        </p:tgtEl>
                                      </p:cBhvr>
                                    </p:animEffect>
                                    <p:anim calcmode="lin" valueType="num">
                                      <p:cBhvr>
                                        <p:cTn id="146" dur="1822" tmFilter="0,0; 0.14,0.36; 0.43,0.73; 0.71,0.91; 1.0,1.0">
                                          <p:stCondLst>
                                            <p:cond delay="0"/>
                                          </p:stCondLst>
                                        </p:cTn>
                                        <p:tgtEl>
                                          <p:spTgt spid="4">
                                            <p:graphicEl>
                                              <a:dgm id="{E0523DD6-AA98-493F-8132-5C7130308842}"/>
                                            </p:graphic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4">
                                            <p:graphicEl>
                                              <a:dgm id="{E0523DD6-AA98-493F-8132-5C7130308842}"/>
                                            </p:graphic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4">
                                            <p:graphicEl>
                                              <a:dgm id="{E0523DD6-AA98-493F-8132-5C7130308842}"/>
                                            </p:graphic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4">
                                            <p:graphicEl>
                                              <a:dgm id="{E0523DD6-AA98-493F-8132-5C7130308842}"/>
                                            </p:graphic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4">
                                            <p:graphicEl>
                                              <a:dgm id="{E0523DD6-AA98-493F-8132-5C7130308842}"/>
                                            </p:graphic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4">
                                            <p:graphicEl>
                                              <a:dgm id="{E0523DD6-AA98-493F-8132-5C7130308842}"/>
                                            </p:graphicEl>
                                          </p:spTgt>
                                        </p:tgtEl>
                                      </p:cBhvr>
                                      <p:to x="100000" y="60000"/>
                                    </p:animScale>
                                    <p:animScale>
                                      <p:cBhvr>
                                        <p:cTn id="152" dur="166" decel="50000">
                                          <p:stCondLst>
                                            <p:cond delay="676"/>
                                          </p:stCondLst>
                                        </p:cTn>
                                        <p:tgtEl>
                                          <p:spTgt spid="4">
                                            <p:graphicEl>
                                              <a:dgm id="{E0523DD6-AA98-493F-8132-5C7130308842}"/>
                                            </p:graphicEl>
                                          </p:spTgt>
                                        </p:tgtEl>
                                      </p:cBhvr>
                                      <p:to x="100000" y="100000"/>
                                    </p:animScale>
                                    <p:animScale>
                                      <p:cBhvr>
                                        <p:cTn id="153" dur="26">
                                          <p:stCondLst>
                                            <p:cond delay="1312"/>
                                          </p:stCondLst>
                                        </p:cTn>
                                        <p:tgtEl>
                                          <p:spTgt spid="4">
                                            <p:graphicEl>
                                              <a:dgm id="{E0523DD6-AA98-493F-8132-5C7130308842}"/>
                                            </p:graphicEl>
                                          </p:spTgt>
                                        </p:tgtEl>
                                      </p:cBhvr>
                                      <p:to x="100000" y="80000"/>
                                    </p:animScale>
                                    <p:animScale>
                                      <p:cBhvr>
                                        <p:cTn id="154" dur="166" decel="50000">
                                          <p:stCondLst>
                                            <p:cond delay="1338"/>
                                          </p:stCondLst>
                                        </p:cTn>
                                        <p:tgtEl>
                                          <p:spTgt spid="4">
                                            <p:graphicEl>
                                              <a:dgm id="{E0523DD6-AA98-493F-8132-5C7130308842}"/>
                                            </p:graphicEl>
                                          </p:spTgt>
                                        </p:tgtEl>
                                      </p:cBhvr>
                                      <p:to x="100000" y="100000"/>
                                    </p:animScale>
                                    <p:animScale>
                                      <p:cBhvr>
                                        <p:cTn id="155" dur="26">
                                          <p:stCondLst>
                                            <p:cond delay="1642"/>
                                          </p:stCondLst>
                                        </p:cTn>
                                        <p:tgtEl>
                                          <p:spTgt spid="4">
                                            <p:graphicEl>
                                              <a:dgm id="{E0523DD6-AA98-493F-8132-5C7130308842}"/>
                                            </p:graphicEl>
                                          </p:spTgt>
                                        </p:tgtEl>
                                      </p:cBhvr>
                                      <p:to x="100000" y="90000"/>
                                    </p:animScale>
                                    <p:animScale>
                                      <p:cBhvr>
                                        <p:cTn id="156" dur="166" decel="50000">
                                          <p:stCondLst>
                                            <p:cond delay="1668"/>
                                          </p:stCondLst>
                                        </p:cTn>
                                        <p:tgtEl>
                                          <p:spTgt spid="4">
                                            <p:graphicEl>
                                              <a:dgm id="{E0523DD6-AA98-493F-8132-5C7130308842}"/>
                                            </p:graphicEl>
                                          </p:spTgt>
                                        </p:tgtEl>
                                      </p:cBhvr>
                                      <p:to x="100000" y="100000"/>
                                    </p:animScale>
                                    <p:animScale>
                                      <p:cBhvr>
                                        <p:cTn id="157" dur="26">
                                          <p:stCondLst>
                                            <p:cond delay="1808"/>
                                          </p:stCondLst>
                                        </p:cTn>
                                        <p:tgtEl>
                                          <p:spTgt spid="4">
                                            <p:graphicEl>
                                              <a:dgm id="{E0523DD6-AA98-493F-8132-5C7130308842}"/>
                                            </p:graphicEl>
                                          </p:spTgt>
                                        </p:tgtEl>
                                      </p:cBhvr>
                                      <p:to x="100000" y="95000"/>
                                    </p:animScale>
                                    <p:animScale>
                                      <p:cBhvr>
                                        <p:cTn id="158" dur="166" decel="50000">
                                          <p:stCondLst>
                                            <p:cond delay="1834"/>
                                          </p:stCondLst>
                                        </p:cTn>
                                        <p:tgtEl>
                                          <p:spTgt spid="4">
                                            <p:graphicEl>
                                              <a:dgm id="{E0523DD6-AA98-493F-8132-5C7130308842}"/>
                                            </p:graphicEl>
                                          </p:spTgt>
                                        </p:tgtEl>
                                      </p:cBhvr>
                                      <p:to x="100000" y="100000"/>
                                    </p:animScale>
                                  </p:childTnLst>
                                </p:cTn>
                              </p:par>
                              <p:par>
                                <p:cTn id="159" presetID="26" presetClass="entr" presetSubtype="0" fill="hold" grpId="1" nodeType="withEffect">
                                  <p:stCondLst>
                                    <p:cond delay="0"/>
                                  </p:stCondLst>
                                  <p:childTnLst>
                                    <p:set>
                                      <p:cBhvr>
                                        <p:cTn id="160" dur="1" fill="hold">
                                          <p:stCondLst>
                                            <p:cond delay="0"/>
                                          </p:stCondLst>
                                        </p:cTn>
                                        <p:tgtEl>
                                          <p:spTgt spid="4">
                                            <p:graphicEl>
                                              <a:dgm id="{5624D402-57AE-4C4C-800E-6B9046DBB160}"/>
                                            </p:graphicEl>
                                          </p:spTgt>
                                        </p:tgtEl>
                                        <p:attrNameLst>
                                          <p:attrName>style.visibility</p:attrName>
                                        </p:attrNameLst>
                                      </p:cBhvr>
                                      <p:to>
                                        <p:strVal val="visible"/>
                                      </p:to>
                                    </p:set>
                                    <p:animEffect transition="in" filter="wipe(down)">
                                      <p:cBhvr>
                                        <p:cTn id="161" dur="580">
                                          <p:stCondLst>
                                            <p:cond delay="0"/>
                                          </p:stCondLst>
                                        </p:cTn>
                                        <p:tgtEl>
                                          <p:spTgt spid="4">
                                            <p:graphicEl>
                                              <a:dgm id="{5624D402-57AE-4C4C-800E-6B9046DBB160}"/>
                                            </p:graphicEl>
                                          </p:spTgt>
                                        </p:tgtEl>
                                      </p:cBhvr>
                                    </p:animEffect>
                                    <p:anim calcmode="lin" valueType="num">
                                      <p:cBhvr>
                                        <p:cTn id="162" dur="1822" tmFilter="0,0; 0.14,0.36; 0.43,0.73; 0.71,0.91; 1.0,1.0">
                                          <p:stCondLst>
                                            <p:cond delay="0"/>
                                          </p:stCondLst>
                                        </p:cTn>
                                        <p:tgtEl>
                                          <p:spTgt spid="4">
                                            <p:graphicEl>
                                              <a:dgm id="{5624D402-57AE-4C4C-800E-6B9046DBB160}"/>
                                            </p:graphicEl>
                                          </p:spTgt>
                                        </p:tgtEl>
                                        <p:attrNameLst>
                                          <p:attrName>ppt_x</p:attrName>
                                        </p:attrNameLst>
                                      </p:cBhvr>
                                      <p:tavLst>
                                        <p:tav tm="0">
                                          <p:val>
                                            <p:strVal val="#ppt_x-0.25"/>
                                          </p:val>
                                        </p:tav>
                                        <p:tav tm="100000">
                                          <p:val>
                                            <p:strVal val="#ppt_x"/>
                                          </p:val>
                                        </p:tav>
                                      </p:tavLst>
                                    </p:anim>
                                    <p:anim calcmode="lin" valueType="num">
                                      <p:cBhvr>
                                        <p:cTn id="163" dur="664" tmFilter="0.0,0.0; 0.25,0.07; 0.50,0.2; 0.75,0.467; 1.0,1.0">
                                          <p:stCondLst>
                                            <p:cond delay="0"/>
                                          </p:stCondLst>
                                        </p:cTn>
                                        <p:tgtEl>
                                          <p:spTgt spid="4">
                                            <p:graphicEl>
                                              <a:dgm id="{5624D402-57AE-4C4C-800E-6B9046DBB160}"/>
                                            </p:graphicEl>
                                          </p:spTgt>
                                        </p:tgtEl>
                                        <p:attrNameLst>
                                          <p:attrName>ppt_y</p:attrName>
                                        </p:attrNameLst>
                                      </p:cBhvr>
                                      <p:tavLst>
                                        <p:tav tm="0" fmla="#ppt_y-sin(pi*$)/3">
                                          <p:val>
                                            <p:fltVal val="0.5"/>
                                          </p:val>
                                        </p:tav>
                                        <p:tav tm="100000">
                                          <p:val>
                                            <p:fltVal val="1"/>
                                          </p:val>
                                        </p:tav>
                                      </p:tavLst>
                                    </p:anim>
                                    <p:anim calcmode="lin" valueType="num">
                                      <p:cBhvr>
                                        <p:cTn id="164" dur="664" tmFilter="0, 0; 0.125,0.2665; 0.25,0.4; 0.375,0.465; 0.5,0.5;  0.625,0.535; 0.75,0.6; 0.875,0.7335; 1,1">
                                          <p:stCondLst>
                                            <p:cond delay="664"/>
                                          </p:stCondLst>
                                        </p:cTn>
                                        <p:tgtEl>
                                          <p:spTgt spid="4">
                                            <p:graphicEl>
                                              <a:dgm id="{5624D402-57AE-4C4C-800E-6B9046DBB160}"/>
                                            </p:graphicEl>
                                          </p:spTgt>
                                        </p:tgtEl>
                                        <p:attrNameLst>
                                          <p:attrName>ppt_y</p:attrName>
                                        </p:attrNameLst>
                                      </p:cBhvr>
                                      <p:tavLst>
                                        <p:tav tm="0" fmla="#ppt_y-sin(pi*$)/9">
                                          <p:val>
                                            <p:fltVal val="0"/>
                                          </p:val>
                                        </p:tav>
                                        <p:tav tm="100000">
                                          <p:val>
                                            <p:fltVal val="1"/>
                                          </p:val>
                                        </p:tav>
                                      </p:tavLst>
                                    </p:anim>
                                    <p:anim calcmode="lin" valueType="num">
                                      <p:cBhvr>
                                        <p:cTn id="165" dur="332" tmFilter="0, 0; 0.125,0.2665; 0.25,0.4; 0.375,0.465; 0.5,0.5;  0.625,0.535; 0.75,0.6; 0.875,0.7335; 1,1">
                                          <p:stCondLst>
                                            <p:cond delay="1324"/>
                                          </p:stCondLst>
                                        </p:cTn>
                                        <p:tgtEl>
                                          <p:spTgt spid="4">
                                            <p:graphicEl>
                                              <a:dgm id="{5624D402-57AE-4C4C-800E-6B9046DBB160}"/>
                                            </p:graphicEl>
                                          </p:spTgt>
                                        </p:tgtEl>
                                        <p:attrNameLst>
                                          <p:attrName>ppt_y</p:attrName>
                                        </p:attrNameLst>
                                      </p:cBhvr>
                                      <p:tavLst>
                                        <p:tav tm="0" fmla="#ppt_y-sin(pi*$)/27">
                                          <p:val>
                                            <p:fltVal val="0"/>
                                          </p:val>
                                        </p:tav>
                                        <p:tav tm="100000">
                                          <p:val>
                                            <p:fltVal val="1"/>
                                          </p:val>
                                        </p:tav>
                                      </p:tavLst>
                                    </p:anim>
                                    <p:anim calcmode="lin" valueType="num">
                                      <p:cBhvr>
                                        <p:cTn id="166" dur="164" tmFilter="0, 0; 0.125,0.2665; 0.25,0.4; 0.375,0.465; 0.5,0.5;  0.625,0.535; 0.75,0.6; 0.875,0.7335; 1,1">
                                          <p:stCondLst>
                                            <p:cond delay="1656"/>
                                          </p:stCondLst>
                                        </p:cTn>
                                        <p:tgtEl>
                                          <p:spTgt spid="4">
                                            <p:graphicEl>
                                              <a:dgm id="{5624D402-57AE-4C4C-800E-6B9046DBB160}"/>
                                            </p:graphicEl>
                                          </p:spTgt>
                                        </p:tgtEl>
                                        <p:attrNameLst>
                                          <p:attrName>ppt_y</p:attrName>
                                        </p:attrNameLst>
                                      </p:cBhvr>
                                      <p:tavLst>
                                        <p:tav tm="0" fmla="#ppt_y-sin(pi*$)/81">
                                          <p:val>
                                            <p:fltVal val="0"/>
                                          </p:val>
                                        </p:tav>
                                        <p:tav tm="100000">
                                          <p:val>
                                            <p:fltVal val="1"/>
                                          </p:val>
                                        </p:tav>
                                      </p:tavLst>
                                    </p:anim>
                                    <p:animScale>
                                      <p:cBhvr>
                                        <p:cTn id="167" dur="26">
                                          <p:stCondLst>
                                            <p:cond delay="650"/>
                                          </p:stCondLst>
                                        </p:cTn>
                                        <p:tgtEl>
                                          <p:spTgt spid="4">
                                            <p:graphicEl>
                                              <a:dgm id="{5624D402-57AE-4C4C-800E-6B9046DBB160}"/>
                                            </p:graphicEl>
                                          </p:spTgt>
                                        </p:tgtEl>
                                      </p:cBhvr>
                                      <p:to x="100000" y="60000"/>
                                    </p:animScale>
                                    <p:animScale>
                                      <p:cBhvr>
                                        <p:cTn id="168" dur="166" decel="50000">
                                          <p:stCondLst>
                                            <p:cond delay="676"/>
                                          </p:stCondLst>
                                        </p:cTn>
                                        <p:tgtEl>
                                          <p:spTgt spid="4">
                                            <p:graphicEl>
                                              <a:dgm id="{5624D402-57AE-4C4C-800E-6B9046DBB160}"/>
                                            </p:graphicEl>
                                          </p:spTgt>
                                        </p:tgtEl>
                                      </p:cBhvr>
                                      <p:to x="100000" y="100000"/>
                                    </p:animScale>
                                    <p:animScale>
                                      <p:cBhvr>
                                        <p:cTn id="169" dur="26">
                                          <p:stCondLst>
                                            <p:cond delay="1312"/>
                                          </p:stCondLst>
                                        </p:cTn>
                                        <p:tgtEl>
                                          <p:spTgt spid="4">
                                            <p:graphicEl>
                                              <a:dgm id="{5624D402-57AE-4C4C-800E-6B9046DBB160}"/>
                                            </p:graphicEl>
                                          </p:spTgt>
                                        </p:tgtEl>
                                      </p:cBhvr>
                                      <p:to x="100000" y="80000"/>
                                    </p:animScale>
                                    <p:animScale>
                                      <p:cBhvr>
                                        <p:cTn id="170" dur="166" decel="50000">
                                          <p:stCondLst>
                                            <p:cond delay="1338"/>
                                          </p:stCondLst>
                                        </p:cTn>
                                        <p:tgtEl>
                                          <p:spTgt spid="4">
                                            <p:graphicEl>
                                              <a:dgm id="{5624D402-57AE-4C4C-800E-6B9046DBB160}"/>
                                            </p:graphicEl>
                                          </p:spTgt>
                                        </p:tgtEl>
                                      </p:cBhvr>
                                      <p:to x="100000" y="100000"/>
                                    </p:animScale>
                                    <p:animScale>
                                      <p:cBhvr>
                                        <p:cTn id="171" dur="26">
                                          <p:stCondLst>
                                            <p:cond delay="1642"/>
                                          </p:stCondLst>
                                        </p:cTn>
                                        <p:tgtEl>
                                          <p:spTgt spid="4">
                                            <p:graphicEl>
                                              <a:dgm id="{5624D402-57AE-4C4C-800E-6B9046DBB160}"/>
                                            </p:graphicEl>
                                          </p:spTgt>
                                        </p:tgtEl>
                                      </p:cBhvr>
                                      <p:to x="100000" y="90000"/>
                                    </p:animScale>
                                    <p:animScale>
                                      <p:cBhvr>
                                        <p:cTn id="172" dur="166" decel="50000">
                                          <p:stCondLst>
                                            <p:cond delay="1668"/>
                                          </p:stCondLst>
                                        </p:cTn>
                                        <p:tgtEl>
                                          <p:spTgt spid="4">
                                            <p:graphicEl>
                                              <a:dgm id="{5624D402-57AE-4C4C-800E-6B9046DBB160}"/>
                                            </p:graphicEl>
                                          </p:spTgt>
                                        </p:tgtEl>
                                      </p:cBhvr>
                                      <p:to x="100000" y="100000"/>
                                    </p:animScale>
                                    <p:animScale>
                                      <p:cBhvr>
                                        <p:cTn id="173" dur="26">
                                          <p:stCondLst>
                                            <p:cond delay="1808"/>
                                          </p:stCondLst>
                                        </p:cTn>
                                        <p:tgtEl>
                                          <p:spTgt spid="4">
                                            <p:graphicEl>
                                              <a:dgm id="{5624D402-57AE-4C4C-800E-6B9046DBB160}"/>
                                            </p:graphicEl>
                                          </p:spTgt>
                                        </p:tgtEl>
                                      </p:cBhvr>
                                      <p:to x="100000" y="95000"/>
                                    </p:animScale>
                                    <p:animScale>
                                      <p:cBhvr>
                                        <p:cTn id="174" dur="166" decel="50000">
                                          <p:stCondLst>
                                            <p:cond delay="1834"/>
                                          </p:stCondLst>
                                        </p:cTn>
                                        <p:tgtEl>
                                          <p:spTgt spid="4">
                                            <p:graphicEl>
                                              <a:dgm id="{5624D402-57AE-4C4C-800E-6B9046DBB160}"/>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4" grpI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351760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graphicEl>
                                              <a:dgm id="{F57B0449-4234-406F-B538-4E87CC7FC02F}"/>
                                            </p:graphicEl>
                                          </p:spTgt>
                                        </p:tgtEl>
                                        <p:attrNameLst>
                                          <p:attrName>style.visibility</p:attrName>
                                        </p:attrNameLst>
                                      </p:cBhvr>
                                      <p:to>
                                        <p:strVal val="visible"/>
                                      </p:to>
                                    </p:set>
                                    <p:animEffect transition="in" filter="wipe(down)">
                                      <p:cBhvr>
                                        <p:cTn id="7" dur="870">
                                          <p:stCondLst>
                                            <p:cond delay="0"/>
                                          </p:stCondLst>
                                        </p:cTn>
                                        <p:tgtEl>
                                          <p:spTgt spid="4">
                                            <p:graphicEl>
                                              <a:dgm id="{F57B0449-4234-406F-B538-4E87CC7FC02F}"/>
                                            </p:graphicEl>
                                          </p:spTgt>
                                        </p:tgtEl>
                                      </p:cBhvr>
                                    </p:animEffect>
                                    <p:anim calcmode="lin" valueType="num">
                                      <p:cBhvr>
                                        <p:cTn id="8" dur="2733" tmFilter="0,0; 0.14,0.36; 0.43,0.73; 0.71,0.91; 1.0,1.0">
                                          <p:stCondLst>
                                            <p:cond delay="0"/>
                                          </p:stCondLst>
                                        </p:cTn>
                                        <p:tgtEl>
                                          <p:spTgt spid="4">
                                            <p:graphicEl>
                                              <a:dgm id="{F57B0449-4234-406F-B538-4E87CC7FC02F}"/>
                                            </p:graphicEl>
                                          </p:spTgt>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4">
                                            <p:graphicEl>
                                              <a:dgm id="{F57B0449-4234-406F-B538-4E87CC7FC02F}"/>
                                            </p:graphicEl>
                                          </p:spTgt>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4">
                                            <p:graphicEl>
                                              <a:dgm id="{F57B0449-4234-406F-B538-4E87CC7FC02F}"/>
                                            </p:graphicEl>
                                          </p:spTgt>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4">
                                            <p:graphicEl>
                                              <a:dgm id="{F57B0449-4234-406F-B538-4E87CC7FC02F}"/>
                                            </p:graphicEl>
                                          </p:spTgt>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4">
                                            <p:graphicEl>
                                              <a:dgm id="{F57B0449-4234-406F-B538-4E87CC7FC02F}"/>
                                            </p:graphicEl>
                                          </p:spTgt>
                                        </p:tgtEl>
                                        <p:attrNameLst>
                                          <p:attrName>ppt_y</p:attrName>
                                        </p:attrNameLst>
                                      </p:cBhvr>
                                      <p:tavLst>
                                        <p:tav tm="0" fmla="#ppt_y-sin(pi*$)/81">
                                          <p:val>
                                            <p:fltVal val="0"/>
                                          </p:val>
                                        </p:tav>
                                        <p:tav tm="100000">
                                          <p:val>
                                            <p:fltVal val="1"/>
                                          </p:val>
                                        </p:tav>
                                      </p:tavLst>
                                    </p:anim>
                                    <p:animScale>
                                      <p:cBhvr>
                                        <p:cTn id="13" dur="39">
                                          <p:stCondLst>
                                            <p:cond delay="975"/>
                                          </p:stCondLst>
                                        </p:cTn>
                                        <p:tgtEl>
                                          <p:spTgt spid="4">
                                            <p:graphicEl>
                                              <a:dgm id="{F57B0449-4234-406F-B538-4E87CC7FC02F}"/>
                                            </p:graphicEl>
                                          </p:spTgt>
                                        </p:tgtEl>
                                      </p:cBhvr>
                                      <p:to x="100000" y="60000"/>
                                    </p:animScale>
                                    <p:animScale>
                                      <p:cBhvr>
                                        <p:cTn id="14" dur="249" decel="50000">
                                          <p:stCondLst>
                                            <p:cond delay="1014"/>
                                          </p:stCondLst>
                                        </p:cTn>
                                        <p:tgtEl>
                                          <p:spTgt spid="4">
                                            <p:graphicEl>
                                              <a:dgm id="{F57B0449-4234-406F-B538-4E87CC7FC02F}"/>
                                            </p:graphicEl>
                                          </p:spTgt>
                                        </p:tgtEl>
                                      </p:cBhvr>
                                      <p:to x="100000" y="100000"/>
                                    </p:animScale>
                                    <p:animScale>
                                      <p:cBhvr>
                                        <p:cTn id="15" dur="39">
                                          <p:stCondLst>
                                            <p:cond delay="1968"/>
                                          </p:stCondLst>
                                        </p:cTn>
                                        <p:tgtEl>
                                          <p:spTgt spid="4">
                                            <p:graphicEl>
                                              <a:dgm id="{F57B0449-4234-406F-B538-4E87CC7FC02F}"/>
                                            </p:graphicEl>
                                          </p:spTgt>
                                        </p:tgtEl>
                                      </p:cBhvr>
                                      <p:to x="100000" y="80000"/>
                                    </p:animScale>
                                    <p:animScale>
                                      <p:cBhvr>
                                        <p:cTn id="16" dur="249" decel="50000">
                                          <p:stCondLst>
                                            <p:cond delay="2007"/>
                                          </p:stCondLst>
                                        </p:cTn>
                                        <p:tgtEl>
                                          <p:spTgt spid="4">
                                            <p:graphicEl>
                                              <a:dgm id="{F57B0449-4234-406F-B538-4E87CC7FC02F}"/>
                                            </p:graphicEl>
                                          </p:spTgt>
                                        </p:tgtEl>
                                      </p:cBhvr>
                                      <p:to x="100000" y="100000"/>
                                    </p:animScale>
                                    <p:animScale>
                                      <p:cBhvr>
                                        <p:cTn id="17" dur="39">
                                          <p:stCondLst>
                                            <p:cond delay="2463"/>
                                          </p:stCondLst>
                                        </p:cTn>
                                        <p:tgtEl>
                                          <p:spTgt spid="4">
                                            <p:graphicEl>
                                              <a:dgm id="{F57B0449-4234-406F-B538-4E87CC7FC02F}"/>
                                            </p:graphicEl>
                                          </p:spTgt>
                                        </p:tgtEl>
                                      </p:cBhvr>
                                      <p:to x="100000" y="90000"/>
                                    </p:animScale>
                                    <p:animScale>
                                      <p:cBhvr>
                                        <p:cTn id="18" dur="249" decel="50000">
                                          <p:stCondLst>
                                            <p:cond delay="2502"/>
                                          </p:stCondLst>
                                        </p:cTn>
                                        <p:tgtEl>
                                          <p:spTgt spid="4">
                                            <p:graphicEl>
                                              <a:dgm id="{F57B0449-4234-406F-B538-4E87CC7FC02F}"/>
                                            </p:graphicEl>
                                          </p:spTgt>
                                        </p:tgtEl>
                                      </p:cBhvr>
                                      <p:to x="100000" y="100000"/>
                                    </p:animScale>
                                    <p:animScale>
                                      <p:cBhvr>
                                        <p:cTn id="19" dur="39">
                                          <p:stCondLst>
                                            <p:cond delay="2712"/>
                                          </p:stCondLst>
                                        </p:cTn>
                                        <p:tgtEl>
                                          <p:spTgt spid="4">
                                            <p:graphicEl>
                                              <a:dgm id="{F57B0449-4234-406F-B538-4E87CC7FC02F}"/>
                                            </p:graphicEl>
                                          </p:spTgt>
                                        </p:tgtEl>
                                      </p:cBhvr>
                                      <p:to x="100000" y="95000"/>
                                    </p:animScale>
                                    <p:animScale>
                                      <p:cBhvr>
                                        <p:cTn id="20" dur="249" decel="50000">
                                          <p:stCondLst>
                                            <p:cond delay="2751"/>
                                          </p:stCondLst>
                                        </p:cTn>
                                        <p:tgtEl>
                                          <p:spTgt spid="4">
                                            <p:graphicEl>
                                              <a:dgm id="{F57B0449-4234-406F-B538-4E87CC7FC02F}"/>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graphicEl>
                                              <a:dgm id="{EDC77510-995B-4081-842F-080704171319}"/>
                                            </p:graphicEl>
                                          </p:spTgt>
                                        </p:tgtEl>
                                        <p:attrNameLst>
                                          <p:attrName>style.visibility</p:attrName>
                                        </p:attrNameLst>
                                      </p:cBhvr>
                                      <p:to>
                                        <p:strVal val="visible"/>
                                      </p:to>
                                    </p:set>
                                    <p:animEffect transition="in" filter="wipe(down)">
                                      <p:cBhvr>
                                        <p:cTn id="25" dur="870">
                                          <p:stCondLst>
                                            <p:cond delay="0"/>
                                          </p:stCondLst>
                                        </p:cTn>
                                        <p:tgtEl>
                                          <p:spTgt spid="4">
                                            <p:graphicEl>
                                              <a:dgm id="{EDC77510-995B-4081-842F-080704171319}"/>
                                            </p:graphicEl>
                                          </p:spTgt>
                                        </p:tgtEl>
                                      </p:cBhvr>
                                    </p:animEffect>
                                    <p:anim calcmode="lin" valueType="num">
                                      <p:cBhvr>
                                        <p:cTn id="26" dur="2733" tmFilter="0,0; 0.14,0.36; 0.43,0.73; 0.71,0.91; 1.0,1.0">
                                          <p:stCondLst>
                                            <p:cond delay="0"/>
                                          </p:stCondLst>
                                        </p:cTn>
                                        <p:tgtEl>
                                          <p:spTgt spid="4">
                                            <p:graphicEl>
                                              <a:dgm id="{EDC77510-995B-4081-842F-080704171319}"/>
                                            </p:graphicEl>
                                          </p:spTgt>
                                        </p:tgtEl>
                                        <p:attrNameLst>
                                          <p:attrName>ppt_x</p:attrName>
                                        </p:attrNameLst>
                                      </p:cBhvr>
                                      <p:tavLst>
                                        <p:tav tm="0">
                                          <p:val>
                                            <p:strVal val="#ppt_x-0.25"/>
                                          </p:val>
                                        </p:tav>
                                        <p:tav tm="100000">
                                          <p:val>
                                            <p:strVal val="#ppt_x"/>
                                          </p:val>
                                        </p:tav>
                                      </p:tavLst>
                                    </p:anim>
                                    <p:anim calcmode="lin" valueType="num">
                                      <p:cBhvr>
                                        <p:cTn id="27" dur="996" tmFilter="0.0,0.0; 0.25,0.07; 0.50,0.2; 0.75,0.467; 1.0,1.0">
                                          <p:stCondLst>
                                            <p:cond delay="0"/>
                                          </p:stCondLst>
                                        </p:cTn>
                                        <p:tgtEl>
                                          <p:spTgt spid="4">
                                            <p:graphicEl>
                                              <a:dgm id="{EDC77510-995B-4081-842F-080704171319}"/>
                                            </p:graphicEl>
                                          </p:spTgt>
                                        </p:tgtEl>
                                        <p:attrNameLst>
                                          <p:attrName>ppt_y</p:attrName>
                                        </p:attrNameLst>
                                      </p:cBhvr>
                                      <p:tavLst>
                                        <p:tav tm="0" fmla="#ppt_y-sin(pi*$)/3">
                                          <p:val>
                                            <p:fltVal val="0.5"/>
                                          </p:val>
                                        </p:tav>
                                        <p:tav tm="100000">
                                          <p:val>
                                            <p:fltVal val="1"/>
                                          </p:val>
                                        </p:tav>
                                      </p:tavLst>
                                    </p:anim>
                                    <p:anim calcmode="lin" valueType="num">
                                      <p:cBhvr>
                                        <p:cTn id="28" dur="996" tmFilter="0, 0; 0.125,0.2665; 0.25,0.4; 0.375,0.465; 0.5,0.5;  0.625,0.535; 0.75,0.6; 0.875,0.7335; 1,1">
                                          <p:stCondLst>
                                            <p:cond delay="996"/>
                                          </p:stCondLst>
                                        </p:cTn>
                                        <p:tgtEl>
                                          <p:spTgt spid="4">
                                            <p:graphicEl>
                                              <a:dgm id="{EDC77510-995B-4081-842F-080704171319}"/>
                                            </p:graphicEl>
                                          </p:spTgt>
                                        </p:tgtEl>
                                        <p:attrNameLst>
                                          <p:attrName>ppt_y</p:attrName>
                                        </p:attrNameLst>
                                      </p:cBhvr>
                                      <p:tavLst>
                                        <p:tav tm="0" fmla="#ppt_y-sin(pi*$)/9">
                                          <p:val>
                                            <p:fltVal val="0"/>
                                          </p:val>
                                        </p:tav>
                                        <p:tav tm="100000">
                                          <p:val>
                                            <p:fltVal val="1"/>
                                          </p:val>
                                        </p:tav>
                                      </p:tavLst>
                                    </p:anim>
                                    <p:anim calcmode="lin" valueType="num">
                                      <p:cBhvr>
                                        <p:cTn id="29" dur="498" tmFilter="0, 0; 0.125,0.2665; 0.25,0.4; 0.375,0.465; 0.5,0.5;  0.625,0.535; 0.75,0.6; 0.875,0.7335; 1,1">
                                          <p:stCondLst>
                                            <p:cond delay="1986"/>
                                          </p:stCondLst>
                                        </p:cTn>
                                        <p:tgtEl>
                                          <p:spTgt spid="4">
                                            <p:graphicEl>
                                              <a:dgm id="{EDC77510-995B-4081-842F-080704171319}"/>
                                            </p:graphicEl>
                                          </p:spTgt>
                                        </p:tgtEl>
                                        <p:attrNameLst>
                                          <p:attrName>ppt_y</p:attrName>
                                        </p:attrNameLst>
                                      </p:cBhvr>
                                      <p:tavLst>
                                        <p:tav tm="0" fmla="#ppt_y-sin(pi*$)/27">
                                          <p:val>
                                            <p:fltVal val="0"/>
                                          </p:val>
                                        </p:tav>
                                        <p:tav tm="100000">
                                          <p:val>
                                            <p:fltVal val="1"/>
                                          </p:val>
                                        </p:tav>
                                      </p:tavLst>
                                    </p:anim>
                                    <p:anim calcmode="lin" valueType="num">
                                      <p:cBhvr>
                                        <p:cTn id="30" dur="246" tmFilter="0, 0; 0.125,0.2665; 0.25,0.4; 0.375,0.465; 0.5,0.5;  0.625,0.535; 0.75,0.6; 0.875,0.7335; 1,1">
                                          <p:stCondLst>
                                            <p:cond delay="2484"/>
                                          </p:stCondLst>
                                        </p:cTn>
                                        <p:tgtEl>
                                          <p:spTgt spid="4">
                                            <p:graphicEl>
                                              <a:dgm id="{EDC77510-995B-4081-842F-080704171319}"/>
                                            </p:graphicEl>
                                          </p:spTgt>
                                        </p:tgtEl>
                                        <p:attrNameLst>
                                          <p:attrName>ppt_y</p:attrName>
                                        </p:attrNameLst>
                                      </p:cBhvr>
                                      <p:tavLst>
                                        <p:tav tm="0" fmla="#ppt_y-sin(pi*$)/81">
                                          <p:val>
                                            <p:fltVal val="0"/>
                                          </p:val>
                                        </p:tav>
                                        <p:tav tm="100000">
                                          <p:val>
                                            <p:fltVal val="1"/>
                                          </p:val>
                                        </p:tav>
                                      </p:tavLst>
                                    </p:anim>
                                    <p:animScale>
                                      <p:cBhvr>
                                        <p:cTn id="31" dur="39">
                                          <p:stCondLst>
                                            <p:cond delay="975"/>
                                          </p:stCondLst>
                                        </p:cTn>
                                        <p:tgtEl>
                                          <p:spTgt spid="4">
                                            <p:graphicEl>
                                              <a:dgm id="{EDC77510-995B-4081-842F-080704171319}"/>
                                            </p:graphicEl>
                                          </p:spTgt>
                                        </p:tgtEl>
                                      </p:cBhvr>
                                      <p:to x="100000" y="60000"/>
                                    </p:animScale>
                                    <p:animScale>
                                      <p:cBhvr>
                                        <p:cTn id="32" dur="249" decel="50000">
                                          <p:stCondLst>
                                            <p:cond delay="1014"/>
                                          </p:stCondLst>
                                        </p:cTn>
                                        <p:tgtEl>
                                          <p:spTgt spid="4">
                                            <p:graphicEl>
                                              <a:dgm id="{EDC77510-995B-4081-842F-080704171319}"/>
                                            </p:graphicEl>
                                          </p:spTgt>
                                        </p:tgtEl>
                                      </p:cBhvr>
                                      <p:to x="100000" y="100000"/>
                                    </p:animScale>
                                    <p:animScale>
                                      <p:cBhvr>
                                        <p:cTn id="33" dur="39">
                                          <p:stCondLst>
                                            <p:cond delay="1968"/>
                                          </p:stCondLst>
                                        </p:cTn>
                                        <p:tgtEl>
                                          <p:spTgt spid="4">
                                            <p:graphicEl>
                                              <a:dgm id="{EDC77510-995B-4081-842F-080704171319}"/>
                                            </p:graphicEl>
                                          </p:spTgt>
                                        </p:tgtEl>
                                      </p:cBhvr>
                                      <p:to x="100000" y="80000"/>
                                    </p:animScale>
                                    <p:animScale>
                                      <p:cBhvr>
                                        <p:cTn id="34" dur="249" decel="50000">
                                          <p:stCondLst>
                                            <p:cond delay="2007"/>
                                          </p:stCondLst>
                                        </p:cTn>
                                        <p:tgtEl>
                                          <p:spTgt spid="4">
                                            <p:graphicEl>
                                              <a:dgm id="{EDC77510-995B-4081-842F-080704171319}"/>
                                            </p:graphicEl>
                                          </p:spTgt>
                                        </p:tgtEl>
                                      </p:cBhvr>
                                      <p:to x="100000" y="100000"/>
                                    </p:animScale>
                                    <p:animScale>
                                      <p:cBhvr>
                                        <p:cTn id="35" dur="39">
                                          <p:stCondLst>
                                            <p:cond delay="2463"/>
                                          </p:stCondLst>
                                        </p:cTn>
                                        <p:tgtEl>
                                          <p:spTgt spid="4">
                                            <p:graphicEl>
                                              <a:dgm id="{EDC77510-995B-4081-842F-080704171319}"/>
                                            </p:graphicEl>
                                          </p:spTgt>
                                        </p:tgtEl>
                                      </p:cBhvr>
                                      <p:to x="100000" y="90000"/>
                                    </p:animScale>
                                    <p:animScale>
                                      <p:cBhvr>
                                        <p:cTn id="36" dur="249" decel="50000">
                                          <p:stCondLst>
                                            <p:cond delay="2502"/>
                                          </p:stCondLst>
                                        </p:cTn>
                                        <p:tgtEl>
                                          <p:spTgt spid="4">
                                            <p:graphicEl>
                                              <a:dgm id="{EDC77510-995B-4081-842F-080704171319}"/>
                                            </p:graphicEl>
                                          </p:spTgt>
                                        </p:tgtEl>
                                      </p:cBhvr>
                                      <p:to x="100000" y="100000"/>
                                    </p:animScale>
                                    <p:animScale>
                                      <p:cBhvr>
                                        <p:cTn id="37" dur="39">
                                          <p:stCondLst>
                                            <p:cond delay="2712"/>
                                          </p:stCondLst>
                                        </p:cTn>
                                        <p:tgtEl>
                                          <p:spTgt spid="4">
                                            <p:graphicEl>
                                              <a:dgm id="{EDC77510-995B-4081-842F-080704171319}"/>
                                            </p:graphicEl>
                                          </p:spTgt>
                                        </p:tgtEl>
                                      </p:cBhvr>
                                      <p:to x="100000" y="95000"/>
                                    </p:animScale>
                                    <p:animScale>
                                      <p:cBhvr>
                                        <p:cTn id="38" dur="249" decel="50000">
                                          <p:stCondLst>
                                            <p:cond delay="2751"/>
                                          </p:stCondLst>
                                        </p:cTn>
                                        <p:tgtEl>
                                          <p:spTgt spid="4">
                                            <p:graphicEl>
                                              <a:dgm id="{EDC77510-995B-4081-842F-080704171319}"/>
                                            </p:graphic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graphicEl>
                                              <a:dgm id="{23031D65-3460-4B7D-AEB4-35275D2EB9AE}"/>
                                            </p:graphicEl>
                                          </p:spTgt>
                                        </p:tgtEl>
                                        <p:attrNameLst>
                                          <p:attrName>style.visibility</p:attrName>
                                        </p:attrNameLst>
                                      </p:cBhvr>
                                      <p:to>
                                        <p:strVal val="visible"/>
                                      </p:to>
                                    </p:set>
                                    <p:animEffect transition="in" filter="wipe(down)">
                                      <p:cBhvr>
                                        <p:cTn id="43" dur="870">
                                          <p:stCondLst>
                                            <p:cond delay="0"/>
                                          </p:stCondLst>
                                        </p:cTn>
                                        <p:tgtEl>
                                          <p:spTgt spid="4">
                                            <p:graphicEl>
                                              <a:dgm id="{23031D65-3460-4B7D-AEB4-35275D2EB9AE}"/>
                                            </p:graphicEl>
                                          </p:spTgt>
                                        </p:tgtEl>
                                      </p:cBhvr>
                                    </p:animEffect>
                                    <p:anim calcmode="lin" valueType="num">
                                      <p:cBhvr>
                                        <p:cTn id="44" dur="2733" tmFilter="0,0; 0.14,0.36; 0.43,0.73; 0.71,0.91; 1.0,1.0">
                                          <p:stCondLst>
                                            <p:cond delay="0"/>
                                          </p:stCondLst>
                                        </p:cTn>
                                        <p:tgtEl>
                                          <p:spTgt spid="4">
                                            <p:graphicEl>
                                              <a:dgm id="{23031D65-3460-4B7D-AEB4-35275D2EB9AE}"/>
                                            </p:graphicEl>
                                          </p:spTgt>
                                        </p:tgtEl>
                                        <p:attrNameLst>
                                          <p:attrName>ppt_x</p:attrName>
                                        </p:attrNameLst>
                                      </p:cBhvr>
                                      <p:tavLst>
                                        <p:tav tm="0">
                                          <p:val>
                                            <p:strVal val="#ppt_x-0.25"/>
                                          </p:val>
                                        </p:tav>
                                        <p:tav tm="100000">
                                          <p:val>
                                            <p:strVal val="#ppt_x"/>
                                          </p:val>
                                        </p:tav>
                                      </p:tavLst>
                                    </p:anim>
                                    <p:anim calcmode="lin" valueType="num">
                                      <p:cBhvr>
                                        <p:cTn id="45" dur="996" tmFilter="0.0,0.0; 0.25,0.07; 0.50,0.2; 0.75,0.467; 1.0,1.0">
                                          <p:stCondLst>
                                            <p:cond delay="0"/>
                                          </p:stCondLst>
                                        </p:cTn>
                                        <p:tgtEl>
                                          <p:spTgt spid="4">
                                            <p:graphicEl>
                                              <a:dgm id="{23031D65-3460-4B7D-AEB4-35275D2EB9AE}"/>
                                            </p:graphicEl>
                                          </p:spTgt>
                                        </p:tgtEl>
                                        <p:attrNameLst>
                                          <p:attrName>ppt_y</p:attrName>
                                        </p:attrNameLst>
                                      </p:cBhvr>
                                      <p:tavLst>
                                        <p:tav tm="0" fmla="#ppt_y-sin(pi*$)/3">
                                          <p:val>
                                            <p:fltVal val="0.5"/>
                                          </p:val>
                                        </p:tav>
                                        <p:tav tm="100000">
                                          <p:val>
                                            <p:fltVal val="1"/>
                                          </p:val>
                                        </p:tav>
                                      </p:tavLst>
                                    </p:anim>
                                    <p:anim calcmode="lin" valueType="num">
                                      <p:cBhvr>
                                        <p:cTn id="46" dur="996" tmFilter="0, 0; 0.125,0.2665; 0.25,0.4; 0.375,0.465; 0.5,0.5;  0.625,0.535; 0.75,0.6; 0.875,0.7335; 1,1">
                                          <p:stCondLst>
                                            <p:cond delay="996"/>
                                          </p:stCondLst>
                                        </p:cTn>
                                        <p:tgtEl>
                                          <p:spTgt spid="4">
                                            <p:graphicEl>
                                              <a:dgm id="{23031D65-3460-4B7D-AEB4-35275D2EB9AE}"/>
                                            </p:graphicEl>
                                          </p:spTgt>
                                        </p:tgtEl>
                                        <p:attrNameLst>
                                          <p:attrName>ppt_y</p:attrName>
                                        </p:attrNameLst>
                                      </p:cBhvr>
                                      <p:tavLst>
                                        <p:tav tm="0" fmla="#ppt_y-sin(pi*$)/9">
                                          <p:val>
                                            <p:fltVal val="0"/>
                                          </p:val>
                                        </p:tav>
                                        <p:tav tm="100000">
                                          <p:val>
                                            <p:fltVal val="1"/>
                                          </p:val>
                                        </p:tav>
                                      </p:tavLst>
                                    </p:anim>
                                    <p:anim calcmode="lin" valueType="num">
                                      <p:cBhvr>
                                        <p:cTn id="47" dur="498" tmFilter="0, 0; 0.125,0.2665; 0.25,0.4; 0.375,0.465; 0.5,0.5;  0.625,0.535; 0.75,0.6; 0.875,0.7335; 1,1">
                                          <p:stCondLst>
                                            <p:cond delay="1986"/>
                                          </p:stCondLst>
                                        </p:cTn>
                                        <p:tgtEl>
                                          <p:spTgt spid="4">
                                            <p:graphicEl>
                                              <a:dgm id="{23031D65-3460-4B7D-AEB4-35275D2EB9AE}"/>
                                            </p:graphicEl>
                                          </p:spTgt>
                                        </p:tgtEl>
                                        <p:attrNameLst>
                                          <p:attrName>ppt_y</p:attrName>
                                        </p:attrNameLst>
                                      </p:cBhvr>
                                      <p:tavLst>
                                        <p:tav tm="0" fmla="#ppt_y-sin(pi*$)/27">
                                          <p:val>
                                            <p:fltVal val="0"/>
                                          </p:val>
                                        </p:tav>
                                        <p:tav tm="100000">
                                          <p:val>
                                            <p:fltVal val="1"/>
                                          </p:val>
                                        </p:tav>
                                      </p:tavLst>
                                    </p:anim>
                                    <p:anim calcmode="lin" valueType="num">
                                      <p:cBhvr>
                                        <p:cTn id="48" dur="246" tmFilter="0, 0; 0.125,0.2665; 0.25,0.4; 0.375,0.465; 0.5,0.5;  0.625,0.535; 0.75,0.6; 0.875,0.7335; 1,1">
                                          <p:stCondLst>
                                            <p:cond delay="2484"/>
                                          </p:stCondLst>
                                        </p:cTn>
                                        <p:tgtEl>
                                          <p:spTgt spid="4">
                                            <p:graphicEl>
                                              <a:dgm id="{23031D65-3460-4B7D-AEB4-35275D2EB9AE}"/>
                                            </p:graphicEl>
                                          </p:spTgt>
                                        </p:tgtEl>
                                        <p:attrNameLst>
                                          <p:attrName>ppt_y</p:attrName>
                                        </p:attrNameLst>
                                      </p:cBhvr>
                                      <p:tavLst>
                                        <p:tav tm="0" fmla="#ppt_y-sin(pi*$)/81">
                                          <p:val>
                                            <p:fltVal val="0"/>
                                          </p:val>
                                        </p:tav>
                                        <p:tav tm="100000">
                                          <p:val>
                                            <p:fltVal val="1"/>
                                          </p:val>
                                        </p:tav>
                                      </p:tavLst>
                                    </p:anim>
                                    <p:animScale>
                                      <p:cBhvr>
                                        <p:cTn id="49" dur="39">
                                          <p:stCondLst>
                                            <p:cond delay="975"/>
                                          </p:stCondLst>
                                        </p:cTn>
                                        <p:tgtEl>
                                          <p:spTgt spid="4">
                                            <p:graphicEl>
                                              <a:dgm id="{23031D65-3460-4B7D-AEB4-35275D2EB9AE}"/>
                                            </p:graphicEl>
                                          </p:spTgt>
                                        </p:tgtEl>
                                      </p:cBhvr>
                                      <p:to x="100000" y="60000"/>
                                    </p:animScale>
                                    <p:animScale>
                                      <p:cBhvr>
                                        <p:cTn id="50" dur="249" decel="50000">
                                          <p:stCondLst>
                                            <p:cond delay="1014"/>
                                          </p:stCondLst>
                                        </p:cTn>
                                        <p:tgtEl>
                                          <p:spTgt spid="4">
                                            <p:graphicEl>
                                              <a:dgm id="{23031D65-3460-4B7D-AEB4-35275D2EB9AE}"/>
                                            </p:graphicEl>
                                          </p:spTgt>
                                        </p:tgtEl>
                                      </p:cBhvr>
                                      <p:to x="100000" y="100000"/>
                                    </p:animScale>
                                    <p:animScale>
                                      <p:cBhvr>
                                        <p:cTn id="51" dur="39">
                                          <p:stCondLst>
                                            <p:cond delay="1968"/>
                                          </p:stCondLst>
                                        </p:cTn>
                                        <p:tgtEl>
                                          <p:spTgt spid="4">
                                            <p:graphicEl>
                                              <a:dgm id="{23031D65-3460-4B7D-AEB4-35275D2EB9AE}"/>
                                            </p:graphicEl>
                                          </p:spTgt>
                                        </p:tgtEl>
                                      </p:cBhvr>
                                      <p:to x="100000" y="80000"/>
                                    </p:animScale>
                                    <p:animScale>
                                      <p:cBhvr>
                                        <p:cTn id="52" dur="249" decel="50000">
                                          <p:stCondLst>
                                            <p:cond delay="2007"/>
                                          </p:stCondLst>
                                        </p:cTn>
                                        <p:tgtEl>
                                          <p:spTgt spid="4">
                                            <p:graphicEl>
                                              <a:dgm id="{23031D65-3460-4B7D-AEB4-35275D2EB9AE}"/>
                                            </p:graphicEl>
                                          </p:spTgt>
                                        </p:tgtEl>
                                      </p:cBhvr>
                                      <p:to x="100000" y="100000"/>
                                    </p:animScale>
                                    <p:animScale>
                                      <p:cBhvr>
                                        <p:cTn id="53" dur="39">
                                          <p:stCondLst>
                                            <p:cond delay="2463"/>
                                          </p:stCondLst>
                                        </p:cTn>
                                        <p:tgtEl>
                                          <p:spTgt spid="4">
                                            <p:graphicEl>
                                              <a:dgm id="{23031D65-3460-4B7D-AEB4-35275D2EB9AE}"/>
                                            </p:graphicEl>
                                          </p:spTgt>
                                        </p:tgtEl>
                                      </p:cBhvr>
                                      <p:to x="100000" y="90000"/>
                                    </p:animScale>
                                    <p:animScale>
                                      <p:cBhvr>
                                        <p:cTn id="54" dur="249" decel="50000">
                                          <p:stCondLst>
                                            <p:cond delay="2502"/>
                                          </p:stCondLst>
                                        </p:cTn>
                                        <p:tgtEl>
                                          <p:spTgt spid="4">
                                            <p:graphicEl>
                                              <a:dgm id="{23031D65-3460-4B7D-AEB4-35275D2EB9AE}"/>
                                            </p:graphicEl>
                                          </p:spTgt>
                                        </p:tgtEl>
                                      </p:cBhvr>
                                      <p:to x="100000" y="100000"/>
                                    </p:animScale>
                                    <p:animScale>
                                      <p:cBhvr>
                                        <p:cTn id="55" dur="39">
                                          <p:stCondLst>
                                            <p:cond delay="2712"/>
                                          </p:stCondLst>
                                        </p:cTn>
                                        <p:tgtEl>
                                          <p:spTgt spid="4">
                                            <p:graphicEl>
                                              <a:dgm id="{23031D65-3460-4B7D-AEB4-35275D2EB9AE}"/>
                                            </p:graphicEl>
                                          </p:spTgt>
                                        </p:tgtEl>
                                      </p:cBhvr>
                                      <p:to x="100000" y="95000"/>
                                    </p:animScale>
                                    <p:animScale>
                                      <p:cBhvr>
                                        <p:cTn id="56" dur="249" decel="50000">
                                          <p:stCondLst>
                                            <p:cond delay="2751"/>
                                          </p:stCondLst>
                                        </p:cTn>
                                        <p:tgtEl>
                                          <p:spTgt spid="4">
                                            <p:graphicEl>
                                              <a:dgm id="{23031D65-3460-4B7D-AEB4-35275D2EB9AE}"/>
                                            </p:graphic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4">
                                            <p:graphicEl>
                                              <a:dgm id="{7E94448D-EF2F-4028-AA11-2735562C1F35}"/>
                                            </p:graphicEl>
                                          </p:spTgt>
                                        </p:tgtEl>
                                        <p:attrNameLst>
                                          <p:attrName>style.visibility</p:attrName>
                                        </p:attrNameLst>
                                      </p:cBhvr>
                                      <p:to>
                                        <p:strVal val="visible"/>
                                      </p:to>
                                    </p:set>
                                    <p:animEffect transition="in" filter="wipe(down)">
                                      <p:cBhvr>
                                        <p:cTn id="61" dur="870">
                                          <p:stCondLst>
                                            <p:cond delay="0"/>
                                          </p:stCondLst>
                                        </p:cTn>
                                        <p:tgtEl>
                                          <p:spTgt spid="4">
                                            <p:graphicEl>
                                              <a:dgm id="{7E94448D-EF2F-4028-AA11-2735562C1F35}"/>
                                            </p:graphicEl>
                                          </p:spTgt>
                                        </p:tgtEl>
                                      </p:cBhvr>
                                    </p:animEffect>
                                    <p:anim calcmode="lin" valueType="num">
                                      <p:cBhvr>
                                        <p:cTn id="62" dur="2733" tmFilter="0,0; 0.14,0.36; 0.43,0.73; 0.71,0.91; 1.0,1.0">
                                          <p:stCondLst>
                                            <p:cond delay="0"/>
                                          </p:stCondLst>
                                        </p:cTn>
                                        <p:tgtEl>
                                          <p:spTgt spid="4">
                                            <p:graphicEl>
                                              <a:dgm id="{7E94448D-EF2F-4028-AA11-2735562C1F35}"/>
                                            </p:graphicEl>
                                          </p:spTgt>
                                        </p:tgtEl>
                                        <p:attrNameLst>
                                          <p:attrName>ppt_x</p:attrName>
                                        </p:attrNameLst>
                                      </p:cBhvr>
                                      <p:tavLst>
                                        <p:tav tm="0">
                                          <p:val>
                                            <p:strVal val="#ppt_x-0.25"/>
                                          </p:val>
                                        </p:tav>
                                        <p:tav tm="100000">
                                          <p:val>
                                            <p:strVal val="#ppt_x"/>
                                          </p:val>
                                        </p:tav>
                                      </p:tavLst>
                                    </p:anim>
                                    <p:anim calcmode="lin" valueType="num">
                                      <p:cBhvr>
                                        <p:cTn id="63" dur="996" tmFilter="0.0,0.0; 0.25,0.07; 0.50,0.2; 0.75,0.467; 1.0,1.0">
                                          <p:stCondLst>
                                            <p:cond delay="0"/>
                                          </p:stCondLst>
                                        </p:cTn>
                                        <p:tgtEl>
                                          <p:spTgt spid="4">
                                            <p:graphicEl>
                                              <a:dgm id="{7E94448D-EF2F-4028-AA11-2735562C1F35}"/>
                                            </p:graphicEl>
                                          </p:spTgt>
                                        </p:tgtEl>
                                        <p:attrNameLst>
                                          <p:attrName>ppt_y</p:attrName>
                                        </p:attrNameLst>
                                      </p:cBhvr>
                                      <p:tavLst>
                                        <p:tav tm="0" fmla="#ppt_y-sin(pi*$)/3">
                                          <p:val>
                                            <p:fltVal val="0.5"/>
                                          </p:val>
                                        </p:tav>
                                        <p:tav tm="100000">
                                          <p:val>
                                            <p:fltVal val="1"/>
                                          </p:val>
                                        </p:tav>
                                      </p:tavLst>
                                    </p:anim>
                                    <p:anim calcmode="lin" valueType="num">
                                      <p:cBhvr>
                                        <p:cTn id="64" dur="996" tmFilter="0, 0; 0.125,0.2665; 0.25,0.4; 0.375,0.465; 0.5,0.5;  0.625,0.535; 0.75,0.6; 0.875,0.7335; 1,1">
                                          <p:stCondLst>
                                            <p:cond delay="996"/>
                                          </p:stCondLst>
                                        </p:cTn>
                                        <p:tgtEl>
                                          <p:spTgt spid="4">
                                            <p:graphicEl>
                                              <a:dgm id="{7E94448D-EF2F-4028-AA11-2735562C1F35}"/>
                                            </p:graphicEl>
                                          </p:spTgt>
                                        </p:tgtEl>
                                        <p:attrNameLst>
                                          <p:attrName>ppt_y</p:attrName>
                                        </p:attrNameLst>
                                      </p:cBhvr>
                                      <p:tavLst>
                                        <p:tav tm="0" fmla="#ppt_y-sin(pi*$)/9">
                                          <p:val>
                                            <p:fltVal val="0"/>
                                          </p:val>
                                        </p:tav>
                                        <p:tav tm="100000">
                                          <p:val>
                                            <p:fltVal val="1"/>
                                          </p:val>
                                        </p:tav>
                                      </p:tavLst>
                                    </p:anim>
                                    <p:anim calcmode="lin" valueType="num">
                                      <p:cBhvr>
                                        <p:cTn id="65" dur="498" tmFilter="0, 0; 0.125,0.2665; 0.25,0.4; 0.375,0.465; 0.5,0.5;  0.625,0.535; 0.75,0.6; 0.875,0.7335; 1,1">
                                          <p:stCondLst>
                                            <p:cond delay="1986"/>
                                          </p:stCondLst>
                                        </p:cTn>
                                        <p:tgtEl>
                                          <p:spTgt spid="4">
                                            <p:graphicEl>
                                              <a:dgm id="{7E94448D-EF2F-4028-AA11-2735562C1F35}"/>
                                            </p:graphicEl>
                                          </p:spTgt>
                                        </p:tgtEl>
                                        <p:attrNameLst>
                                          <p:attrName>ppt_y</p:attrName>
                                        </p:attrNameLst>
                                      </p:cBhvr>
                                      <p:tavLst>
                                        <p:tav tm="0" fmla="#ppt_y-sin(pi*$)/27">
                                          <p:val>
                                            <p:fltVal val="0"/>
                                          </p:val>
                                        </p:tav>
                                        <p:tav tm="100000">
                                          <p:val>
                                            <p:fltVal val="1"/>
                                          </p:val>
                                        </p:tav>
                                      </p:tavLst>
                                    </p:anim>
                                    <p:anim calcmode="lin" valueType="num">
                                      <p:cBhvr>
                                        <p:cTn id="66" dur="246" tmFilter="0, 0; 0.125,0.2665; 0.25,0.4; 0.375,0.465; 0.5,0.5;  0.625,0.535; 0.75,0.6; 0.875,0.7335; 1,1">
                                          <p:stCondLst>
                                            <p:cond delay="2484"/>
                                          </p:stCondLst>
                                        </p:cTn>
                                        <p:tgtEl>
                                          <p:spTgt spid="4">
                                            <p:graphicEl>
                                              <a:dgm id="{7E94448D-EF2F-4028-AA11-2735562C1F35}"/>
                                            </p:graphicEl>
                                          </p:spTgt>
                                        </p:tgtEl>
                                        <p:attrNameLst>
                                          <p:attrName>ppt_y</p:attrName>
                                        </p:attrNameLst>
                                      </p:cBhvr>
                                      <p:tavLst>
                                        <p:tav tm="0" fmla="#ppt_y-sin(pi*$)/81">
                                          <p:val>
                                            <p:fltVal val="0"/>
                                          </p:val>
                                        </p:tav>
                                        <p:tav tm="100000">
                                          <p:val>
                                            <p:fltVal val="1"/>
                                          </p:val>
                                        </p:tav>
                                      </p:tavLst>
                                    </p:anim>
                                    <p:animScale>
                                      <p:cBhvr>
                                        <p:cTn id="67" dur="39">
                                          <p:stCondLst>
                                            <p:cond delay="975"/>
                                          </p:stCondLst>
                                        </p:cTn>
                                        <p:tgtEl>
                                          <p:spTgt spid="4">
                                            <p:graphicEl>
                                              <a:dgm id="{7E94448D-EF2F-4028-AA11-2735562C1F35}"/>
                                            </p:graphicEl>
                                          </p:spTgt>
                                        </p:tgtEl>
                                      </p:cBhvr>
                                      <p:to x="100000" y="60000"/>
                                    </p:animScale>
                                    <p:animScale>
                                      <p:cBhvr>
                                        <p:cTn id="68" dur="249" decel="50000">
                                          <p:stCondLst>
                                            <p:cond delay="1014"/>
                                          </p:stCondLst>
                                        </p:cTn>
                                        <p:tgtEl>
                                          <p:spTgt spid="4">
                                            <p:graphicEl>
                                              <a:dgm id="{7E94448D-EF2F-4028-AA11-2735562C1F35}"/>
                                            </p:graphicEl>
                                          </p:spTgt>
                                        </p:tgtEl>
                                      </p:cBhvr>
                                      <p:to x="100000" y="100000"/>
                                    </p:animScale>
                                    <p:animScale>
                                      <p:cBhvr>
                                        <p:cTn id="69" dur="39">
                                          <p:stCondLst>
                                            <p:cond delay="1968"/>
                                          </p:stCondLst>
                                        </p:cTn>
                                        <p:tgtEl>
                                          <p:spTgt spid="4">
                                            <p:graphicEl>
                                              <a:dgm id="{7E94448D-EF2F-4028-AA11-2735562C1F35}"/>
                                            </p:graphicEl>
                                          </p:spTgt>
                                        </p:tgtEl>
                                      </p:cBhvr>
                                      <p:to x="100000" y="80000"/>
                                    </p:animScale>
                                    <p:animScale>
                                      <p:cBhvr>
                                        <p:cTn id="70" dur="249" decel="50000">
                                          <p:stCondLst>
                                            <p:cond delay="2007"/>
                                          </p:stCondLst>
                                        </p:cTn>
                                        <p:tgtEl>
                                          <p:spTgt spid="4">
                                            <p:graphicEl>
                                              <a:dgm id="{7E94448D-EF2F-4028-AA11-2735562C1F35}"/>
                                            </p:graphicEl>
                                          </p:spTgt>
                                        </p:tgtEl>
                                      </p:cBhvr>
                                      <p:to x="100000" y="100000"/>
                                    </p:animScale>
                                    <p:animScale>
                                      <p:cBhvr>
                                        <p:cTn id="71" dur="39">
                                          <p:stCondLst>
                                            <p:cond delay="2463"/>
                                          </p:stCondLst>
                                        </p:cTn>
                                        <p:tgtEl>
                                          <p:spTgt spid="4">
                                            <p:graphicEl>
                                              <a:dgm id="{7E94448D-EF2F-4028-AA11-2735562C1F35}"/>
                                            </p:graphicEl>
                                          </p:spTgt>
                                        </p:tgtEl>
                                      </p:cBhvr>
                                      <p:to x="100000" y="90000"/>
                                    </p:animScale>
                                    <p:animScale>
                                      <p:cBhvr>
                                        <p:cTn id="72" dur="249" decel="50000">
                                          <p:stCondLst>
                                            <p:cond delay="2502"/>
                                          </p:stCondLst>
                                        </p:cTn>
                                        <p:tgtEl>
                                          <p:spTgt spid="4">
                                            <p:graphicEl>
                                              <a:dgm id="{7E94448D-EF2F-4028-AA11-2735562C1F35}"/>
                                            </p:graphicEl>
                                          </p:spTgt>
                                        </p:tgtEl>
                                      </p:cBhvr>
                                      <p:to x="100000" y="100000"/>
                                    </p:animScale>
                                    <p:animScale>
                                      <p:cBhvr>
                                        <p:cTn id="73" dur="39">
                                          <p:stCondLst>
                                            <p:cond delay="2712"/>
                                          </p:stCondLst>
                                        </p:cTn>
                                        <p:tgtEl>
                                          <p:spTgt spid="4">
                                            <p:graphicEl>
                                              <a:dgm id="{7E94448D-EF2F-4028-AA11-2735562C1F35}"/>
                                            </p:graphicEl>
                                          </p:spTgt>
                                        </p:tgtEl>
                                      </p:cBhvr>
                                      <p:to x="100000" y="95000"/>
                                    </p:animScale>
                                    <p:animScale>
                                      <p:cBhvr>
                                        <p:cTn id="74" dur="249" decel="50000">
                                          <p:stCondLst>
                                            <p:cond delay="2751"/>
                                          </p:stCondLst>
                                        </p:cTn>
                                        <p:tgtEl>
                                          <p:spTgt spid="4">
                                            <p:graphicEl>
                                              <a:dgm id="{7E94448D-EF2F-4028-AA11-2735562C1F35}"/>
                                            </p:graphic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4">
                                            <p:graphicEl>
                                              <a:dgm id="{F0C473DE-F4BF-463C-B167-860559D038A7}"/>
                                            </p:graphicEl>
                                          </p:spTgt>
                                        </p:tgtEl>
                                        <p:attrNameLst>
                                          <p:attrName>style.visibility</p:attrName>
                                        </p:attrNameLst>
                                      </p:cBhvr>
                                      <p:to>
                                        <p:strVal val="visible"/>
                                      </p:to>
                                    </p:set>
                                    <p:animEffect transition="in" filter="wipe(down)">
                                      <p:cBhvr>
                                        <p:cTn id="79" dur="870">
                                          <p:stCondLst>
                                            <p:cond delay="0"/>
                                          </p:stCondLst>
                                        </p:cTn>
                                        <p:tgtEl>
                                          <p:spTgt spid="4">
                                            <p:graphicEl>
                                              <a:dgm id="{F0C473DE-F4BF-463C-B167-860559D038A7}"/>
                                            </p:graphicEl>
                                          </p:spTgt>
                                        </p:tgtEl>
                                      </p:cBhvr>
                                    </p:animEffect>
                                    <p:anim calcmode="lin" valueType="num">
                                      <p:cBhvr>
                                        <p:cTn id="80" dur="2733" tmFilter="0,0; 0.14,0.36; 0.43,0.73; 0.71,0.91; 1.0,1.0">
                                          <p:stCondLst>
                                            <p:cond delay="0"/>
                                          </p:stCondLst>
                                        </p:cTn>
                                        <p:tgtEl>
                                          <p:spTgt spid="4">
                                            <p:graphicEl>
                                              <a:dgm id="{F0C473DE-F4BF-463C-B167-860559D038A7}"/>
                                            </p:graphicEl>
                                          </p:spTgt>
                                        </p:tgtEl>
                                        <p:attrNameLst>
                                          <p:attrName>ppt_x</p:attrName>
                                        </p:attrNameLst>
                                      </p:cBhvr>
                                      <p:tavLst>
                                        <p:tav tm="0">
                                          <p:val>
                                            <p:strVal val="#ppt_x-0.25"/>
                                          </p:val>
                                        </p:tav>
                                        <p:tav tm="100000">
                                          <p:val>
                                            <p:strVal val="#ppt_x"/>
                                          </p:val>
                                        </p:tav>
                                      </p:tavLst>
                                    </p:anim>
                                    <p:anim calcmode="lin" valueType="num">
                                      <p:cBhvr>
                                        <p:cTn id="81" dur="996" tmFilter="0.0,0.0; 0.25,0.07; 0.50,0.2; 0.75,0.467; 1.0,1.0">
                                          <p:stCondLst>
                                            <p:cond delay="0"/>
                                          </p:stCondLst>
                                        </p:cTn>
                                        <p:tgtEl>
                                          <p:spTgt spid="4">
                                            <p:graphicEl>
                                              <a:dgm id="{F0C473DE-F4BF-463C-B167-860559D038A7}"/>
                                            </p:graphicEl>
                                          </p:spTgt>
                                        </p:tgtEl>
                                        <p:attrNameLst>
                                          <p:attrName>ppt_y</p:attrName>
                                        </p:attrNameLst>
                                      </p:cBhvr>
                                      <p:tavLst>
                                        <p:tav tm="0" fmla="#ppt_y-sin(pi*$)/3">
                                          <p:val>
                                            <p:fltVal val="0.5"/>
                                          </p:val>
                                        </p:tav>
                                        <p:tav tm="100000">
                                          <p:val>
                                            <p:fltVal val="1"/>
                                          </p:val>
                                        </p:tav>
                                      </p:tavLst>
                                    </p:anim>
                                    <p:anim calcmode="lin" valueType="num">
                                      <p:cBhvr>
                                        <p:cTn id="82" dur="996" tmFilter="0, 0; 0.125,0.2665; 0.25,0.4; 0.375,0.465; 0.5,0.5;  0.625,0.535; 0.75,0.6; 0.875,0.7335; 1,1">
                                          <p:stCondLst>
                                            <p:cond delay="996"/>
                                          </p:stCondLst>
                                        </p:cTn>
                                        <p:tgtEl>
                                          <p:spTgt spid="4">
                                            <p:graphicEl>
                                              <a:dgm id="{F0C473DE-F4BF-463C-B167-860559D038A7}"/>
                                            </p:graphicEl>
                                          </p:spTgt>
                                        </p:tgtEl>
                                        <p:attrNameLst>
                                          <p:attrName>ppt_y</p:attrName>
                                        </p:attrNameLst>
                                      </p:cBhvr>
                                      <p:tavLst>
                                        <p:tav tm="0" fmla="#ppt_y-sin(pi*$)/9">
                                          <p:val>
                                            <p:fltVal val="0"/>
                                          </p:val>
                                        </p:tav>
                                        <p:tav tm="100000">
                                          <p:val>
                                            <p:fltVal val="1"/>
                                          </p:val>
                                        </p:tav>
                                      </p:tavLst>
                                    </p:anim>
                                    <p:anim calcmode="lin" valueType="num">
                                      <p:cBhvr>
                                        <p:cTn id="83" dur="498" tmFilter="0, 0; 0.125,0.2665; 0.25,0.4; 0.375,0.465; 0.5,0.5;  0.625,0.535; 0.75,0.6; 0.875,0.7335; 1,1">
                                          <p:stCondLst>
                                            <p:cond delay="1986"/>
                                          </p:stCondLst>
                                        </p:cTn>
                                        <p:tgtEl>
                                          <p:spTgt spid="4">
                                            <p:graphicEl>
                                              <a:dgm id="{F0C473DE-F4BF-463C-B167-860559D038A7}"/>
                                            </p:graphicEl>
                                          </p:spTgt>
                                        </p:tgtEl>
                                        <p:attrNameLst>
                                          <p:attrName>ppt_y</p:attrName>
                                        </p:attrNameLst>
                                      </p:cBhvr>
                                      <p:tavLst>
                                        <p:tav tm="0" fmla="#ppt_y-sin(pi*$)/27">
                                          <p:val>
                                            <p:fltVal val="0"/>
                                          </p:val>
                                        </p:tav>
                                        <p:tav tm="100000">
                                          <p:val>
                                            <p:fltVal val="1"/>
                                          </p:val>
                                        </p:tav>
                                      </p:tavLst>
                                    </p:anim>
                                    <p:anim calcmode="lin" valueType="num">
                                      <p:cBhvr>
                                        <p:cTn id="84" dur="246" tmFilter="0, 0; 0.125,0.2665; 0.25,0.4; 0.375,0.465; 0.5,0.5;  0.625,0.535; 0.75,0.6; 0.875,0.7335; 1,1">
                                          <p:stCondLst>
                                            <p:cond delay="2484"/>
                                          </p:stCondLst>
                                        </p:cTn>
                                        <p:tgtEl>
                                          <p:spTgt spid="4">
                                            <p:graphicEl>
                                              <a:dgm id="{F0C473DE-F4BF-463C-B167-860559D038A7}"/>
                                            </p:graphicEl>
                                          </p:spTgt>
                                        </p:tgtEl>
                                        <p:attrNameLst>
                                          <p:attrName>ppt_y</p:attrName>
                                        </p:attrNameLst>
                                      </p:cBhvr>
                                      <p:tavLst>
                                        <p:tav tm="0" fmla="#ppt_y-sin(pi*$)/81">
                                          <p:val>
                                            <p:fltVal val="0"/>
                                          </p:val>
                                        </p:tav>
                                        <p:tav tm="100000">
                                          <p:val>
                                            <p:fltVal val="1"/>
                                          </p:val>
                                        </p:tav>
                                      </p:tavLst>
                                    </p:anim>
                                    <p:animScale>
                                      <p:cBhvr>
                                        <p:cTn id="85" dur="39">
                                          <p:stCondLst>
                                            <p:cond delay="975"/>
                                          </p:stCondLst>
                                        </p:cTn>
                                        <p:tgtEl>
                                          <p:spTgt spid="4">
                                            <p:graphicEl>
                                              <a:dgm id="{F0C473DE-F4BF-463C-B167-860559D038A7}"/>
                                            </p:graphicEl>
                                          </p:spTgt>
                                        </p:tgtEl>
                                      </p:cBhvr>
                                      <p:to x="100000" y="60000"/>
                                    </p:animScale>
                                    <p:animScale>
                                      <p:cBhvr>
                                        <p:cTn id="86" dur="249" decel="50000">
                                          <p:stCondLst>
                                            <p:cond delay="1014"/>
                                          </p:stCondLst>
                                        </p:cTn>
                                        <p:tgtEl>
                                          <p:spTgt spid="4">
                                            <p:graphicEl>
                                              <a:dgm id="{F0C473DE-F4BF-463C-B167-860559D038A7}"/>
                                            </p:graphicEl>
                                          </p:spTgt>
                                        </p:tgtEl>
                                      </p:cBhvr>
                                      <p:to x="100000" y="100000"/>
                                    </p:animScale>
                                    <p:animScale>
                                      <p:cBhvr>
                                        <p:cTn id="87" dur="39">
                                          <p:stCondLst>
                                            <p:cond delay="1968"/>
                                          </p:stCondLst>
                                        </p:cTn>
                                        <p:tgtEl>
                                          <p:spTgt spid="4">
                                            <p:graphicEl>
                                              <a:dgm id="{F0C473DE-F4BF-463C-B167-860559D038A7}"/>
                                            </p:graphicEl>
                                          </p:spTgt>
                                        </p:tgtEl>
                                      </p:cBhvr>
                                      <p:to x="100000" y="80000"/>
                                    </p:animScale>
                                    <p:animScale>
                                      <p:cBhvr>
                                        <p:cTn id="88" dur="249" decel="50000">
                                          <p:stCondLst>
                                            <p:cond delay="2007"/>
                                          </p:stCondLst>
                                        </p:cTn>
                                        <p:tgtEl>
                                          <p:spTgt spid="4">
                                            <p:graphicEl>
                                              <a:dgm id="{F0C473DE-F4BF-463C-B167-860559D038A7}"/>
                                            </p:graphicEl>
                                          </p:spTgt>
                                        </p:tgtEl>
                                      </p:cBhvr>
                                      <p:to x="100000" y="100000"/>
                                    </p:animScale>
                                    <p:animScale>
                                      <p:cBhvr>
                                        <p:cTn id="89" dur="39">
                                          <p:stCondLst>
                                            <p:cond delay="2463"/>
                                          </p:stCondLst>
                                        </p:cTn>
                                        <p:tgtEl>
                                          <p:spTgt spid="4">
                                            <p:graphicEl>
                                              <a:dgm id="{F0C473DE-F4BF-463C-B167-860559D038A7}"/>
                                            </p:graphicEl>
                                          </p:spTgt>
                                        </p:tgtEl>
                                      </p:cBhvr>
                                      <p:to x="100000" y="90000"/>
                                    </p:animScale>
                                    <p:animScale>
                                      <p:cBhvr>
                                        <p:cTn id="90" dur="249" decel="50000">
                                          <p:stCondLst>
                                            <p:cond delay="2502"/>
                                          </p:stCondLst>
                                        </p:cTn>
                                        <p:tgtEl>
                                          <p:spTgt spid="4">
                                            <p:graphicEl>
                                              <a:dgm id="{F0C473DE-F4BF-463C-B167-860559D038A7}"/>
                                            </p:graphicEl>
                                          </p:spTgt>
                                        </p:tgtEl>
                                      </p:cBhvr>
                                      <p:to x="100000" y="100000"/>
                                    </p:animScale>
                                    <p:animScale>
                                      <p:cBhvr>
                                        <p:cTn id="91" dur="39">
                                          <p:stCondLst>
                                            <p:cond delay="2712"/>
                                          </p:stCondLst>
                                        </p:cTn>
                                        <p:tgtEl>
                                          <p:spTgt spid="4">
                                            <p:graphicEl>
                                              <a:dgm id="{F0C473DE-F4BF-463C-B167-860559D038A7}"/>
                                            </p:graphicEl>
                                          </p:spTgt>
                                        </p:tgtEl>
                                      </p:cBhvr>
                                      <p:to x="100000" y="95000"/>
                                    </p:animScale>
                                    <p:animScale>
                                      <p:cBhvr>
                                        <p:cTn id="92" dur="249" decel="50000">
                                          <p:stCondLst>
                                            <p:cond delay="2751"/>
                                          </p:stCondLst>
                                        </p:cTn>
                                        <p:tgtEl>
                                          <p:spTgt spid="4">
                                            <p:graphicEl>
                                              <a:dgm id="{F0C473DE-F4BF-463C-B167-860559D038A7}"/>
                                            </p:graphic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4">
                                            <p:graphicEl>
                                              <a:dgm id="{6A2EFCAA-13DE-44D0-9852-6103F53BA42B}"/>
                                            </p:graphicEl>
                                          </p:spTgt>
                                        </p:tgtEl>
                                        <p:attrNameLst>
                                          <p:attrName>style.visibility</p:attrName>
                                        </p:attrNameLst>
                                      </p:cBhvr>
                                      <p:to>
                                        <p:strVal val="visible"/>
                                      </p:to>
                                    </p:set>
                                    <p:animEffect transition="in" filter="wipe(down)">
                                      <p:cBhvr>
                                        <p:cTn id="97" dur="870">
                                          <p:stCondLst>
                                            <p:cond delay="0"/>
                                          </p:stCondLst>
                                        </p:cTn>
                                        <p:tgtEl>
                                          <p:spTgt spid="4">
                                            <p:graphicEl>
                                              <a:dgm id="{6A2EFCAA-13DE-44D0-9852-6103F53BA42B}"/>
                                            </p:graphicEl>
                                          </p:spTgt>
                                        </p:tgtEl>
                                      </p:cBhvr>
                                    </p:animEffect>
                                    <p:anim calcmode="lin" valueType="num">
                                      <p:cBhvr>
                                        <p:cTn id="98" dur="2733" tmFilter="0,0; 0.14,0.36; 0.43,0.73; 0.71,0.91; 1.0,1.0">
                                          <p:stCondLst>
                                            <p:cond delay="0"/>
                                          </p:stCondLst>
                                        </p:cTn>
                                        <p:tgtEl>
                                          <p:spTgt spid="4">
                                            <p:graphicEl>
                                              <a:dgm id="{6A2EFCAA-13DE-44D0-9852-6103F53BA42B}"/>
                                            </p:graphicEl>
                                          </p:spTgt>
                                        </p:tgtEl>
                                        <p:attrNameLst>
                                          <p:attrName>ppt_x</p:attrName>
                                        </p:attrNameLst>
                                      </p:cBhvr>
                                      <p:tavLst>
                                        <p:tav tm="0">
                                          <p:val>
                                            <p:strVal val="#ppt_x-0.25"/>
                                          </p:val>
                                        </p:tav>
                                        <p:tav tm="100000">
                                          <p:val>
                                            <p:strVal val="#ppt_x"/>
                                          </p:val>
                                        </p:tav>
                                      </p:tavLst>
                                    </p:anim>
                                    <p:anim calcmode="lin" valueType="num">
                                      <p:cBhvr>
                                        <p:cTn id="99" dur="996" tmFilter="0.0,0.0; 0.25,0.07; 0.50,0.2; 0.75,0.467; 1.0,1.0">
                                          <p:stCondLst>
                                            <p:cond delay="0"/>
                                          </p:stCondLst>
                                        </p:cTn>
                                        <p:tgtEl>
                                          <p:spTgt spid="4">
                                            <p:graphicEl>
                                              <a:dgm id="{6A2EFCAA-13DE-44D0-9852-6103F53BA42B}"/>
                                            </p:graphicEl>
                                          </p:spTgt>
                                        </p:tgtEl>
                                        <p:attrNameLst>
                                          <p:attrName>ppt_y</p:attrName>
                                        </p:attrNameLst>
                                      </p:cBhvr>
                                      <p:tavLst>
                                        <p:tav tm="0" fmla="#ppt_y-sin(pi*$)/3">
                                          <p:val>
                                            <p:fltVal val="0.5"/>
                                          </p:val>
                                        </p:tav>
                                        <p:tav tm="100000">
                                          <p:val>
                                            <p:fltVal val="1"/>
                                          </p:val>
                                        </p:tav>
                                      </p:tavLst>
                                    </p:anim>
                                    <p:anim calcmode="lin" valueType="num">
                                      <p:cBhvr>
                                        <p:cTn id="100" dur="996" tmFilter="0, 0; 0.125,0.2665; 0.25,0.4; 0.375,0.465; 0.5,0.5;  0.625,0.535; 0.75,0.6; 0.875,0.7335; 1,1">
                                          <p:stCondLst>
                                            <p:cond delay="996"/>
                                          </p:stCondLst>
                                        </p:cTn>
                                        <p:tgtEl>
                                          <p:spTgt spid="4">
                                            <p:graphicEl>
                                              <a:dgm id="{6A2EFCAA-13DE-44D0-9852-6103F53BA42B}"/>
                                            </p:graphicEl>
                                          </p:spTgt>
                                        </p:tgtEl>
                                        <p:attrNameLst>
                                          <p:attrName>ppt_y</p:attrName>
                                        </p:attrNameLst>
                                      </p:cBhvr>
                                      <p:tavLst>
                                        <p:tav tm="0" fmla="#ppt_y-sin(pi*$)/9">
                                          <p:val>
                                            <p:fltVal val="0"/>
                                          </p:val>
                                        </p:tav>
                                        <p:tav tm="100000">
                                          <p:val>
                                            <p:fltVal val="1"/>
                                          </p:val>
                                        </p:tav>
                                      </p:tavLst>
                                    </p:anim>
                                    <p:anim calcmode="lin" valueType="num">
                                      <p:cBhvr>
                                        <p:cTn id="101" dur="498" tmFilter="0, 0; 0.125,0.2665; 0.25,0.4; 0.375,0.465; 0.5,0.5;  0.625,0.535; 0.75,0.6; 0.875,0.7335; 1,1">
                                          <p:stCondLst>
                                            <p:cond delay="1986"/>
                                          </p:stCondLst>
                                        </p:cTn>
                                        <p:tgtEl>
                                          <p:spTgt spid="4">
                                            <p:graphicEl>
                                              <a:dgm id="{6A2EFCAA-13DE-44D0-9852-6103F53BA42B}"/>
                                            </p:graphicEl>
                                          </p:spTgt>
                                        </p:tgtEl>
                                        <p:attrNameLst>
                                          <p:attrName>ppt_y</p:attrName>
                                        </p:attrNameLst>
                                      </p:cBhvr>
                                      <p:tavLst>
                                        <p:tav tm="0" fmla="#ppt_y-sin(pi*$)/27">
                                          <p:val>
                                            <p:fltVal val="0"/>
                                          </p:val>
                                        </p:tav>
                                        <p:tav tm="100000">
                                          <p:val>
                                            <p:fltVal val="1"/>
                                          </p:val>
                                        </p:tav>
                                      </p:tavLst>
                                    </p:anim>
                                    <p:anim calcmode="lin" valueType="num">
                                      <p:cBhvr>
                                        <p:cTn id="102" dur="246" tmFilter="0, 0; 0.125,0.2665; 0.25,0.4; 0.375,0.465; 0.5,0.5;  0.625,0.535; 0.75,0.6; 0.875,0.7335; 1,1">
                                          <p:stCondLst>
                                            <p:cond delay="2484"/>
                                          </p:stCondLst>
                                        </p:cTn>
                                        <p:tgtEl>
                                          <p:spTgt spid="4">
                                            <p:graphicEl>
                                              <a:dgm id="{6A2EFCAA-13DE-44D0-9852-6103F53BA42B}"/>
                                            </p:graphicEl>
                                          </p:spTgt>
                                        </p:tgtEl>
                                        <p:attrNameLst>
                                          <p:attrName>ppt_y</p:attrName>
                                        </p:attrNameLst>
                                      </p:cBhvr>
                                      <p:tavLst>
                                        <p:tav tm="0" fmla="#ppt_y-sin(pi*$)/81">
                                          <p:val>
                                            <p:fltVal val="0"/>
                                          </p:val>
                                        </p:tav>
                                        <p:tav tm="100000">
                                          <p:val>
                                            <p:fltVal val="1"/>
                                          </p:val>
                                        </p:tav>
                                      </p:tavLst>
                                    </p:anim>
                                    <p:animScale>
                                      <p:cBhvr>
                                        <p:cTn id="103" dur="39">
                                          <p:stCondLst>
                                            <p:cond delay="975"/>
                                          </p:stCondLst>
                                        </p:cTn>
                                        <p:tgtEl>
                                          <p:spTgt spid="4">
                                            <p:graphicEl>
                                              <a:dgm id="{6A2EFCAA-13DE-44D0-9852-6103F53BA42B}"/>
                                            </p:graphicEl>
                                          </p:spTgt>
                                        </p:tgtEl>
                                      </p:cBhvr>
                                      <p:to x="100000" y="60000"/>
                                    </p:animScale>
                                    <p:animScale>
                                      <p:cBhvr>
                                        <p:cTn id="104" dur="249" decel="50000">
                                          <p:stCondLst>
                                            <p:cond delay="1014"/>
                                          </p:stCondLst>
                                        </p:cTn>
                                        <p:tgtEl>
                                          <p:spTgt spid="4">
                                            <p:graphicEl>
                                              <a:dgm id="{6A2EFCAA-13DE-44D0-9852-6103F53BA42B}"/>
                                            </p:graphicEl>
                                          </p:spTgt>
                                        </p:tgtEl>
                                      </p:cBhvr>
                                      <p:to x="100000" y="100000"/>
                                    </p:animScale>
                                    <p:animScale>
                                      <p:cBhvr>
                                        <p:cTn id="105" dur="39">
                                          <p:stCondLst>
                                            <p:cond delay="1968"/>
                                          </p:stCondLst>
                                        </p:cTn>
                                        <p:tgtEl>
                                          <p:spTgt spid="4">
                                            <p:graphicEl>
                                              <a:dgm id="{6A2EFCAA-13DE-44D0-9852-6103F53BA42B}"/>
                                            </p:graphicEl>
                                          </p:spTgt>
                                        </p:tgtEl>
                                      </p:cBhvr>
                                      <p:to x="100000" y="80000"/>
                                    </p:animScale>
                                    <p:animScale>
                                      <p:cBhvr>
                                        <p:cTn id="106" dur="249" decel="50000">
                                          <p:stCondLst>
                                            <p:cond delay="2007"/>
                                          </p:stCondLst>
                                        </p:cTn>
                                        <p:tgtEl>
                                          <p:spTgt spid="4">
                                            <p:graphicEl>
                                              <a:dgm id="{6A2EFCAA-13DE-44D0-9852-6103F53BA42B}"/>
                                            </p:graphicEl>
                                          </p:spTgt>
                                        </p:tgtEl>
                                      </p:cBhvr>
                                      <p:to x="100000" y="100000"/>
                                    </p:animScale>
                                    <p:animScale>
                                      <p:cBhvr>
                                        <p:cTn id="107" dur="39">
                                          <p:stCondLst>
                                            <p:cond delay="2463"/>
                                          </p:stCondLst>
                                        </p:cTn>
                                        <p:tgtEl>
                                          <p:spTgt spid="4">
                                            <p:graphicEl>
                                              <a:dgm id="{6A2EFCAA-13DE-44D0-9852-6103F53BA42B}"/>
                                            </p:graphicEl>
                                          </p:spTgt>
                                        </p:tgtEl>
                                      </p:cBhvr>
                                      <p:to x="100000" y="90000"/>
                                    </p:animScale>
                                    <p:animScale>
                                      <p:cBhvr>
                                        <p:cTn id="108" dur="249" decel="50000">
                                          <p:stCondLst>
                                            <p:cond delay="2502"/>
                                          </p:stCondLst>
                                        </p:cTn>
                                        <p:tgtEl>
                                          <p:spTgt spid="4">
                                            <p:graphicEl>
                                              <a:dgm id="{6A2EFCAA-13DE-44D0-9852-6103F53BA42B}"/>
                                            </p:graphicEl>
                                          </p:spTgt>
                                        </p:tgtEl>
                                      </p:cBhvr>
                                      <p:to x="100000" y="100000"/>
                                    </p:animScale>
                                    <p:animScale>
                                      <p:cBhvr>
                                        <p:cTn id="109" dur="39">
                                          <p:stCondLst>
                                            <p:cond delay="2712"/>
                                          </p:stCondLst>
                                        </p:cTn>
                                        <p:tgtEl>
                                          <p:spTgt spid="4">
                                            <p:graphicEl>
                                              <a:dgm id="{6A2EFCAA-13DE-44D0-9852-6103F53BA42B}"/>
                                            </p:graphicEl>
                                          </p:spTgt>
                                        </p:tgtEl>
                                      </p:cBhvr>
                                      <p:to x="100000" y="95000"/>
                                    </p:animScale>
                                    <p:animScale>
                                      <p:cBhvr>
                                        <p:cTn id="110" dur="249" decel="50000">
                                          <p:stCondLst>
                                            <p:cond delay="2751"/>
                                          </p:stCondLst>
                                        </p:cTn>
                                        <p:tgtEl>
                                          <p:spTgt spid="4">
                                            <p:graphicEl>
                                              <a:dgm id="{6A2EFCAA-13DE-44D0-9852-6103F53BA42B}"/>
                                            </p:graphic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4">
                                            <p:graphicEl>
                                              <a:dgm id="{977D56EA-7472-48E0-87E2-AB663EBB8E5E}"/>
                                            </p:graphicEl>
                                          </p:spTgt>
                                        </p:tgtEl>
                                        <p:attrNameLst>
                                          <p:attrName>style.visibility</p:attrName>
                                        </p:attrNameLst>
                                      </p:cBhvr>
                                      <p:to>
                                        <p:strVal val="visible"/>
                                      </p:to>
                                    </p:set>
                                    <p:animEffect transition="in" filter="wipe(down)">
                                      <p:cBhvr>
                                        <p:cTn id="115" dur="870">
                                          <p:stCondLst>
                                            <p:cond delay="0"/>
                                          </p:stCondLst>
                                        </p:cTn>
                                        <p:tgtEl>
                                          <p:spTgt spid="4">
                                            <p:graphicEl>
                                              <a:dgm id="{977D56EA-7472-48E0-87E2-AB663EBB8E5E}"/>
                                            </p:graphicEl>
                                          </p:spTgt>
                                        </p:tgtEl>
                                      </p:cBhvr>
                                    </p:animEffect>
                                    <p:anim calcmode="lin" valueType="num">
                                      <p:cBhvr>
                                        <p:cTn id="116" dur="2733" tmFilter="0,0; 0.14,0.36; 0.43,0.73; 0.71,0.91; 1.0,1.0">
                                          <p:stCondLst>
                                            <p:cond delay="0"/>
                                          </p:stCondLst>
                                        </p:cTn>
                                        <p:tgtEl>
                                          <p:spTgt spid="4">
                                            <p:graphicEl>
                                              <a:dgm id="{977D56EA-7472-48E0-87E2-AB663EBB8E5E}"/>
                                            </p:graphicEl>
                                          </p:spTgt>
                                        </p:tgtEl>
                                        <p:attrNameLst>
                                          <p:attrName>ppt_x</p:attrName>
                                        </p:attrNameLst>
                                      </p:cBhvr>
                                      <p:tavLst>
                                        <p:tav tm="0">
                                          <p:val>
                                            <p:strVal val="#ppt_x-0.25"/>
                                          </p:val>
                                        </p:tav>
                                        <p:tav tm="100000">
                                          <p:val>
                                            <p:strVal val="#ppt_x"/>
                                          </p:val>
                                        </p:tav>
                                      </p:tavLst>
                                    </p:anim>
                                    <p:anim calcmode="lin" valueType="num">
                                      <p:cBhvr>
                                        <p:cTn id="117" dur="996" tmFilter="0.0,0.0; 0.25,0.07; 0.50,0.2; 0.75,0.467; 1.0,1.0">
                                          <p:stCondLst>
                                            <p:cond delay="0"/>
                                          </p:stCondLst>
                                        </p:cTn>
                                        <p:tgtEl>
                                          <p:spTgt spid="4">
                                            <p:graphicEl>
                                              <a:dgm id="{977D56EA-7472-48E0-87E2-AB663EBB8E5E}"/>
                                            </p:graphicEl>
                                          </p:spTgt>
                                        </p:tgtEl>
                                        <p:attrNameLst>
                                          <p:attrName>ppt_y</p:attrName>
                                        </p:attrNameLst>
                                      </p:cBhvr>
                                      <p:tavLst>
                                        <p:tav tm="0" fmla="#ppt_y-sin(pi*$)/3">
                                          <p:val>
                                            <p:fltVal val="0.5"/>
                                          </p:val>
                                        </p:tav>
                                        <p:tav tm="100000">
                                          <p:val>
                                            <p:fltVal val="1"/>
                                          </p:val>
                                        </p:tav>
                                      </p:tavLst>
                                    </p:anim>
                                    <p:anim calcmode="lin" valueType="num">
                                      <p:cBhvr>
                                        <p:cTn id="118" dur="996" tmFilter="0, 0; 0.125,0.2665; 0.25,0.4; 0.375,0.465; 0.5,0.5;  0.625,0.535; 0.75,0.6; 0.875,0.7335; 1,1">
                                          <p:stCondLst>
                                            <p:cond delay="996"/>
                                          </p:stCondLst>
                                        </p:cTn>
                                        <p:tgtEl>
                                          <p:spTgt spid="4">
                                            <p:graphicEl>
                                              <a:dgm id="{977D56EA-7472-48E0-87E2-AB663EBB8E5E}"/>
                                            </p:graphicEl>
                                          </p:spTgt>
                                        </p:tgtEl>
                                        <p:attrNameLst>
                                          <p:attrName>ppt_y</p:attrName>
                                        </p:attrNameLst>
                                      </p:cBhvr>
                                      <p:tavLst>
                                        <p:tav tm="0" fmla="#ppt_y-sin(pi*$)/9">
                                          <p:val>
                                            <p:fltVal val="0"/>
                                          </p:val>
                                        </p:tav>
                                        <p:tav tm="100000">
                                          <p:val>
                                            <p:fltVal val="1"/>
                                          </p:val>
                                        </p:tav>
                                      </p:tavLst>
                                    </p:anim>
                                    <p:anim calcmode="lin" valueType="num">
                                      <p:cBhvr>
                                        <p:cTn id="119" dur="498" tmFilter="0, 0; 0.125,0.2665; 0.25,0.4; 0.375,0.465; 0.5,0.5;  0.625,0.535; 0.75,0.6; 0.875,0.7335; 1,1">
                                          <p:stCondLst>
                                            <p:cond delay="1986"/>
                                          </p:stCondLst>
                                        </p:cTn>
                                        <p:tgtEl>
                                          <p:spTgt spid="4">
                                            <p:graphicEl>
                                              <a:dgm id="{977D56EA-7472-48E0-87E2-AB663EBB8E5E}"/>
                                            </p:graphicEl>
                                          </p:spTgt>
                                        </p:tgtEl>
                                        <p:attrNameLst>
                                          <p:attrName>ppt_y</p:attrName>
                                        </p:attrNameLst>
                                      </p:cBhvr>
                                      <p:tavLst>
                                        <p:tav tm="0" fmla="#ppt_y-sin(pi*$)/27">
                                          <p:val>
                                            <p:fltVal val="0"/>
                                          </p:val>
                                        </p:tav>
                                        <p:tav tm="100000">
                                          <p:val>
                                            <p:fltVal val="1"/>
                                          </p:val>
                                        </p:tav>
                                      </p:tavLst>
                                    </p:anim>
                                    <p:anim calcmode="lin" valueType="num">
                                      <p:cBhvr>
                                        <p:cTn id="120" dur="246" tmFilter="0, 0; 0.125,0.2665; 0.25,0.4; 0.375,0.465; 0.5,0.5;  0.625,0.535; 0.75,0.6; 0.875,0.7335; 1,1">
                                          <p:stCondLst>
                                            <p:cond delay="2484"/>
                                          </p:stCondLst>
                                        </p:cTn>
                                        <p:tgtEl>
                                          <p:spTgt spid="4">
                                            <p:graphicEl>
                                              <a:dgm id="{977D56EA-7472-48E0-87E2-AB663EBB8E5E}"/>
                                            </p:graphicEl>
                                          </p:spTgt>
                                        </p:tgtEl>
                                        <p:attrNameLst>
                                          <p:attrName>ppt_y</p:attrName>
                                        </p:attrNameLst>
                                      </p:cBhvr>
                                      <p:tavLst>
                                        <p:tav tm="0" fmla="#ppt_y-sin(pi*$)/81">
                                          <p:val>
                                            <p:fltVal val="0"/>
                                          </p:val>
                                        </p:tav>
                                        <p:tav tm="100000">
                                          <p:val>
                                            <p:fltVal val="1"/>
                                          </p:val>
                                        </p:tav>
                                      </p:tavLst>
                                    </p:anim>
                                    <p:animScale>
                                      <p:cBhvr>
                                        <p:cTn id="121" dur="39">
                                          <p:stCondLst>
                                            <p:cond delay="975"/>
                                          </p:stCondLst>
                                        </p:cTn>
                                        <p:tgtEl>
                                          <p:spTgt spid="4">
                                            <p:graphicEl>
                                              <a:dgm id="{977D56EA-7472-48E0-87E2-AB663EBB8E5E}"/>
                                            </p:graphicEl>
                                          </p:spTgt>
                                        </p:tgtEl>
                                      </p:cBhvr>
                                      <p:to x="100000" y="60000"/>
                                    </p:animScale>
                                    <p:animScale>
                                      <p:cBhvr>
                                        <p:cTn id="122" dur="249" decel="50000">
                                          <p:stCondLst>
                                            <p:cond delay="1014"/>
                                          </p:stCondLst>
                                        </p:cTn>
                                        <p:tgtEl>
                                          <p:spTgt spid="4">
                                            <p:graphicEl>
                                              <a:dgm id="{977D56EA-7472-48E0-87E2-AB663EBB8E5E}"/>
                                            </p:graphicEl>
                                          </p:spTgt>
                                        </p:tgtEl>
                                      </p:cBhvr>
                                      <p:to x="100000" y="100000"/>
                                    </p:animScale>
                                    <p:animScale>
                                      <p:cBhvr>
                                        <p:cTn id="123" dur="39">
                                          <p:stCondLst>
                                            <p:cond delay="1968"/>
                                          </p:stCondLst>
                                        </p:cTn>
                                        <p:tgtEl>
                                          <p:spTgt spid="4">
                                            <p:graphicEl>
                                              <a:dgm id="{977D56EA-7472-48E0-87E2-AB663EBB8E5E}"/>
                                            </p:graphicEl>
                                          </p:spTgt>
                                        </p:tgtEl>
                                      </p:cBhvr>
                                      <p:to x="100000" y="80000"/>
                                    </p:animScale>
                                    <p:animScale>
                                      <p:cBhvr>
                                        <p:cTn id="124" dur="249" decel="50000">
                                          <p:stCondLst>
                                            <p:cond delay="2007"/>
                                          </p:stCondLst>
                                        </p:cTn>
                                        <p:tgtEl>
                                          <p:spTgt spid="4">
                                            <p:graphicEl>
                                              <a:dgm id="{977D56EA-7472-48E0-87E2-AB663EBB8E5E}"/>
                                            </p:graphicEl>
                                          </p:spTgt>
                                        </p:tgtEl>
                                      </p:cBhvr>
                                      <p:to x="100000" y="100000"/>
                                    </p:animScale>
                                    <p:animScale>
                                      <p:cBhvr>
                                        <p:cTn id="125" dur="39">
                                          <p:stCondLst>
                                            <p:cond delay="2463"/>
                                          </p:stCondLst>
                                        </p:cTn>
                                        <p:tgtEl>
                                          <p:spTgt spid="4">
                                            <p:graphicEl>
                                              <a:dgm id="{977D56EA-7472-48E0-87E2-AB663EBB8E5E}"/>
                                            </p:graphicEl>
                                          </p:spTgt>
                                        </p:tgtEl>
                                      </p:cBhvr>
                                      <p:to x="100000" y="90000"/>
                                    </p:animScale>
                                    <p:animScale>
                                      <p:cBhvr>
                                        <p:cTn id="126" dur="249" decel="50000">
                                          <p:stCondLst>
                                            <p:cond delay="2502"/>
                                          </p:stCondLst>
                                        </p:cTn>
                                        <p:tgtEl>
                                          <p:spTgt spid="4">
                                            <p:graphicEl>
                                              <a:dgm id="{977D56EA-7472-48E0-87E2-AB663EBB8E5E}"/>
                                            </p:graphicEl>
                                          </p:spTgt>
                                        </p:tgtEl>
                                      </p:cBhvr>
                                      <p:to x="100000" y="100000"/>
                                    </p:animScale>
                                    <p:animScale>
                                      <p:cBhvr>
                                        <p:cTn id="127" dur="39">
                                          <p:stCondLst>
                                            <p:cond delay="2712"/>
                                          </p:stCondLst>
                                        </p:cTn>
                                        <p:tgtEl>
                                          <p:spTgt spid="4">
                                            <p:graphicEl>
                                              <a:dgm id="{977D56EA-7472-48E0-87E2-AB663EBB8E5E}"/>
                                            </p:graphicEl>
                                          </p:spTgt>
                                        </p:tgtEl>
                                      </p:cBhvr>
                                      <p:to x="100000" y="95000"/>
                                    </p:animScale>
                                    <p:animScale>
                                      <p:cBhvr>
                                        <p:cTn id="128" dur="249" decel="50000">
                                          <p:stCondLst>
                                            <p:cond delay="2751"/>
                                          </p:stCondLst>
                                        </p:cTn>
                                        <p:tgtEl>
                                          <p:spTgt spid="4">
                                            <p:graphicEl>
                                              <a:dgm id="{977D56EA-7472-48E0-87E2-AB663EBB8E5E}"/>
                                            </p:graphic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4">
                                            <p:graphicEl>
                                              <a:dgm id="{74EBE935-C53E-4514-98EE-3A30FF2ADF0B}"/>
                                            </p:graphicEl>
                                          </p:spTgt>
                                        </p:tgtEl>
                                        <p:attrNameLst>
                                          <p:attrName>style.visibility</p:attrName>
                                        </p:attrNameLst>
                                      </p:cBhvr>
                                      <p:to>
                                        <p:strVal val="visible"/>
                                      </p:to>
                                    </p:set>
                                    <p:animEffect transition="in" filter="wipe(down)">
                                      <p:cBhvr>
                                        <p:cTn id="133" dur="870">
                                          <p:stCondLst>
                                            <p:cond delay="0"/>
                                          </p:stCondLst>
                                        </p:cTn>
                                        <p:tgtEl>
                                          <p:spTgt spid="4">
                                            <p:graphicEl>
                                              <a:dgm id="{74EBE935-C53E-4514-98EE-3A30FF2ADF0B}"/>
                                            </p:graphicEl>
                                          </p:spTgt>
                                        </p:tgtEl>
                                      </p:cBhvr>
                                    </p:animEffect>
                                    <p:anim calcmode="lin" valueType="num">
                                      <p:cBhvr>
                                        <p:cTn id="134" dur="2733" tmFilter="0,0; 0.14,0.36; 0.43,0.73; 0.71,0.91; 1.0,1.0">
                                          <p:stCondLst>
                                            <p:cond delay="0"/>
                                          </p:stCondLst>
                                        </p:cTn>
                                        <p:tgtEl>
                                          <p:spTgt spid="4">
                                            <p:graphicEl>
                                              <a:dgm id="{74EBE935-C53E-4514-98EE-3A30FF2ADF0B}"/>
                                            </p:graphicEl>
                                          </p:spTgt>
                                        </p:tgtEl>
                                        <p:attrNameLst>
                                          <p:attrName>ppt_x</p:attrName>
                                        </p:attrNameLst>
                                      </p:cBhvr>
                                      <p:tavLst>
                                        <p:tav tm="0">
                                          <p:val>
                                            <p:strVal val="#ppt_x-0.25"/>
                                          </p:val>
                                        </p:tav>
                                        <p:tav tm="100000">
                                          <p:val>
                                            <p:strVal val="#ppt_x"/>
                                          </p:val>
                                        </p:tav>
                                      </p:tavLst>
                                    </p:anim>
                                    <p:anim calcmode="lin" valueType="num">
                                      <p:cBhvr>
                                        <p:cTn id="135" dur="996" tmFilter="0.0,0.0; 0.25,0.07; 0.50,0.2; 0.75,0.467; 1.0,1.0">
                                          <p:stCondLst>
                                            <p:cond delay="0"/>
                                          </p:stCondLst>
                                        </p:cTn>
                                        <p:tgtEl>
                                          <p:spTgt spid="4">
                                            <p:graphicEl>
                                              <a:dgm id="{74EBE935-C53E-4514-98EE-3A30FF2ADF0B}"/>
                                            </p:graphicEl>
                                          </p:spTgt>
                                        </p:tgtEl>
                                        <p:attrNameLst>
                                          <p:attrName>ppt_y</p:attrName>
                                        </p:attrNameLst>
                                      </p:cBhvr>
                                      <p:tavLst>
                                        <p:tav tm="0" fmla="#ppt_y-sin(pi*$)/3">
                                          <p:val>
                                            <p:fltVal val="0.5"/>
                                          </p:val>
                                        </p:tav>
                                        <p:tav tm="100000">
                                          <p:val>
                                            <p:fltVal val="1"/>
                                          </p:val>
                                        </p:tav>
                                      </p:tavLst>
                                    </p:anim>
                                    <p:anim calcmode="lin" valueType="num">
                                      <p:cBhvr>
                                        <p:cTn id="136" dur="996" tmFilter="0, 0; 0.125,0.2665; 0.25,0.4; 0.375,0.465; 0.5,0.5;  0.625,0.535; 0.75,0.6; 0.875,0.7335; 1,1">
                                          <p:stCondLst>
                                            <p:cond delay="996"/>
                                          </p:stCondLst>
                                        </p:cTn>
                                        <p:tgtEl>
                                          <p:spTgt spid="4">
                                            <p:graphicEl>
                                              <a:dgm id="{74EBE935-C53E-4514-98EE-3A30FF2ADF0B}"/>
                                            </p:graphicEl>
                                          </p:spTgt>
                                        </p:tgtEl>
                                        <p:attrNameLst>
                                          <p:attrName>ppt_y</p:attrName>
                                        </p:attrNameLst>
                                      </p:cBhvr>
                                      <p:tavLst>
                                        <p:tav tm="0" fmla="#ppt_y-sin(pi*$)/9">
                                          <p:val>
                                            <p:fltVal val="0"/>
                                          </p:val>
                                        </p:tav>
                                        <p:tav tm="100000">
                                          <p:val>
                                            <p:fltVal val="1"/>
                                          </p:val>
                                        </p:tav>
                                      </p:tavLst>
                                    </p:anim>
                                    <p:anim calcmode="lin" valueType="num">
                                      <p:cBhvr>
                                        <p:cTn id="137" dur="498" tmFilter="0, 0; 0.125,0.2665; 0.25,0.4; 0.375,0.465; 0.5,0.5;  0.625,0.535; 0.75,0.6; 0.875,0.7335; 1,1">
                                          <p:stCondLst>
                                            <p:cond delay="1986"/>
                                          </p:stCondLst>
                                        </p:cTn>
                                        <p:tgtEl>
                                          <p:spTgt spid="4">
                                            <p:graphicEl>
                                              <a:dgm id="{74EBE935-C53E-4514-98EE-3A30FF2ADF0B}"/>
                                            </p:graphicEl>
                                          </p:spTgt>
                                        </p:tgtEl>
                                        <p:attrNameLst>
                                          <p:attrName>ppt_y</p:attrName>
                                        </p:attrNameLst>
                                      </p:cBhvr>
                                      <p:tavLst>
                                        <p:tav tm="0" fmla="#ppt_y-sin(pi*$)/27">
                                          <p:val>
                                            <p:fltVal val="0"/>
                                          </p:val>
                                        </p:tav>
                                        <p:tav tm="100000">
                                          <p:val>
                                            <p:fltVal val="1"/>
                                          </p:val>
                                        </p:tav>
                                      </p:tavLst>
                                    </p:anim>
                                    <p:anim calcmode="lin" valueType="num">
                                      <p:cBhvr>
                                        <p:cTn id="138" dur="246" tmFilter="0, 0; 0.125,0.2665; 0.25,0.4; 0.375,0.465; 0.5,0.5;  0.625,0.535; 0.75,0.6; 0.875,0.7335; 1,1">
                                          <p:stCondLst>
                                            <p:cond delay="2484"/>
                                          </p:stCondLst>
                                        </p:cTn>
                                        <p:tgtEl>
                                          <p:spTgt spid="4">
                                            <p:graphicEl>
                                              <a:dgm id="{74EBE935-C53E-4514-98EE-3A30FF2ADF0B}"/>
                                            </p:graphicEl>
                                          </p:spTgt>
                                        </p:tgtEl>
                                        <p:attrNameLst>
                                          <p:attrName>ppt_y</p:attrName>
                                        </p:attrNameLst>
                                      </p:cBhvr>
                                      <p:tavLst>
                                        <p:tav tm="0" fmla="#ppt_y-sin(pi*$)/81">
                                          <p:val>
                                            <p:fltVal val="0"/>
                                          </p:val>
                                        </p:tav>
                                        <p:tav tm="100000">
                                          <p:val>
                                            <p:fltVal val="1"/>
                                          </p:val>
                                        </p:tav>
                                      </p:tavLst>
                                    </p:anim>
                                    <p:animScale>
                                      <p:cBhvr>
                                        <p:cTn id="139" dur="39">
                                          <p:stCondLst>
                                            <p:cond delay="975"/>
                                          </p:stCondLst>
                                        </p:cTn>
                                        <p:tgtEl>
                                          <p:spTgt spid="4">
                                            <p:graphicEl>
                                              <a:dgm id="{74EBE935-C53E-4514-98EE-3A30FF2ADF0B}"/>
                                            </p:graphicEl>
                                          </p:spTgt>
                                        </p:tgtEl>
                                      </p:cBhvr>
                                      <p:to x="100000" y="60000"/>
                                    </p:animScale>
                                    <p:animScale>
                                      <p:cBhvr>
                                        <p:cTn id="140" dur="249" decel="50000">
                                          <p:stCondLst>
                                            <p:cond delay="1014"/>
                                          </p:stCondLst>
                                        </p:cTn>
                                        <p:tgtEl>
                                          <p:spTgt spid="4">
                                            <p:graphicEl>
                                              <a:dgm id="{74EBE935-C53E-4514-98EE-3A30FF2ADF0B}"/>
                                            </p:graphicEl>
                                          </p:spTgt>
                                        </p:tgtEl>
                                      </p:cBhvr>
                                      <p:to x="100000" y="100000"/>
                                    </p:animScale>
                                    <p:animScale>
                                      <p:cBhvr>
                                        <p:cTn id="141" dur="39">
                                          <p:stCondLst>
                                            <p:cond delay="1968"/>
                                          </p:stCondLst>
                                        </p:cTn>
                                        <p:tgtEl>
                                          <p:spTgt spid="4">
                                            <p:graphicEl>
                                              <a:dgm id="{74EBE935-C53E-4514-98EE-3A30FF2ADF0B}"/>
                                            </p:graphicEl>
                                          </p:spTgt>
                                        </p:tgtEl>
                                      </p:cBhvr>
                                      <p:to x="100000" y="80000"/>
                                    </p:animScale>
                                    <p:animScale>
                                      <p:cBhvr>
                                        <p:cTn id="142" dur="249" decel="50000">
                                          <p:stCondLst>
                                            <p:cond delay="2007"/>
                                          </p:stCondLst>
                                        </p:cTn>
                                        <p:tgtEl>
                                          <p:spTgt spid="4">
                                            <p:graphicEl>
                                              <a:dgm id="{74EBE935-C53E-4514-98EE-3A30FF2ADF0B}"/>
                                            </p:graphicEl>
                                          </p:spTgt>
                                        </p:tgtEl>
                                      </p:cBhvr>
                                      <p:to x="100000" y="100000"/>
                                    </p:animScale>
                                    <p:animScale>
                                      <p:cBhvr>
                                        <p:cTn id="143" dur="39">
                                          <p:stCondLst>
                                            <p:cond delay="2463"/>
                                          </p:stCondLst>
                                        </p:cTn>
                                        <p:tgtEl>
                                          <p:spTgt spid="4">
                                            <p:graphicEl>
                                              <a:dgm id="{74EBE935-C53E-4514-98EE-3A30FF2ADF0B}"/>
                                            </p:graphicEl>
                                          </p:spTgt>
                                        </p:tgtEl>
                                      </p:cBhvr>
                                      <p:to x="100000" y="90000"/>
                                    </p:animScale>
                                    <p:animScale>
                                      <p:cBhvr>
                                        <p:cTn id="144" dur="249" decel="50000">
                                          <p:stCondLst>
                                            <p:cond delay="2502"/>
                                          </p:stCondLst>
                                        </p:cTn>
                                        <p:tgtEl>
                                          <p:spTgt spid="4">
                                            <p:graphicEl>
                                              <a:dgm id="{74EBE935-C53E-4514-98EE-3A30FF2ADF0B}"/>
                                            </p:graphicEl>
                                          </p:spTgt>
                                        </p:tgtEl>
                                      </p:cBhvr>
                                      <p:to x="100000" y="100000"/>
                                    </p:animScale>
                                    <p:animScale>
                                      <p:cBhvr>
                                        <p:cTn id="145" dur="39">
                                          <p:stCondLst>
                                            <p:cond delay="2712"/>
                                          </p:stCondLst>
                                        </p:cTn>
                                        <p:tgtEl>
                                          <p:spTgt spid="4">
                                            <p:graphicEl>
                                              <a:dgm id="{74EBE935-C53E-4514-98EE-3A30FF2ADF0B}"/>
                                            </p:graphicEl>
                                          </p:spTgt>
                                        </p:tgtEl>
                                      </p:cBhvr>
                                      <p:to x="100000" y="95000"/>
                                    </p:animScale>
                                    <p:animScale>
                                      <p:cBhvr>
                                        <p:cTn id="146" dur="249" decel="50000">
                                          <p:stCondLst>
                                            <p:cond delay="2751"/>
                                          </p:stCondLst>
                                        </p:cTn>
                                        <p:tgtEl>
                                          <p:spTgt spid="4">
                                            <p:graphicEl>
                                              <a:dgm id="{74EBE935-C53E-4514-98EE-3A30FF2ADF0B}"/>
                                            </p:graphicEl>
                                          </p:spTgt>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4">
                                            <p:graphicEl>
                                              <a:dgm id="{A4B569A0-8529-4467-8762-F6C4B9408755}"/>
                                            </p:graphicEl>
                                          </p:spTgt>
                                        </p:tgtEl>
                                        <p:attrNameLst>
                                          <p:attrName>style.visibility</p:attrName>
                                        </p:attrNameLst>
                                      </p:cBhvr>
                                      <p:to>
                                        <p:strVal val="visible"/>
                                      </p:to>
                                    </p:set>
                                    <p:animEffect transition="in" filter="wipe(down)">
                                      <p:cBhvr>
                                        <p:cTn id="151" dur="870">
                                          <p:stCondLst>
                                            <p:cond delay="0"/>
                                          </p:stCondLst>
                                        </p:cTn>
                                        <p:tgtEl>
                                          <p:spTgt spid="4">
                                            <p:graphicEl>
                                              <a:dgm id="{A4B569A0-8529-4467-8762-F6C4B9408755}"/>
                                            </p:graphicEl>
                                          </p:spTgt>
                                        </p:tgtEl>
                                      </p:cBhvr>
                                    </p:animEffect>
                                    <p:anim calcmode="lin" valueType="num">
                                      <p:cBhvr>
                                        <p:cTn id="152" dur="2733" tmFilter="0,0; 0.14,0.36; 0.43,0.73; 0.71,0.91; 1.0,1.0">
                                          <p:stCondLst>
                                            <p:cond delay="0"/>
                                          </p:stCondLst>
                                        </p:cTn>
                                        <p:tgtEl>
                                          <p:spTgt spid="4">
                                            <p:graphicEl>
                                              <a:dgm id="{A4B569A0-8529-4467-8762-F6C4B9408755}"/>
                                            </p:graphicEl>
                                          </p:spTgt>
                                        </p:tgtEl>
                                        <p:attrNameLst>
                                          <p:attrName>ppt_x</p:attrName>
                                        </p:attrNameLst>
                                      </p:cBhvr>
                                      <p:tavLst>
                                        <p:tav tm="0">
                                          <p:val>
                                            <p:strVal val="#ppt_x-0.25"/>
                                          </p:val>
                                        </p:tav>
                                        <p:tav tm="100000">
                                          <p:val>
                                            <p:strVal val="#ppt_x"/>
                                          </p:val>
                                        </p:tav>
                                      </p:tavLst>
                                    </p:anim>
                                    <p:anim calcmode="lin" valueType="num">
                                      <p:cBhvr>
                                        <p:cTn id="153" dur="996" tmFilter="0.0,0.0; 0.25,0.07; 0.50,0.2; 0.75,0.467; 1.0,1.0">
                                          <p:stCondLst>
                                            <p:cond delay="0"/>
                                          </p:stCondLst>
                                        </p:cTn>
                                        <p:tgtEl>
                                          <p:spTgt spid="4">
                                            <p:graphicEl>
                                              <a:dgm id="{A4B569A0-8529-4467-8762-F6C4B9408755}"/>
                                            </p:graphicEl>
                                          </p:spTgt>
                                        </p:tgtEl>
                                        <p:attrNameLst>
                                          <p:attrName>ppt_y</p:attrName>
                                        </p:attrNameLst>
                                      </p:cBhvr>
                                      <p:tavLst>
                                        <p:tav tm="0" fmla="#ppt_y-sin(pi*$)/3">
                                          <p:val>
                                            <p:fltVal val="0.5"/>
                                          </p:val>
                                        </p:tav>
                                        <p:tav tm="100000">
                                          <p:val>
                                            <p:fltVal val="1"/>
                                          </p:val>
                                        </p:tav>
                                      </p:tavLst>
                                    </p:anim>
                                    <p:anim calcmode="lin" valueType="num">
                                      <p:cBhvr>
                                        <p:cTn id="154" dur="996" tmFilter="0, 0; 0.125,0.2665; 0.25,0.4; 0.375,0.465; 0.5,0.5;  0.625,0.535; 0.75,0.6; 0.875,0.7335; 1,1">
                                          <p:stCondLst>
                                            <p:cond delay="996"/>
                                          </p:stCondLst>
                                        </p:cTn>
                                        <p:tgtEl>
                                          <p:spTgt spid="4">
                                            <p:graphicEl>
                                              <a:dgm id="{A4B569A0-8529-4467-8762-F6C4B9408755}"/>
                                            </p:graphicEl>
                                          </p:spTgt>
                                        </p:tgtEl>
                                        <p:attrNameLst>
                                          <p:attrName>ppt_y</p:attrName>
                                        </p:attrNameLst>
                                      </p:cBhvr>
                                      <p:tavLst>
                                        <p:tav tm="0" fmla="#ppt_y-sin(pi*$)/9">
                                          <p:val>
                                            <p:fltVal val="0"/>
                                          </p:val>
                                        </p:tav>
                                        <p:tav tm="100000">
                                          <p:val>
                                            <p:fltVal val="1"/>
                                          </p:val>
                                        </p:tav>
                                      </p:tavLst>
                                    </p:anim>
                                    <p:anim calcmode="lin" valueType="num">
                                      <p:cBhvr>
                                        <p:cTn id="155" dur="498" tmFilter="0, 0; 0.125,0.2665; 0.25,0.4; 0.375,0.465; 0.5,0.5;  0.625,0.535; 0.75,0.6; 0.875,0.7335; 1,1">
                                          <p:stCondLst>
                                            <p:cond delay="1986"/>
                                          </p:stCondLst>
                                        </p:cTn>
                                        <p:tgtEl>
                                          <p:spTgt spid="4">
                                            <p:graphicEl>
                                              <a:dgm id="{A4B569A0-8529-4467-8762-F6C4B9408755}"/>
                                            </p:graphicEl>
                                          </p:spTgt>
                                        </p:tgtEl>
                                        <p:attrNameLst>
                                          <p:attrName>ppt_y</p:attrName>
                                        </p:attrNameLst>
                                      </p:cBhvr>
                                      <p:tavLst>
                                        <p:tav tm="0" fmla="#ppt_y-sin(pi*$)/27">
                                          <p:val>
                                            <p:fltVal val="0"/>
                                          </p:val>
                                        </p:tav>
                                        <p:tav tm="100000">
                                          <p:val>
                                            <p:fltVal val="1"/>
                                          </p:val>
                                        </p:tav>
                                      </p:tavLst>
                                    </p:anim>
                                    <p:anim calcmode="lin" valueType="num">
                                      <p:cBhvr>
                                        <p:cTn id="156" dur="246" tmFilter="0, 0; 0.125,0.2665; 0.25,0.4; 0.375,0.465; 0.5,0.5;  0.625,0.535; 0.75,0.6; 0.875,0.7335; 1,1">
                                          <p:stCondLst>
                                            <p:cond delay="2484"/>
                                          </p:stCondLst>
                                        </p:cTn>
                                        <p:tgtEl>
                                          <p:spTgt spid="4">
                                            <p:graphicEl>
                                              <a:dgm id="{A4B569A0-8529-4467-8762-F6C4B9408755}"/>
                                            </p:graphicEl>
                                          </p:spTgt>
                                        </p:tgtEl>
                                        <p:attrNameLst>
                                          <p:attrName>ppt_y</p:attrName>
                                        </p:attrNameLst>
                                      </p:cBhvr>
                                      <p:tavLst>
                                        <p:tav tm="0" fmla="#ppt_y-sin(pi*$)/81">
                                          <p:val>
                                            <p:fltVal val="0"/>
                                          </p:val>
                                        </p:tav>
                                        <p:tav tm="100000">
                                          <p:val>
                                            <p:fltVal val="1"/>
                                          </p:val>
                                        </p:tav>
                                      </p:tavLst>
                                    </p:anim>
                                    <p:animScale>
                                      <p:cBhvr>
                                        <p:cTn id="157" dur="39">
                                          <p:stCondLst>
                                            <p:cond delay="975"/>
                                          </p:stCondLst>
                                        </p:cTn>
                                        <p:tgtEl>
                                          <p:spTgt spid="4">
                                            <p:graphicEl>
                                              <a:dgm id="{A4B569A0-8529-4467-8762-F6C4B9408755}"/>
                                            </p:graphicEl>
                                          </p:spTgt>
                                        </p:tgtEl>
                                      </p:cBhvr>
                                      <p:to x="100000" y="60000"/>
                                    </p:animScale>
                                    <p:animScale>
                                      <p:cBhvr>
                                        <p:cTn id="158" dur="249" decel="50000">
                                          <p:stCondLst>
                                            <p:cond delay="1014"/>
                                          </p:stCondLst>
                                        </p:cTn>
                                        <p:tgtEl>
                                          <p:spTgt spid="4">
                                            <p:graphicEl>
                                              <a:dgm id="{A4B569A0-8529-4467-8762-F6C4B9408755}"/>
                                            </p:graphicEl>
                                          </p:spTgt>
                                        </p:tgtEl>
                                      </p:cBhvr>
                                      <p:to x="100000" y="100000"/>
                                    </p:animScale>
                                    <p:animScale>
                                      <p:cBhvr>
                                        <p:cTn id="159" dur="39">
                                          <p:stCondLst>
                                            <p:cond delay="1968"/>
                                          </p:stCondLst>
                                        </p:cTn>
                                        <p:tgtEl>
                                          <p:spTgt spid="4">
                                            <p:graphicEl>
                                              <a:dgm id="{A4B569A0-8529-4467-8762-F6C4B9408755}"/>
                                            </p:graphicEl>
                                          </p:spTgt>
                                        </p:tgtEl>
                                      </p:cBhvr>
                                      <p:to x="100000" y="80000"/>
                                    </p:animScale>
                                    <p:animScale>
                                      <p:cBhvr>
                                        <p:cTn id="160" dur="249" decel="50000">
                                          <p:stCondLst>
                                            <p:cond delay="2007"/>
                                          </p:stCondLst>
                                        </p:cTn>
                                        <p:tgtEl>
                                          <p:spTgt spid="4">
                                            <p:graphicEl>
                                              <a:dgm id="{A4B569A0-8529-4467-8762-F6C4B9408755}"/>
                                            </p:graphicEl>
                                          </p:spTgt>
                                        </p:tgtEl>
                                      </p:cBhvr>
                                      <p:to x="100000" y="100000"/>
                                    </p:animScale>
                                    <p:animScale>
                                      <p:cBhvr>
                                        <p:cTn id="161" dur="39">
                                          <p:stCondLst>
                                            <p:cond delay="2463"/>
                                          </p:stCondLst>
                                        </p:cTn>
                                        <p:tgtEl>
                                          <p:spTgt spid="4">
                                            <p:graphicEl>
                                              <a:dgm id="{A4B569A0-8529-4467-8762-F6C4B9408755}"/>
                                            </p:graphicEl>
                                          </p:spTgt>
                                        </p:tgtEl>
                                      </p:cBhvr>
                                      <p:to x="100000" y="90000"/>
                                    </p:animScale>
                                    <p:animScale>
                                      <p:cBhvr>
                                        <p:cTn id="162" dur="249" decel="50000">
                                          <p:stCondLst>
                                            <p:cond delay="2502"/>
                                          </p:stCondLst>
                                        </p:cTn>
                                        <p:tgtEl>
                                          <p:spTgt spid="4">
                                            <p:graphicEl>
                                              <a:dgm id="{A4B569A0-8529-4467-8762-F6C4B9408755}"/>
                                            </p:graphicEl>
                                          </p:spTgt>
                                        </p:tgtEl>
                                      </p:cBhvr>
                                      <p:to x="100000" y="100000"/>
                                    </p:animScale>
                                    <p:animScale>
                                      <p:cBhvr>
                                        <p:cTn id="163" dur="39">
                                          <p:stCondLst>
                                            <p:cond delay="2712"/>
                                          </p:stCondLst>
                                        </p:cTn>
                                        <p:tgtEl>
                                          <p:spTgt spid="4">
                                            <p:graphicEl>
                                              <a:dgm id="{A4B569A0-8529-4467-8762-F6C4B9408755}"/>
                                            </p:graphicEl>
                                          </p:spTgt>
                                        </p:tgtEl>
                                      </p:cBhvr>
                                      <p:to x="100000" y="95000"/>
                                    </p:animScale>
                                    <p:animScale>
                                      <p:cBhvr>
                                        <p:cTn id="164" dur="249" decel="50000">
                                          <p:stCondLst>
                                            <p:cond delay="2751"/>
                                          </p:stCondLst>
                                        </p:cTn>
                                        <p:tgtEl>
                                          <p:spTgt spid="4">
                                            <p:graphicEl>
                                              <a:dgm id="{A4B569A0-8529-4467-8762-F6C4B9408755}"/>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p:cNvGraphicFramePr>
            <a:graphicFrameLocks noGrp="1"/>
          </p:cNvGraphicFramePr>
          <p:nvPr>
            <p:ph idx="1"/>
            <p:extLst>
              <p:ext uri="{D42A27DB-BD31-4B8C-83A1-F6EECF244321}">
                <p14:modId xmlns:p14="http://schemas.microsoft.com/office/powerpoint/2010/main" val="734346361"/>
              </p:ext>
            </p:extLst>
          </p:nvPr>
        </p:nvGraphicFramePr>
        <p:xfrm>
          <a:off x="0" y="1"/>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136680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7">
                                            <p:graphicEl>
                                              <a:dgm id="{E47A782F-2D01-42DD-90D1-CDAF6F50B02B}"/>
                                            </p:graphicEl>
                                          </p:spTgt>
                                        </p:tgtEl>
                                        <p:attrNameLst>
                                          <p:attrName>style.visibility</p:attrName>
                                        </p:attrNameLst>
                                      </p:cBhvr>
                                      <p:to>
                                        <p:strVal val="visible"/>
                                      </p:to>
                                    </p:set>
                                    <p:animEffect transition="in" filter="fade">
                                      <p:cBhvr>
                                        <p:cTn id="7" dur="2000"/>
                                        <p:tgtEl>
                                          <p:spTgt spid="7">
                                            <p:graphicEl>
                                              <a:dgm id="{E47A782F-2D01-42DD-90D1-CDAF6F50B02B}"/>
                                            </p:graphicEl>
                                          </p:spTgt>
                                        </p:tgtEl>
                                      </p:cBhvr>
                                    </p:animEffect>
                                    <p:anim calcmode="lin" valueType="num">
                                      <p:cBhvr>
                                        <p:cTn id="8" dur="2000" fill="hold"/>
                                        <p:tgtEl>
                                          <p:spTgt spid="7">
                                            <p:graphicEl>
                                              <a:dgm id="{E47A782F-2D01-42DD-90D1-CDAF6F50B02B}"/>
                                            </p:graphicEl>
                                          </p:spTgt>
                                        </p:tgtEl>
                                        <p:attrNameLst>
                                          <p:attrName>style.rotation</p:attrName>
                                        </p:attrNameLst>
                                      </p:cBhvr>
                                      <p:tavLst>
                                        <p:tav tm="0">
                                          <p:val>
                                            <p:fltVal val="720"/>
                                          </p:val>
                                        </p:tav>
                                        <p:tav tm="100000">
                                          <p:val>
                                            <p:fltVal val="0"/>
                                          </p:val>
                                        </p:tav>
                                      </p:tavLst>
                                    </p:anim>
                                    <p:anim calcmode="lin" valueType="num">
                                      <p:cBhvr>
                                        <p:cTn id="9" dur="2000" fill="hold"/>
                                        <p:tgtEl>
                                          <p:spTgt spid="7">
                                            <p:graphicEl>
                                              <a:dgm id="{E47A782F-2D01-42DD-90D1-CDAF6F50B02B}"/>
                                            </p:graphicEl>
                                          </p:spTgt>
                                        </p:tgtEl>
                                        <p:attrNameLst>
                                          <p:attrName>ppt_h</p:attrName>
                                        </p:attrNameLst>
                                      </p:cBhvr>
                                      <p:tavLst>
                                        <p:tav tm="0">
                                          <p:val>
                                            <p:fltVal val="0"/>
                                          </p:val>
                                        </p:tav>
                                        <p:tav tm="100000">
                                          <p:val>
                                            <p:strVal val="#ppt_h"/>
                                          </p:val>
                                        </p:tav>
                                      </p:tavLst>
                                    </p:anim>
                                    <p:anim calcmode="lin" valueType="num">
                                      <p:cBhvr>
                                        <p:cTn id="10" dur="2000" fill="hold"/>
                                        <p:tgtEl>
                                          <p:spTgt spid="7">
                                            <p:graphicEl>
                                              <a:dgm id="{E47A782F-2D01-42DD-90D1-CDAF6F50B02B}"/>
                                            </p:graphic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7">
                                            <p:graphicEl>
                                              <a:dgm id="{5DFC8A55-D506-43E6-97BA-65117498ABBB}"/>
                                            </p:graphicEl>
                                          </p:spTgt>
                                        </p:tgtEl>
                                        <p:attrNameLst>
                                          <p:attrName>style.visibility</p:attrName>
                                        </p:attrNameLst>
                                      </p:cBhvr>
                                      <p:to>
                                        <p:strVal val="visible"/>
                                      </p:to>
                                    </p:set>
                                    <p:animEffect transition="in" filter="fade">
                                      <p:cBhvr>
                                        <p:cTn id="15" dur="2000"/>
                                        <p:tgtEl>
                                          <p:spTgt spid="7">
                                            <p:graphicEl>
                                              <a:dgm id="{5DFC8A55-D506-43E6-97BA-65117498ABBB}"/>
                                            </p:graphicEl>
                                          </p:spTgt>
                                        </p:tgtEl>
                                      </p:cBhvr>
                                    </p:animEffect>
                                    <p:anim calcmode="lin" valueType="num">
                                      <p:cBhvr>
                                        <p:cTn id="16" dur="2000" fill="hold"/>
                                        <p:tgtEl>
                                          <p:spTgt spid="7">
                                            <p:graphicEl>
                                              <a:dgm id="{5DFC8A55-D506-43E6-97BA-65117498ABBB}"/>
                                            </p:graphicEl>
                                          </p:spTgt>
                                        </p:tgtEl>
                                        <p:attrNameLst>
                                          <p:attrName>style.rotation</p:attrName>
                                        </p:attrNameLst>
                                      </p:cBhvr>
                                      <p:tavLst>
                                        <p:tav tm="0">
                                          <p:val>
                                            <p:fltVal val="720"/>
                                          </p:val>
                                        </p:tav>
                                        <p:tav tm="100000">
                                          <p:val>
                                            <p:fltVal val="0"/>
                                          </p:val>
                                        </p:tav>
                                      </p:tavLst>
                                    </p:anim>
                                    <p:anim calcmode="lin" valueType="num">
                                      <p:cBhvr>
                                        <p:cTn id="17" dur="2000" fill="hold"/>
                                        <p:tgtEl>
                                          <p:spTgt spid="7">
                                            <p:graphicEl>
                                              <a:dgm id="{5DFC8A55-D506-43E6-97BA-65117498ABBB}"/>
                                            </p:graphicEl>
                                          </p:spTgt>
                                        </p:tgtEl>
                                        <p:attrNameLst>
                                          <p:attrName>ppt_h</p:attrName>
                                        </p:attrNameLst>
                                      </p:cBhvr>
                                      <p:tavLst>
                                        <p:tav tm="0">
                                          <p:val>
                                            <p:fltVal val="0"/>
                                          </p:val>
                                        </p:tav>
                                        <p:tav tm="100000">
                                          <p:val>
                                            <p:strVal val="#ppt_h"/>
                                          </p:val>
                                        </p:tav>
                                      </p:tavLst>
                                    </p:anim>
                                    <p:anim calcmode="lin" valueType="num">
                                      <p:cBhvr>
                                        <p:cTn id="18" dur="2000" fill="hold"/>
                                        <p:tgtEl>
                                          <p:spTgt spid="7">
                                            <p:graphicEl>
                                              <a:dgm id="{5DFC8A55-D506-43E6-97BA-65117498ABBB}"/>
                                            </p:graphicEl>
                                          </p:spTgt>
                                        </p:tgtEl>
                                        <p:attrNameLst>
                                          <p:attrName>ppt_w</p:attrName>
                                        </p:attrNameLst>
                                      </p:cBhvr>
                                      <p:tavLst>
                                        <p:tav tm="0">
                                          <p:val>
                                            <p:fltVal val="0"/>
                                          </p:val>
                                        </p:tav>
                                        <p:tav tm="100000">
                                          <p:val>
                                            <p:strVal val="#ppt_w"/>
                                          </p:val>
                                        </p:tav>
                                      </p:tavLst>
                                    </p:anim>
                                  </p:childTnLst>
                                </p:cTn>
                              </p:par>
                              <p:par>
                                <p:cTn id="19" presetID="35" presetClass="entr" presetSubtype="0" fill="hold" grpId="0" nodeType="withEffect">
                                  <p:stCondLst>
                                    <p:cond delay="0"/>
                                  </p:stCondLst>
                                  <p:childTnLst>
                                    <p:set>
                                      <p:cBhvr>
                                        <p:cTn id="20" dur="1" fill="hold">
                                          <p:stCondLst>
                                            <p:cond delay="0"/>
                                          </p:stCondLst>
                                        </p:cTn>
                                        <p:tgtEl>
                                          <p:spTgt spid="7">
                                            <p:graphicEl>
                                              <a:dgm id="{9F941285-CA6D-40AA-BAE6-E760B436B002}"/>
                                            </p:graphicEl>
                                          </p:spTgt>
                                        </p:tgtEl>
                                        <p:attrNameLst>
                                          <p:attrName>style.visibility</p:attrName>
                                        </p:attrNameLst>
                                      </p:cBhvr>
                                      <p:to>
                                        <p:strVal val="visible"/>
                                      </p:to>
                                    </p:set>
                                    <p:animEffect transition="in" filter="fade">
                                      <p:cBhvr>
                                        <p:cTn id="21" dur="2000"/>
                                        <p:tgtEl>
                                          <p:spTgt spid="7">
                                            <p:graphicEl>
                                              <a:dgm id="{9F941285-CA6D-40AA-BAE6-E760B436B002}"/>
                                            </p:graphicEl>
                                          </p:spTgt>
                                        </p:tgtEl>
                                      </p:cBhvr>
                                    </p:animEffect>
                                    <p:anim calcmode="lin" valueType="num">
                                      <p:cBhvr>
                                        <p:cTn id="22" dur="2000" fill="hold"/>
                                        <p:tgtEl>
                                          <p:spTgt spid="7">
                                            <p:graphicEl>
                                              <a:dgm id="{9F941285-CA6D-40AA-BAE6-E760B436B002}"/>
                                            </p:graphicEl>
                                          </p:spTgt>
                                        </p:tgtEl>
                                        <p:attrNameLst>
                                          <p:attrName>style.rotation</p:attrName>
                                        </p:attrNameLst>
                                      </p:cBhvr>
                                      <p:tavLst>
                                        <p:tav tm="0">
                                          <p:val>
                                            <p:fltVal val="720"/>
                                          </p:val>
                                        </p:tav>
                                        <p:tav tm="100000">
                                          <p:val>
                                            <p:fltVal val="0"/>
                                          </p:val>
                                        </p:tav>
                                      </p:tavLst>
                                    </p:anim>
                                    <p:anim calcmode="lin" valueType="num">
                                      <p:cBhvr>
                                        <p:cTn id="23" dur="2000" fill="hold"/>
                                        <p:tgtEl>
                                          <p:spTgt spid="7">
                                            <p:graphicEl>
                                              <a:dgm id="{9F941285-CA6D-40AA-BAE6-E760B436B002}"/>
                                            </p:graphicEl>
                                          </p:spTgt>
                                        </p:tgtEl>
                                        <p:attrNameLst>
                                          <p:attrName>ppt_h</p:attrName>
                                        </p:attrNameLst>
                                      </p:cBhvr>
                                      <p:tavLst>
                                        <p:tav tm="0">
                                          <p:val>
                                            <p:fltVal val="0"/>
                                          </p:val>
                                        </p:tav>
                                        <p:tav tm="100000">
                                          <p:val>
                                            <p:strVal val="#ppt_h"/>
                                          </p:val>
                                        </p:tav>
                                      </p:tavLst>
                                    </p:anim>
                                    <p:anim calcmode="lin" valueType="num">
                                      <p:cBhvr>
                                        <p:cTn id="24" dur="2000" fill="hold"/>
                                        <p:tgtEl>
                                          <p:spTgt spid="7">
                                            <p:graphicEl>
                                              <a:dgm id="{9F941285-CA6D-40AA-BAE6-E760B436B002}"/>
                                            </p:graphicEl>
                                          </p:spTgt>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grpId="0" nodeType="clickEffect">
                                  <p:stCondLst>
                                    <p:cond delay="0"/>
                                  </p:stCondLst>
                                  <p:childTnLst>
                                    <p:set>
                                      <p:cBhvr>
                                        <p:cTn id="28" dur="1" fill="hold">
                                          <p:stCondLst>
                                            <p:cond delay="0"/>
                                          </p:stCondLst>
                                        </p:cTn>
                                        <p:tgtEl>
                                          <p:spTgt spid="7">
                                            <p:graphicEl>
                                              <a:dgm id="{DABE6F79-CC02-4E1F-B0EE-9BBD34C0A496}"/>
                                            </p:graphicEl>
                                          </p:spTgt>
                                        </p:tgtEl>
                                        <p:attrNameLst>
                                          <p:attrName>style.visibility</p:attrName>
                                        </p:attrNameLst>
                                      </p:cBhvr>
                                      <p:to>
                                        <p:strVal val="visible"/>
                                      </p:to>
                                    </p:set>
                                    <p:animEffect transition="in" filter="fade">
                                      <p:cBhvr>
                                        <p:cTn id="29" dur="2000"/>
                                        <p:tgtEl>
                                          <p:spTgt spid="7">
                                            <p:graphicEl>
                                              <a:dgm id="{DABE6F79-CC02-4E1F-B0EE-9BBD34C0A496}"/>
                                            </p:graphicEl>
                                          </p:spTgt>
                                        </p:tgtEl>
                                      </p:cBhvr>
                                    </p:animEffect>
                                    <p:anim calcmode="lin" valueType="num">
                                      <p:cBhvr>
                                        <p:cTn id="30" dur="2000" fill="hold"/>
                                        <p:tgtEl>
                                          <p:spTgt spid="7">
                                            <p:graphicEl>
                                              <a:dgm id="{DABE6F79-CC02-4E1F-B0EE-9BBD34C0A496}"/>
                                            </p:graphicEl>
                                          </p:spTgt>
                                        </p:tgtEl>
                                        <p:attrNameLst>
                                          <p:attrName>style.rotation</p:attrName>
                                        </p:attrNameLst>
                                      </p:cBhvr>
                                      <p:tavLst>
                                        <p:tav tm="0">
                                          <p:val>
                                            <p:fltVal val="720"/>
                                          </p:val>
                                        </p:tav>
                                        <p:tav tm="100000">
                                          <p:val>
                                            <p:fltVal val="0"/>
                                          </p:val>
                                        </p:tav>
                                      </p:tavLst>
                                    </p:anim>
                                    <p:anim calcmode="lin" valueType="num">
                                      <p:cBhvr>
                                        <p:cTn id="31" dur="2000" fill="hold"/>
                                        <p:tgtEl>
                                          <p:spTgt spid="7">
                                            <p:graphicEl>
                                              <a:dgm id="{DABE6F79-CC02-4E1F-B0EE-9BBD34C0A496}"/>
                                            </p:graphicEl>
                                          </p:spTgt>
                                        </p:tgtEl>
                                        <p:attrNameLst>
                                          <p:attrName>ppt_h</p:attrName>
                                        </p:attrNameLst>
                                      </p:cBhvr>
                                      <p:tavLst>
                                        <p:tav tm="0">
                                          <p:val>
                                            <p:fltVal val="0"/>
                                          </p:val>
                                        </p:tav>
                                        <p:tav tm="100000">
                                          <p:val>
                                            <p:strVal val="#ppt_h"/>
                                          </p:val>
                                        </p:tav>
                                      </p:tavLst>
                                    </p:anim>
                                    <p:anim calcmode="lin" valueType="num">
                                      <p:cBhvr>
                                        <p:cTn id="32" dur="2000" fill="hold"/>
                                        <p:tgtEl>
                                          <p:spTgt spid="7">
                                            <p:graphicEl>
                                              <a:dgm id="{DABE6F79-CC02-4E1F-B0EE-9BBD34C0A496}"/>
                                            </p:graphicEl>
                                          </p:spTgt>
                                        </p:tgtEl>
                                        <p:attrNameLst>
                                          <p:attrName>ppt_w</p:attrName>
                                        </p:attrNameLst>
                                      </p:cBhvr>
                                      <p:tavLst>
                                        <p:tav tm="0">
                                          <p:val>
                                            <p:fltVal val="0"/>
                                          </p:val>
                                        </p:tav>
                                        <p:tav tm="100000">
                                          <p:val>
                                            <p:strVal val="#ppt_w"/>
                                          </p:val>
                                        </p:tav>
                                      </p:tavLst>
                                    </p:anim>
                                  </p:childTnLst>
                                </p:cTn>
                              </p:par>
                              <p:par>
                                <p:cTn id="33" presetID="35" presetClass="entr" presetSubtype="0" fill="hold" grpId="0" nodeType="withEffect">
                                  <p:stCondLst>
                                    <p:cond delay="0"/>
                                  </p:stCondLst>
                                  <p:childTnLst>
                                    <p:set>
                                      <p:cBhvr>
                                        <p:cTn id="34" dur="1" fill="hold">
                                          <p:stCondLst>
                                            <p:cond delay="0"/>
                                          </p:stCondLst>
                                        </p:cTn>
                                        <p:tgtEl>
                                          <p:spTgt spid="7">
                                            <p:graphicEl>
                                              <a:dgm id="{B1E65DA0-BE1B-47EF-B94B-8E131181B302}"/>
                                            </p:graphicEl>
                                          </p:spTgt>
                                        </p:tgtEl>
                                        <p:attrNameLst>
                                          <p:attrName>style.visibility</p:attrName>
                                        </p:attrNameLst>
                                      </p:cBhvr>
                                      <p:to>
                                        <p:strVal val="visible"/>
                                      </p:to>
                                    </p:set>
                                    <p:animEffect transition="in" filter="fade">
                                      <p:cBhvr>
                                        <p:cTn id="35" dur="2000"/>
                                        <p:tgtEl>
                                          <p:spTgt spid="7">
                                            <p:graphicEl>
                                              <a:dgm id="{B1E65DA0-BE1B-47EF-B94B-8E131181B302}"/>
                                            </p:graphicEl>
                                          </p:spTgt>
                                        </p:tgtEl>
                                      </p:cBhvr>
                                    </p:animEffect>
                                    <p:anim calcmode="lin" valueType="num">
                                      <p:cBhvr>
                                        <p:cTn id="36" dur="2000" fill="hold"/>
                                        <p:tgtEl>
                                          <p:spTgt spid="7">
                                            <p:graphicEl>
                                              <a:dgm id="{B1E65DA0-BE1B-47EF-B94B-8E131181B302}"/>
                                            </p:graphicEl>
                                          </p:spTgt>
                                        </p:tgtEl>
                                        <p:attrNameLst>
                                          <p:attrName>style.rotation</p:attrName>
                                        </p:attrNameLst>
                                      </p:cBhvr>
                                      <p:tavLst>
                                        <p:tav tm="0">
                                          <p:val>
                                            <p:fltVal val="720"/>
                                          </p:val>
                                        </p:tav>
                                        <p:tav tm="100000">
                                          <p:val>
                                            <p:fltVal val="0"/>
                                          </p:val>
                                        </p:tav>
                                      </p:tavLst>
                                    </p:anim>
                                    <p:anim calcmode="lin" valueType="num">
                                      <p:cBhvr>
                                        <p:cTn id="37" dur="2000" fill="hold"/>
                                        <p:tgtEl>
                                          <p:spTgt spid="7">
                                            <p:graphicEl>
                                              <a:dgm id="{B1E65DA0-BE1B-47EF-B94B-8E131181B302}"/>
                                            </p:graphicEl>
                                          </p:spTgt>
                                        </p:tgtEl>
                                        <p:attrNameLst>
                                          <p:attrName>ppt_h</p:attrName>
                                        </p:attrNameLst>
                                      </p:cBhvr>
                                      <p:tavLst>
                                        <p:tav tm="0">
                                          <p:val>
                                            <p:fltVal val="0"/>
                                          </p:val>
                                        </p:tav>
                                        <p:tav tm="100000">
                                          <p:val>
                                            <p:strVal val="#ppt_h"/>
                                          </p:val>
                                        </p:tav>
                                      </p:tavLst>
                                    </p:anim>
                                    <p:anim calcmode="lin" valueType="num">
                                      <p:cBhvr>
                                        <p:cTn id="38" dur="2000" fill="hold"/>
                                        <p:tgtEl>
                                          <p:spTgt spid="7">
                                            <p:graphicEl>
                                              <a:dgm id="{B1E65DA0-BE1B-47EF-B94B-8E131181B302}"/>
                                            </p:graphicEl>
                                          </p:spTgt>
                                        </p:tgtEl>
                                        <p:attrNameLst>
                                          <p:attrName>ppt_w</p:attrName>
                                        </p:attrNameLst>
                                      </p:cBhvr>
                                      <p:tavLst>
                                        <p:tav tm="0">
                                          <p:val>
                                            <p:fltVal val="0"/>
                                          </p:val>
                                        </p:tav>
                                        <p:tav tm="100000">
                                          <p:val>
                                            <p:strVal val="#ppt_w"/>
                                          </p:val>
                                        </p:tav>
                                      </p:tavLst>
                                    </p:anim>
                                  </p:childTnLst>
                                </p:cTn>
                              </p:par>
                            </p:childTnLst>
                          </p:cTn>
                        </p:par>
                      </p:childTnLst>
                    </p:cTn>
                  </p:par>
                  <p:par>
                    <p:cTn id="39" fill="hold">
                      <p:stCondLst>
                        <p:cond delay="indefinite"/>
                      </p:stCondLst>
                      <p:childTnLst>
                        <p:par>
                          <p:cTn id="40" fill="hold">
                            <p:stCondLst>
                              <p:cond delay="0"/>
                            </p:stCondLst>
                            <p:childTnLst>
                              <p:par>
                                <p:cTn id="41" presetID="35" presetClass="entr" presetSubtype="0" fill="hold" grpId="0" nodeType="clickEffect">
                                  <p:stCondLst>
                                    <p:cond delay="0"/>
                                  </p:stCondLst>
                                  <p:childTnLst>
                                    <p:set>
                                      <p:cBhvr>
                                        <p:cTn id="42" dur="1" fill="hold">
                                          <p:stCondLst>
                                            <p:cond delay="0"/>
                                          </p:stCondLst>
                                        </p:cTn>
                                        <p:tgtEl>
                                          <p:spTgt spid="7">
                                            <p:graphicEl>
                                              <a:dgm id="{ECE8CFC8-ADBB-4579-A748-5B1CF6366E00}"/>
                                            </p:graphicEl>
                                          </p:spTgt>
                                        </p:tgtEl>
                                        <p:attrNameLst>
                                          <p:attrName>style.visibility</p:attrName>
                                        </p:attrNameLst>
                                      </p:cBhvr>
                                      <p:to>
                                        <p:strVal val="visible"/>
                                      </p:to>
                                    </p:set>
                                    <p:animEffect transition="in" filter="fade">
                                      <p:cBhvr>
                                        <p:cTn id="43" dur="2000"/>
                                        <p:tgtEl>
                                          <p:spTgt spid="7">
                                            <p:graphicEl>
                                              <a:dgm id="{ECE8CFC8-ADBB-4579-A748-5B1CF6366E00}"/>
                                            </p:graphicEl>
                                          </p:spTgt>
                                        </p:tgtEl>
                                      </p:cBhvr>
                                    </p:animEffect>
                                    <p:anim calcmode="lin" valueType="num">
                                      <p:cBhvr>
                                        <p:cTn id="44" dur="2000" fill="hold"/>
                                        <p:tgtEl>
                                          <p:spTgt spid="7">
                                            <p:graphicEl>
                                              <a:dgm id="{ECE8CFC8-ADBB-4579-A748-5B1CF6366E00}"/>
                                            </p:graphicEl>
                                          </p:spTgt>
                                        </p:tgtEl>
                                        <p:attrNameLst>
                                          <p:attrName>style.rotation</p:attrName>
                                        </p:attrNameLst>
                                      </p:cBhvr>
                                      <p:tavLst>
                                        <p:tav tm="0">
                                          <p:val>
                                            <p:fltVal val="720"/>
                                          </p:val>
                                        </p:tav>
                                        <p:tav tm="100000">
                                          <p:val>
                                            <p:fltVal val="0"/>
                                          </p:val>
                                        </p:tav>
                                      </p:tavLst>
                                    </p:anim>
                                    <p:anim calcmode="lin" valueType="num">
                                      <p:cBhvr>
                                        <p:cTn id="45" dur="2000" fill="hold"/>
                                        <p:tgtEl>
                                          <p:spTgt spid="7">
                                            <p:graphicEl>
                                              <a:dgm id="{ECE8CFC8-ADBB-4579-A748-5B1CF6366E00}"/>
                                            </p:graphicEl>
                                          </p:spTgt>
                                        </p:tgtEl>
                                        <p:attrNameLst>
                                          <p:attrName>ppt_h</p:attrName>
                                        </p:attrNameLst>
                                      </p:cBhvr>
                                      <p:tavLst>
                                        <p:tav tm="0">
                                          <p:val>
                                            <p:fltVal val="0"/>
                                          </p:val>
                                        </p:tav>
                                        <p:tav tm="100000">
                                          <p:val>
                                            <p:strVal val="#ppt_h"/>
                                          </p:val>
                                        </p:tav>
                                      </p:tavLst>
                                    </p:anim>
                                    <p:anim calcmode="lin" valueType="num">
                                      <p:cBhvr>
                                        <p:cTn id="46" dur="2000" fill="hold"/>
                                        <p:tgtEl>
                                          <p:spTgt spid="7">
                                            <p:graphicEl>
                                              <a:dgm id="{ECE8CFC8-ADBB-4579-A748-5B1CF6366E00}"/>
                                            </p:graphicEl>
                                          </p:spTgt>
                                        </p:tgtEl>
                                        <p:attrNameLst>
                                          <p:attrName>ppt_w</p:attrName>
                                        </p:attrNameLst>
                                      </p:cBhvr>
                                      <p:tavLst>
                                        <p:tav tm="0">
                                          <p:val>
                                            <p:fltVal val="0"/>
                                          </p:val>
                                        </p:tav>
                                        <p:tav tm="100000">
                                          <p:val>
                                            <p:strVal val="#ppt_w"/>
                                          </p:val>
                                        </p:tav>
                                      </p:tavLst>
                                    </p:anim>
                                  </p:childTnLst>
                                </p:cTn>
                              </p:par>
                              <p:par>
                                <p:cTn id="47" presetID="35" presetClass="entr" presetSubtype="0" fill="hold" grpId="0" nodeType="withEffect">
                                  <p:stCondLst>
                                    <p:cond delay="0"/>
                                  </p:stCondLst>
                                  <p:childTnLst>
                                    <p:set>
                                      <p:cBhvr>
                                        <p:cTn id="48" dur="1" fill="hold">
                                          <p:stCondLst>
                                            <p:cond delay="0"/>
                                          </p:stCondLst>
                                        </p:cTn>
                                        <p:tgtEl>
                                          <p:spTgt spid="7">
                                            <p:graphicEl>
                                              <a:dgm id="{616236BE-AB11-403B-932C-A29CF1F2B590}"/>
                                            </p:graphicEl>
                                          </p:spTgt>
                                        </p:tgtEl>
                                        <p:attrNameLst>
                                          <p:attrName>style.visibility</p:attrName>
                                        </p:attrNameLst>
                                      </p:cBhvr>
                                      <p:to>
                                        <p:strVal val="visible"/>
                                      </p:to>
                                    </p:set>
                                    <p:animEffect transition="in" filter="fade">
                                      <p:cBhvr>
                                        <p:cTn id="49" dur="2000"/>
                                        <p:tgtEl>
                                          <p:spTgt spid="7">
                                            <p:graphicEl>
                                              <a:dgm id="{616236BE-AB11-403B-932C-A29CF1F2B590}"/>
                                            </p:graphicEl>
                                          </p:spTgt>
                                        </p:tgtEl>
                                      </p:cBhvr>
                                    </p:animEffect>
                                    <p:anim calcmode="lin" valueType="num">
                                      <p:cBhvr>
                                        <p:cTn id="50" dur="2000" fill="hold"/>
                                        <p:tgtEl>
                                          <p:spTgt spid="7">
                                            <p:graphicEl>
                                              <a:dgm id="{616236BE-AB11-403B-932C-A29CF1F2B590}"/>
                                            </p:graphicEl>
                                          </p:spTgt>
                                        </p:tgtEl>
                                        <p:attrNameLst>
                                          <p:attrName>style.rotation</p:attrName>
                                        </p:attrNameLst>
                                      </p:cBhvr>
                                      <p:tavLst>
                                        <p:tav tm="0">
                                          <p:val>
                                            <p:fltVal val="720"/>
                                          </p:val>
                                        </p:tav>
                                        <p:tav tm="100000">
                                          <p:val>
                                            <p:fltVal val="0"/>
                                          </p:val>
                                        </p:tav>
                                      </p:tavLst>
                                    </p:anim>
                                    <p:anim calcmode="lin" valueType="num">
                                      <p:cBhvr>
                                        <p:cTn id="51" dur="2000" fill="hold"/>
                                        <p:tgtEl>
                                          <p:spTgt spid="7">
                                            <p:graphicEl>
                                              <a:dgm id="{616236BE-AB11-403B-932C-A29CF1F2B590}"/>
                                            </p:graphicEl>
                                          </p:spTgt>
                                        </p:tgtEl>
                                        <p:attrNameLst>
                                          <p:attrName>ppt_h</p:attrName>
                                        </p:attrNameLst>
                                      </p:cBhvr>
                                      <p:tavLst>
                                        <p:tav tm="0">
                                          <p:val>
                                            <p:fltVal val="0"/>
                                          </p:val>
                                        </p:tav>
                                        <p:tav tm="100000">
                                          <p:val>
                                            <p:strVal val="#ppt_h"/>
                                          </p:val>
                                        </p:tav>
                                      </p:tavLst>
                                    </p:anim>
                                    <p:anim calcmode="lin" valueType="num">
                                      <p:cBhvr>
                                        <p:cTn id="52" dur="2000" fill="hold"/>
                                        <p:tgtEl>
                                          <p:spTgt spid="7">
                                            <p:graphicEl>
                                              <a:dgm id="{616236BE-AB11-403B-932C-A29CF1F2B590}"/>
                                            </p:graphicEl>
                                          </p:spTgt>
                                        </p:tgtEl>
                                        <p:attrNameLst>
                                          <p:attrName>ppt_w</p:attrName>
                                        </p:attrNameLst>
                                      </p:cBhvr>
                                      <p:tavLst>
                                        <p:tav tm="0">
                                          <p:val>
                                            <p:fltVal val="0"/>
                                          </p:val>
                                        </p:tav>
                                        <p:tav tm="100000">
                                          <p:val>
                                            <p:strVal val="#ppt_w"/>
                                          </p:val>
                                        </p:tav>
                                      </p:tavLst>
                                    </p:anim>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grpId="0" nodeType="clickEffect">
                                  <p:stCondLst>
                                    <p:cond delay="0"/>
                                  </p:stCondLst>
                                  <p:childTnLst>
                                    <p:set>
                                      <p:cBhvr>
                                        <p:cTn id="56" dur="1" fill="hold">
                                          <p:stCondLst>
                                            <p:cond delay="0"/>
                                          </p:stCondLst>
                                        </p:cTn>
                                        <p:tgtEl>
                                          <p:spTgt spid="7">
                                            <p:graphicEl>
                                              <a:dgm id="{D50C6BD6-F4FA-4B5E-8931-8D66708E180C}"/>
                                            </p:graphicEl>
                                          </p:spTgt>
                                        </p:tgtEl>
                                        <p:attrNameLst>
                                          <p:attrName>style.visibility</p:attrName>
                                        </p:attrNameLst>
                                      </p:cBhvr>
                                      <p:to>
                                        <p:strVal val="visible"/>
                                      </p:to>
                                    </p:set>
                                    <p:animEffect transition="in" filter="fade">
                                      <p:cBhvr>
                                        <p:cTn id="57" dur="2000"/>
                                        <p:tgtEl>
                                          <p:spTgt spid="7">
                                            <p:graphicEl>
                                              <a:dgm id="{D50C6BD6-F4FA-4B5E-8931-8D66708E180C}"/>
                                            </p:graphicEl>
                                          </p:spTgt>
                                        </p:tgtEl>
                                      </p:cBhvr>
                                    </p:animEffect>
                                    <p:anim calcmode="lin" valueType="num">
                                      <p:cBhvr>
                                        <p:cTn id="58" dur="2000" fill="hold"/>
                                        <p:tgtEl>
                                          <p:spTgt spid="7">
                                            <p:graphicEl>
                                              <a:dgm id="{D50C6BD6-F4FA-4B5E-8931-8D66708E180C}"/>
                                            </p:graphicEl>
                                          </p:spTgt>
                                        </p:tgtEl>
                                        <p:attrNameLst>
                                          <p:attrName>style.rotation</p:attrName>
                                        </p:attrNameLst>
                                      </p:cBhvr>
                                      <p:tavLst>
                                        <p:tav tm="0">
                                          <p:val>
                                            <p:fltVal val="720"/>
                                          </p:val>
                                        </p:tav>
                                        <p:tav tm="100000">
                                          <p:val>
                                            <p:fltVal val="0"/>
                                          </p:val>
                                        </p:tav>
                                      </p:tavLst>
                                    </p:anim>
                                    <p:anim calcmode="lin" valueType="num">
                                      <p:cBhvr>
                                        <p:cTn id="59" dur="2000" fill="hold"/>
                                        <p:tgtEl>
                                          <p:spTgt spid="7">
                                            <p:graphicEl>
                                              <a:dgm id="{D50C6BD6-F4FA-4B5E-8931-8D66708E180C}"/>
                                            </p:graphicEl>
                                          </p:spTgt>
                                        </p:tgtEl>
                                        <p:attrNameLst>
                                          <p:attrName>ppt_h</p:attrName>
                                        </p:attrNameLst>
                                      </p:cBhvr>
                                      <p:tavLst>
                                        <p:tav tm="0">
                                          <p:val>
                                            <p:fltVal val="0"/>
                                          </p:val>
                                        </p:tav>
                                        <p:tav tm="100000">
                                          <p:val>
                                            <p:strVal val="#ppt_h"/>
                                          </p:val>
                                        </p:tav>
                                      </p:tavLst>
                                    </p:anim>
                                    <p:anim calcmode="lin" valueType="num">
                                      <p:cBhvr>
                                        <p:cTn id="60" dur="2000" fill="hold"/>
                                        <p:tgtEl>
                                          <p:spTgt spid="7">
                                            <p:graphicEl>
                                              <a:dgm id="{D50C6BD6-F4FA-4B5E-8931-8D66708E180C}"/>
                                            </p:graphicEl>
                                          </p:spTgt>
                                        </p:tgtEl>
                                        <p:attrNameLst>
                                          <p:attrName>ppt_w</p:attrName>
                                        </p:attrNameLst>
                                      </p:cBhvr>
                                      <p:tavLst>
                                        <p:tav tm="0">
                                          <p:val>
                                            <p:fltVal val="0"/>
                                          </p:val>
                                        </p:tav>
                                        <p:tav tm="100000">
                                          <p:val>
                                            <p:strVal val="#ppt_w"/>
                                          </p:val>
                                        </p:tav>
                                      </p:tavLst>
                                    </p:anim>
                                  </p:childTnLst>
                                </p:cTn>
                              </p:par>
                              <p:par>
                                <p:cTn id="61" presetID="35" presetClass="entr" presetSubtype="0" fill="hold" grpId="0" nodeType="withEffect">
                                  <p:stCondLst>
                                    <p:cond delay="0"/>
                                  </p:stCondLst>
                                  <p:childTnLst>
                                    <p:set>
                                      <p:cBhvr>
                                        <p:cTn id="62" dur="1" fill="hold">
                                          <p:stCondLst>
                                            <p:cond delay="0"/>
                                          </p:stCondLst>
                                        </p:cTn>
                                        <p:tgtEl>
                                          <p:spTgt spid="7">
                                            <p:graphicEl>
                                              <a:dgm id="{A151BFB6-A146-4469-BA32-5B2E3B8713D2}"/>
                                            </p:graphicEl>
                                          </p:spTgt>
                                        </p:tgtEl>
                                        <p:attrNameLst>
                                          <p:attrName>style.visibility</p:attrName>
                                        </p:attrNameLst>
                                      </p:cBhvr>
                                      <p:to>
                                        <p:strVal val="visible"/>
                                      </p:to>
                                    </p:set>
                                    <p:animEffect transition="in" filter="fade">
                                      <p:cBhvr>
                                        <p:cTn id="63" dur="2000"/>
                                        <p:tgtEl>
                                          <p:spTgt spid="7">
                                            <p:graphicEl>
                                              <a:dgm id="{A151BFB6-A146-4469-BA32-5B2E3B8713D2}"/>
                                            </p:graphicEl>
                                          </p:spTgt>
                                        </p:tgtEl>
                                      </p:cBhvr>
                                    </p:animEffect>
                                    <p:anim calcmode="lin" valueType="num">
                                      <p:cBhvr>
                                        <p:cTn id="64" dur="2000" fill="hold"/>
                                        <p:tgtEl>
                                          <p:spTgt spid="7">
                                            <p:graphicEl>
                                              <a:dgm id="{A151BFB6-A146-4469-BA32-5B2E3B8713D2}"/>
                                            </p:graphicEl>
                                          </p:spTgt>
                                        </p:tgtEl>
                                        <p:attrNameLst>
                                          <p:attrName>style.rotation</p:attrName>
                                        </p:attrNameLst>
                                      </p:cBhvr>
                                      <p:tavLst>
                                        <p:tav tm="0">
                                          <p:val>
                                            <p:fltVal val="720"/>
                                          </p:val>
                                        </p:tav>
                                        <p:tav tm="100000">
                                          <p:val>
                                            <p:fltVal val="0"/>
                                          </p:val>
                                        </p:tav>
                                      </p:tavLst>
                                    </p:anim>
                                    <p:anim calcmode="lin" valueType="num">
                                      <p:cBhvr>
                                        <p:cTn id="65" dur="2000" fill="hold"/>
                                        <p:tgtEl>
                                          <p:spTgt spid="7">
                                            <p:graphicEl>
                                              <a:dgm id="{A151BFB6-A146-4469-BA32-5B2E3B8713D2}"/>
                                            </p:graphicEl>
                                          </p:spTgt>
                                        </p:tgtEl>
                                        <p:attrNameLst>
                                          <p:attrName>ppt_h</p:attrName>
                                        </p:attrNameLst>
                                      </p:cBhvr>
                                      <p:tavLst>
                                        <p:tav tm="0">
                                          <p:val>
                                            <p:fltVal val="0"/>
                                          </p:val>
                                        </p:tav>
                                        <p:tav tm="100000">
                                          <p:val>
                                            <p:strVal val="#ppt_h"/>
                                          </p:val>
                                        </p:tav>
                                      </p:tavLst>
                                    </p:anim>
                                    <p:anim calcmode="lin" valueType="num">
                                      <p:cBhvr>
                                        <p:cTn id="66" dur="2000" fill="hold"/>
                                        <p:tgtEl>
                                          <p:spTgt spid="7">
                                            <p:graphicEl>
                                              <a:dgm id="{A151BFB6-A146-4469-BA32-5B2E3B8713D2}"/>
                                            </p:graphicEl>
                                          </p:spTgt>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7">
                                            <p:graphicEl>
                                              <a:dgm id="{331F6779-065F-476F-AE80-1AEDD1EB5501}"/>
                                            </p:graphicEl>
                                          </p:spTgt>
                                        </p:tgtEl>
                                        <p:attrNameLst>
                                          <p:attrName>style.visibility</p:attrName>
                                        </p:attrNameLst>
                                      </p:cBhvr>
                                      <p:to>
                                        <p:strVal val="visible"/>
                                      </p:to>
                                    </p:set>
                                    <p:animEffect transition="in" filter="fade">
                                      <p:cBhvr>
                                        <p:cTn id="71" dur="2000"/>
                                        <p:tgtEl>
                                          <p:spTgt spid="7">
                                            <p:graphicEl>
                                              <a:dgm id="{331F6779-065F-476F-AE80-1AEDD1EB5501}"/>
                                            </p:graphicEl>
                                          </p:spTgt>
                                        </p:tgtEl>
                                      </p:cBhvr>
                                    </p:animEffect>
                                    <p:anim calcmode="lin" valueType="num">
                                      <p:cBhvr>
                                        <p:cTn id="72" dur="2000" fill="hold"/>
                                        <p:tgtEl>
                                          <p:spTgt spid="7">
                                            <p:graphicEl>
                                              <a:dgm id="{331F6779-065F-476F-AE80-1AEDD1EB5501}"/>
                                            </p:graphicEl>
                                          </p:spTgt>
                                        </p:tgtEl>
                                        <p:attrNameLst>
                                          <p:attrName>style.rotation</p:attrName>
                                        </p:attrNameLst>
                                      </p:cBhvr>
                                      <p:tavLst>
                                        <p:tav tm="0">
                                          <p:val>
                                            <p:fltVal val="720"/>
                                          </p:val>
                                        </p:tav>
                                        <p:tav tm="100000">
                                          <p:val>
                                            <p:fltVal val="0"/>
                                          </p:val>
                                        </p:tav>
                                      </p:tavLst>
                                    </p:anim>
                                    <p:anim calcmode="lin" valueType="num">
                                      <p:cBhvr>
                                        <p:cTn id="73" dur="2000" fill="hold"/>
                                        <p:tgtEl>
                                          <p:spTgt spid="7">
                                            <p:graphicEl>
                                              <a:dgm id="{331F6779-065F-476F-AE80-1AEDD1EB5501}"/>
                                            </p:graphicEl>
                                          </p:spTgt>
                                        </p:tgtEl>
                                        <p:attrNameLst>
                                          <p:attrName>ppt_h</p:attrName>
                                        </p:attrNameLst>
                                      </p:cBhvr>
                                      <p:tavLst>
                                        <p:tav tm="0">
                                          <p:val>
                                            <p:fltVal val="0"/>
                                          </p:val>
                                        </p:tav>
                                        <p:tav tm="100000">
                                          <p:val>
                                            <p:strVal val="#ppt_h"/>
                                          </p:val>
                                        </p:tav>
                                      </p:tavLst>
                                    </p:anim>
                                    <p:anim calcmode="lin" valueType="num">
                                      <p:cBhvr>
                                        <p:cTn id="74" dur="2000" fill="hold"/>
                                        <p:tgtEl>
                                          <p:spTgt spid="7">
                                            <p:graphicEl>
                                              <a:dgm id="{331F6779-065F-476F-AE80-1AEDD1EB5501}"/>
                                            </p:graphicEl>
                                          </p:spTgt>
                                        </p:tgtEl>
                                        <p:attrNameLst>
                                          <p:attrName>ppt_w</p:attrName>
                                        </p:attrNameLst>
                                      </p:cBhvr>
                                      <p:tavLst>
                                        <p:tav tm="0">
                                          <p:val>
                                            <p:fltVal val="0"/>
                                          </p:val>
                                        </p:tav>
                                        <p:tav tm="100000">
                                          <p:val>
                                            <p:strVal val="#ppt_w"/>
                                          </p:val>
                                        </p:tav>
                                      </p:tavLst>
                                    </p:anim>
                                  </p:childTnLst>
                                </p:cTn>
                              </p:par>
                              <p:par>
                                <p:cTn id="75" presetID="35" presetClass="entr" presetSubtype="0" fill="hold" grpId="0" nodeType="withEffect">
                                  <p:stCondLst>
                                    <p:cond delay="0"/>
                                  </p:stCondLst>
                                  <p:childTnLst>
                                    <p:set>
                                      <p:cBhvr>
                                        <p:cTn id="76" dur="1" fill="hold">
                                          <p:stCondLst>
                                            <p:cond delay="0"/>
                                          </p:stCondLst>
                                        </p:cTn>
                                        <p:tgtEl>
                                          <p:spTgt spid="7">
                                            <p:graphicEl>
                                              <a:dgm id="{D4BB6683-5FAF-4154-A755-C0547AD4A608}"/>
                                            </p:graphicEl>
                                          </p:spTgt>
                                        </p:tgtEl>
                                        <p:attrNameLst>
                                          <p:attrName>style.visibility</p:attrName>
                                        </p:attrNameLst>
                                      </p:cBhvr>
                                      <p:to>
                                        <p:strVal val="visible"/>
                                      </p:to>
                                    </p:set>
                                    <p:animEffect transition="in" filter="fade">
                                      <p:cBhvr>
                                        <p:cTn id="77" dur="2000"/>
                                        <p:tgtEl>
                                          <p:spTgt spid="7">
                                            <p:graphicEl>
                                              <a:dgm id="{D4BB6683-5FAF-4154-A755-C0547AD4A608}"/>
                                            </p:graphicEl>
                                          </p:spTgt>
                                        </p:tgtEl>
                                      </p:cBhvr>
                                    </p:animEffect>
                                    <p:anim calcmode="lin" valueType="num">
                                      <p:cBhvr>
                                        <p:cTn id="78" dur="2000" fill="hold"/>
                                        <p:tgtEl>
                                          <p:spTgt spid="7">
                                            <p:graphicEl>
                                              <a:dgm id="{D4BB6683-5FAF-4154-A755-C0547AD4A608}"/>
                                            </p:graphicEl>
                                          </p:spTgt>
                                        </p:tgtEl>
                                        <p:attrNameLst>
                                          <p:attrName>style.rotation</p:attrName>
                                        </p:attrNameLst>
                                      </p:cBhvr>
                                      <p:tavLst>
                                        <p:tav tm="0">
                                          <p:val>
                                            <p:fltVal val="720"/>
                                          </p:val>
                                        </p:tav>
                                        <p:tav tm="100000">
                                          <p:val>
                                            <p:fltVal val="0"/>
                                          </p:val>
                                        </p:tav>
                                      </p:tavLst>
                                    </p:anim>
                                    <p:anim calcmode="lin" valueType="num">
                                      <p:cBhvr>
                                        <p:cTn id="79" dur="2000" fill="hold"/>
                                        <p:tgtEl>
                                          <p:spTgt spid="7">
                                            <p:graphicEl>
                                              <a:dgm id="{D4BB6683-5FAF-4154-A755-C0547AD4A608}"/>
                                            </p:graphicEl>
                                          </p:spTgt>
                                        </p:tgtEl>
                                        <p:attrNameLst>
                                          <p:attrName>ppt_h</p:attrName>
                                        </p:attrNameLst>
                                      </p:cBhvr>
                                      <p:tavLst>
                                        <p:tav tm="0">
                                          <p:val>
                                            <p:fltVal val="0"/>
                                          </p:val>
                                        </p:tav>
                                        <p:tav tm="100000">
                                          <p:val>
                                            <p:strVal val="#ppt_h"/>
                                          </p:val>
                                        </p:tav>
                                      </p:tavLst>
                                    </p:anim>
                                    <p:anim calcmode="lin" valueType="num">
                                      <p:cBhvr>
                                        <p:cTn id="80" dur="2000" fill="hold"/>
                                        <p:tgtEl>
                                          <p:spTgt spid="7">
                                            <p:graphicEl>
                                              <a:dgm id="{D4BB6683-5FAF-4154-A755-C0547AD4A608}"/>
                                            </p:graphicEl>
                                          </p:spTgt>
                                        </p:tgtEl>
                                        <p:attrNameLst>
                                          <p:attrName>ppt_w</p:attrName>
                                        </p:attrNameLst>
                                      </p:cBhvr>
                                      <p:tavLst>
                                        <p:tav tm="0">
                                          <p:val>
                                            <p:fltVal val="0"/>
                                          </p:val>
                                        </p:tav>
                                        <p:tav tm="100000">
                                          <p:val>
                                            <p:strVal val="#ppt_w"/>
                                          </p:val>
                                        </p:tav>
                                      </p:tavLst>
                                    </p:anim>
                                  </p:childTnLst>
                                </p:cTn>
                              </p:par>
                            </p:childTnLst>
                          </p:cTn>
                        </p:par>
                      </p:childTnLst>
                    </p:cTn>
                  </p:par>
                  <p:par>
                    <p:cTn id="81" fill="hold">
                      <p:stCondLst>
                        <p:cond delay="indefinite"/>
                      </p:stCondLst>
                      <p:childTnLst>
                        <p:par>
                          <p:cTn id="82" fill="hold">
                            <p:stCondLst>
                              <p:cond delay="0"/>
                            </p:stCondLst>
                            <p:childTnLst>
                              <p:par>
                                <p:cTn id="83" presetID="35" presetClass="entr" presetSubtype="0" fill="hold" grpId="0" nodeType="clickEffect">
                                  <p:stCondLst>
                                    <p:cond delay="0"/>
                                  </p:stCondLst>
                                  <p:childTnLst>
                                    <p:set>
                                      <p:cBhvr>
                                        <p:cTn id="84" dur="1" fill="hold">
                                          <p:stCondLst>
                                            <p:cond delay="0"/>
                                          </p:stCondLst>
                                        </p:cTn>
                                        <p:tgtEl>
                                          <p:spTgt spid="7">
                                            <p:graphicEl>
                                              <a:dgm id="{47481BC8-C859-4F61-82CA-B1EE2EC62B01}"/>
                                            </p:graphicEl>
                                          </p:spTgt>
                                        </p:tgtEl>
                                        <p:attrNameLst>
                                          <p:attrName>style.visibility</p:attrName>
                                        </p:attrNameLst>
                                      </p:cBhvr>
                                      <p:to>
                                        <p:strVal val="visible"/>
                                      </p:to>
                                    </p:set>
                                    <p:animEffect transition="in" filter="fade">
                                      <p:cBhvr>
                                        <p:cTn id="85" dur="2000"/>
                                        <p:tgtEl>
                                          <p:spTgt spid="7">
                                            <p:graphicEl>
                                              <a:dgm id="{47481BC8-C859-4F61-82CA-B1EE2EC62B01}"/>
                                            </p:graphicEl>
                                          </p:spTgt>
                                        </p:tgtEl>
                                      </p:cBhvr>
                                    </p:animEffect>
                                    <p:anim calcmode="lin" valueType="num">
                                      <p:cBhvr>
                                        <p:cTn id="86" dur="2000" fill="hold"/>
                                        <p:tgtEl>
                                          <p:spTgt spid="7">
                                            <p:graphicEl>
                                              <a:dgm id="{47481BC8-C859-4F61-82CA-B1EE2EC62B01}"/>
                                            </p:graphicEl>
                                          </p:spTgt>
                                        </p:tgtEl>
                                        <p:attrNameLst>
                                          <p:attrName>style.rotation</p:attrName>
                                        </p:attrNameLst>
                                      </p:cBhvr>
                                      <p:tavLst>
                                        <p:tav tm="0">
                                          <p:val>
                                            <p:fltVal val="720"/>
                                          </p:val>
                                        </p:tav>
                                        <p:tav tm="100000">
                                          <p:val>
                                            <p:fltVal val="0"/>
                                          </p:val>
                                        </p:tav>
                                      </p:tavLst>
                                    </p:anim>
                                    <p:anim calcmode="lin" valueType="num">
                                      <p:cBhvr>
                                        <p:cTn id="87" dur="2000" fill="hold"/>
                                        <p:tgtEl>
                                          <p:spTgt spid="7">
                                            <p:graphicEl>
                                              <a:dgm id="{47481BC8-C859-4F61-82CA-B1EE2EC62B01}"/>
                                            </p:graphicEl>
                                          </p:spTgt>
                                        </p:tgtEl>
                                        <p:attrNameLst>
                                          <p:attrName>ppt_h</p:attrName>
                                        </p:attrNameLst>
                                      </p:cBhvr>
                                      <p:tavLst>
                                        <p:tav tm="0">
                                          <p:val>
                                            <p:fltVal val="0"/>
                                          </p:val>
                                        </p:tav>
                                        <p:tav tm="100000">
                                          <p:val>
                                            <p:strVal val="#ppt_h"/>
                                          </p:val>
                                        </p:tav>
                                      </p:tavLst>
                                    </p:anim>
                                    <p:anim calcmode="lin" valueType="num">
                                      <p:cBhvr>
                                        <p:cTn id="88" dur="2000" fill="hold"/>
                                        <p:tgtEl>
                                          <p:spTgt spid="7">
                                            <p:graphicEl>
                                              <a:dgm id="{47481BC8-C859-4F61-82CA-B1EE2EC62B01}"/>
                                            </p:graphicEl>
                                          </p:spTgt>
                                        </p:tgtEl>
                                        <p:attrNameLst>
                                          <p:attrName>ppt_w</p:attrName>
                                        </p:attrNameLst>
                                      </p:cBhvr>
                                      <p:tavLst>
                                        <p:tav tm="0">
                                          <p:val>
                                            <p:fltVal val="0"/>
                                          </p:val>
                                        </p:tav>
                                        <p:tav tm="100000">
                                          <p:val>
                                            <p:strVal val="#ppt_w"/>
                                          </p:val>
                                        </p:tav>
                                      </p:tavLst>
                                    </p:anim>
                                  </p:childTnLst>
                                </p:cTn>
                              </p:par>
                              <p:par>
                                <p:cTn id="89" presetID="35" presetClass="entr" presetSubtype="0" fill="hold" grpId="0" nodeType="withEffect">
                                  <p:stCondLst>
                                    <p:cond delay="0"/>
                                  </p:stCondLst>
                                  <p:childTnLst>
                                    <p:set>
                                      <p:cBhvr>
                                        <p:cTn id="90" dur="1" fill="hold">
                                          <p:stCondLst>
                                            <p:cond delay="0"/>
                                          </p:stCondLst>
                                        </p:cTn>
                                        <p:tgtEl>
                                          <p:spTgt spid="7">
                                            <p:graphicEl>
                                              <a:dgm id="{36212CF1-126A-4328-BF23-F22D36B8BF13}"/>
                                            </p:graphicEl>
                                          </p:spTgt>
                                        </p:tgtEl>
                                        <p:attrNameLst>
                                          <p:attrName>style.visibility</p:attrName>
                                        </p:attrNameLst>
                                      </p:cBhvr>
                                      <p:to>
                                        <p:strVal val="visible"/>
                                      </p:to>
                                    </p:set>
                                    <p:animEffect transition="in" filter="fade">
                                      <p:cBhvr>
                                        <p:cTn id="91" dur="2000"/>
                                        <p:tgtEl>
                                          <p:spTgt spid="7">
                                            <p:graphicEl>
                                              <a:dgm id="{36212CF1-126A-4328-BF23-F22D36B8BF13}"/>
                                            </p:graphicEl>
                                          </p:spTgt>
                                        </p:tgtEl>
                                      </p:cBhvr>
                                    </p:animEffect>
                                    <p:anim calcmode="lin" valueType="num">
                                      <p:cBhvr>
                                        <p:cTn id="92" dur="2000" fill="hold"/>
                                        <p:tgtEl>
                                          <p:spTgt spid="7">
                                            <p:graphicEl>
                                              <a:dgm id="{36212CF1-126A-4328-BF23-F22D36B8BF13}"/>
                                            </p:graphicEl>
                                          </p:spTgt>
                                        </p:tgtEl>
                                        <p:attrNameLst>
                                          <p:attrName>style.rotation</p:attrName>
                                        </p:attrNameLst>
                                      </p:cBhvr>
                                      <p:tavLst>
                                        <p:tav tm="0">
                                          <p:val>
                                            <p:fltVal val="720"/>
                                          </p:val>
                                        </p:tav>
                                        <p:tav tm="100000">
                                          <p:val>
                                            <p:fltVal val="0"/>
                                          </p:val>
                                        </p:tav>
                                      </p:tavLst>
                                    </p:anim>
                                    <p:anim calcmode="lin" valueType="num">
                                      <p:cBhvr>
                                        <p:cTn id="93" dur="2000" fill="hold"/>
                                        <p:tgtEl>
                                          <p:spTgt spid="7">
                                            <p:graphicEl>
                                              <a:dgm id="{36212CF1-126A-4328-BF23-F22D36B8BF13}"/>
                                            </p:graphicEl>
                                          </p:spTgt>
                                        </p:tgtEl>
                                        <p:attrNameLst>
                                          <p:attrName>ppt_h</p:attrName>
                                        </p:attrNameLst>
                                      </p:cBhvr>
                                      <p:tavLst>
                                        <p:tav tm="0">
                                          <p:val>
                                            <p:fltVal val="0"/>
                                          </p:val>
                                        </p:tav>
                                        <p:tav tm="100000">
                                          <p:val>
                                            <p:strVal val="#ppt_h"/>
                                          </p:val>
                                        </p:tav>
                                      </p:tavLst>
                                    </p:anim>
                                    <p:anim calcmode="lin" valueType="num">
                                      <p:cBhvr>
                                        <p:cTn id="94" dur="2000" fill="hold"/>
                                        <p:tgtEl>
                                          <p:spTgt spid="7">
                                            <p:graphicEl>
                                              <a:dgm id="{36212CF1-126A-4328-BF23-F22D36B8BF13}"/>
                                            </p:graphicEl>
                                          </p:spTgt>
                                        </p:tgtEl>
                                        <p:attrNameLst>
                                          <p:attrName>ppt_w</p:attrName>
                                        </p:attrNameLst>
                                      </p:cBhvr>
                                      <p:tavLst>
                                        <p:tav tm="0">
                                          <p:val>
                                            <p:fltVal val="0"/>
                                          </p:val>
                                        </p:tav>
                                        <p:tav tm="100000">
                                          <p:val>
                                            <p:strVal val="#ppt_w"/>
                                          </p:val>
                                        </p:tav>
                                      </p:tavLst>
                                    </p:anim>
                                  </p:childTnLst>
                                </p:cTn>
                              </p:par>
                            </p:childTnLst>
                          </p:cTn>
                        </p:par>
                      </p:childTnLst>
                    </p:cTn>
                  </p:par>
                  <p:par>
                    <p:cTn id="95" fill="hold">
                      <p:stCondLst>
                        <p:cond delay="indefinite"/>
                      </p:stCondLst>
                      <p:childTnLst>
                        <p:par>
                          <p:cTn id="96" fill="hold">
                            <p:stCondLst>
                              <p:cond delay="0"/>
                            </p:stCondLst>
                            <p:childTnLst>
                              <p:par>
                                <p:cTn id="97" presetID="35" presetClass="entr" presetSubtype="0" fill="hold" grpId="0" nodeType="clickEffect">
                                  <p:stCondLst>
                                    <p:cond delay="0"/>
                                  </p:stCondLst>
                                  <p:childTnLst>
                                    <p:set>
                                      <p:cBhvr>
                                        <p:cTn id="98" dur="1" fill="hold">
                                          <p:stCondLst>
                                            <p:cond delay="0"/>
                                          </p:stCondLst>
                                        </p:cTn>
                                        <p:tgtEl>
                                          <p:spTgt spid="7">
                                            <p:graphicEl>
                                              <a:dgm id="{5128CCC5-D059-4AF2-AAA4-809C70D952E5}"/>
                                            </p:graphicEl>
                                          </p:spTgt>
                                        </p:tgtEl>
                                        <p:attrNameLst>
                                          <p:attrName>style.visibility</p:attrName>
                                        </p:attrNameLst>
                                      </p:cBhvr>
                                      <p:to>
                                        <p:strVal val="visible"/>
                                      </p:to>
                                    </p:set>
                                    <p:animEffect transition="in" filter="fade">
                                      <p:cBhvr>
                                        <p:cTn id="99" dur="2000"/>
                                        <p:tgtEl>
                                          <p:spTgt spid="7">
                                            <p:graphicEl>
                                              <a:dgm id="{5128CCC5-D059-4AF2-AAA4-809C70D952E5}"/>
                                            </p:graphicEl>
                                          </p:spTgt>
                                        </p:tgtEl>
                                      </p:cBhvr>
                                    </p:animEffect>
                                    <p:anim calcmode="lin" valueType="num">
                                      <p:cBhvr>
                                        <p:cTn id="100" dur="2000" fill="hold"/>
                                        <p:tgtEl>
                                          <p:spTgt spid="7">
                                            <p:graphicEl>
                                              <a:dgm id="{5128CCC5-D059-4AF2-AAA4-809C70D952E5}"/>
                                            </p:graphicEl>
                                          </p:spTgt>
                                        </p:tgtEl>
                                        <p:attrNameLst>
                                          <p:attrName>style.rotation</p:attrName>
                                        </p:attrNameLst>
                                      </p:cBhvr>
                                      <p:tavLst>
                                        <p:tav tm="0">
                                          <p:val>
                                            <p:fltVal val="720"/>
                                          </p:val>
                                        </p:tav>
                                        <p:tav tm="100000">
                                          <p:val>
                                            <p:fltVal val="0"/>
                                          </p:val>
                                        </p:tav>
                                      </p:tavLst>
                                    </p:anim>
                                    <p:anim calcmode="lin" valueType="num">
                                      <p:cBhvr>
                                        <p:cTn id="101" dur="2000" fill="hold"/>
                                        <p:tgtEl>
                                          <p:spTgt spid="7">
                                            <p:graphicEl>
                                              <a:dgm id="{5128CCC5-D059-4AF2-AAA4-809C70D952E5}"/>
                                            </p:graphicEl>
                                          </p:spTgt>
                                        </p:tgtEl>
                                        <p:attrNameLst>
                                          <p:attrName>ppt_h</p:attrName>
                                        </p:attrNameLst>
                                      </p:cBhvr>
                                      <p:tavLst>
                                        <p:tav tm="0">
                                          <p:val>
                                            <p:fltVal val="0"/>
                                          </p:val>
                                        </p:tav>
                                        <p:tav tm="100000">
                                          <p:val>
                                            <p:strVal val="#ppt_h"/>
                                          </p:val>
                                        </p:tav>
                                      </p:tavLst>
                                    </p:anim>
                                    <p:anim calcmode="lin" valueType="num">
                                      <p:cBhvr>
                                        <p:cTn id="102" dur="2000" fill="hold"/>
                                        <p:tgtEl>
                                          <p:spTgt spid="7">
                                            <p:graphicEl>
                                              <a:dgm id="{5128CCC5-D059-4AF2-AAA4-809C70D952E5}"/>
                                            </p:graphicEl>
                                          </p:spTgt>
                                        </p:tgtEl>
                                        <p:attrNameLst>
                                          <p:attrName>ppt_w</p:attrName>
                                        </p:attrNameLst>
                                      </p:cBhvr>
                                      <p:tavLst>
                                        <p:tav tm="0">
                                          <p:val>
                                            <p:fltVal val="0"/>
                                          </p:val>
                                        </p:tav>
                                        <p:tav tm="100000">
                                          <p:val>
                                            <p:strVal val="#ppt_w"/>
                                          </p:val>
                                        </p:tav>
                                      </p:tavLst>
                                    </p:anim>
                                  </p:childTnLst>
                                </p:cTn>
                              </p:par>
                              <p:par>
                                <p:cTn id="103" presetID="35" presetClass="entr" presetSubtype="0" fill="hold" grpId="0" nodeType="withEffect">
                                  <p:stCondLst>
                                    <p:cond delay="0"/>
                                  </p:stCondLst>
                                  <p:childTnLst>
                                    <p:set>
                                      <p:cBhvr>
                                        <p:cTn id="104" dur="1" fill="hold">
                                          <p:stCondLst>
                                            <p:cond delay="0"/>
                                          </p:stCondLst>
                                        </p:cTn>
                                        <p:tgtEl>
                                          <p:spTgt spid="7">
                                            <p:graphicEl>
                                              <a:dgm id="{466A188B-11E1-4D53-AC44-DF83FD9D6843}"/>
                                            </p:graphicEl>
                                          </p:spTgt>
                                        </p:tgtEl>
                                        <p:attrNameLst>
                                          <p:attrName>style.visibility</p:attrName>
                                        </p:attrNameLst>
                                      </p:cBhvr>
                                      <p:to>
                                        <p:strVal val="visible"/>
                                      </p:to>
                                    </p:set>
                                    <p:animEffect transition="in" filter="fade">
                                      <p:cBhvr>
                                        <p:cTn id="105" dur="2000"/>
                                        <p:tgtEl>
                                          <p:spTgt spid="7">
                                            <p:graphicEl>
                                              <a:dgm id="{466A188B-11E1-4D53-AC44-DF83FD9D6843}"/>
                                            </p:graphicEl>
                                          </p:spTgt>
                                        </p:tgtEl>
                                      </p:cBhvr>
                                    </p:animEffect>
                                    <p:anim calcmode="lin" valueType="num">
                                      <p:cBhvr>
                                        <p:cTn id="106" dur="2000" fill="hold"/>
                                        <p:tgtEl>
                                          <p:spTgt spid="7">
                                            <p:graphicEl>
                                              <a:dgm id="{466A188B-11E1-4D53-AC44-DF83FD9D6843}"/>
                                            </p:graphicEl>
                                          </p:spTgt>
                                        </p:tgtEl>
                                        <p:attrNameLst>
                                          <p:attrName>style.rotation</p:attrName>
                                        </p:attrNameLst>
                                      </p:cBhvr>
                                      <p:tavLst>
                                        <p:tav tm="0">
                                          <p:val>
                                            <p:fltVal val="720"/>
                                          </p:val>
                                        </p:tav>
                                        <p:tav tm="100000">
                                          <p:val>
                                            <p:fltVal val="0"/>
                                          </p:val>
                                        </p:tav>
                                      </p:tavLst>
                                    </p:anim>
                                    <p:anim calcmode="lin" valueType="num">
                                      <p:cBhvr>
                                        <p:cTn id="107" dur="2000" fill="hold"/>
                                        <p:tgtEl>
                                          <p:spTgt spid="7">
                                            <p:graphicEl>
                                              <a:dgm id="{466A188B-11E1-4D53-AC44-DF83FD9D6843}"/>
                                            </p:graphicEl>
                                          </p:spTgt>
                                        </p:tgtEl>
                                        <p:attrNameLst>
                                          <p:attrName>ppt_h</p:attrName>
                                        </p:attrNameLst>
                                      </p:cBhvr>
                                      <p:tavLst>
                                        <p:tav tm="0">
                                          <p:val>
                                            <p:fltVal val="0"/>
                                          </p:val>
                                        </p:tav>
                                        <p:tav tm="100000">
                                          <p:val>
                                            <p:strVal val="#ppt_h"/>
                                          </p:val>
                                        </p:tav>
                                      </p:tavLst>
                                    </p:anim>
                                    <p:anim calcmode="lin" valueType="num">
                                      <p:cBhvr>
                                        <p:cTn id="108" dur="2000" fill="hold"/>
                                        <p:tgtEl>
                                          <p:spTgt spid="7">
                                            <p:graphicEl>
                                              <a:dgm id="{466A188B-11E1-4D53-AC44-DF83FD9D6843}"/>
                                            </p:graphicEl>
                                          </p:spTgt>
                                        </p:tgtEl>
                                        <p:attrNameLst>
                                          <p:attrName>ppt_w</p:attrName>
                                        </p:attrNameLst>
                                      </p:cBhvr>
                                      <p:tavLst>
                                        <p:tav tm="0">
                                          <p:val>
                                            <p:fltVal val="0"/>
                                          </p:val>
                                        </p:tav>
                                        <p:tav tm="100000">
                                          <p:val>
                                            <p:strVal val="#ppt_w"/>
                                          </p:val>
                                        </p:tav>
                                      </p:tavLst>
                                    </p:anim>
                                  </p:childTnLst>
                                </p:cTn>
                              </p:par>
                            </p:childTnLst>
                          </p:cTn>
                        </p:par>
                      </p:childTnLst>
                    </p:cTn>
                  </p:par>
                  <p:par>
                    <p:cTn id="109" fill="hold">
                      <p:stCondLst>
                        <p:cond delay="indefinite"/>
                      </p:stCondLst>
                      <p:childTnLst>
                        <p:par>
                          <p:cTn id="110" fill="hold">
                            <p:stCondLst>
                              <p:cond delay="0"/>
                            </p:stCondLst>
                            <p:childTnLst>
                              <p:par>
                                <p:cTn id="111" presetID="35" presetClass="entr" presetSubtype="0" fill="hold" grpId="0" nodeType="clickEffect">
                                  <p:stCondLst>
                                    <p:cond delay="0"/>
                                  </p:stCondLst>
                                  <p:childTnLst>
                                    <p:set>
                                      <p:cBhvr>
                                        <p:cTn id="112" dur="1" fill="hold">
                                          <p:stCondLst>
                                            <p:cond delay="0"/>
                                          </p:stCondLst>
                                        </p:cTn>
                                        <p:tgtEl>
                                          <p:spTgt spid="7">
                                            <p:graphicEl>
                                              <a:dgm id="{914D6017-238C-4996-AC8D-030DEFC89B18}"/>
                                            </p:graphicEl>
                                          </p:spTgt>
                                        </p:tgtEl>
                                        <p:attrNameLst>
                                          <p:attrName>style.visibility</p:attrName>
                                        </p:attrNameLst>
                                      </p:cBhvr>
                                      <p:to>
                                        <p:strVal val="visible"/>
                                      </p:to>
                                    </p:set>
                                    <p:animEffect transition="in" filter="fade">
                                      <p:cBhvr>
                                        <p:cTn id="113" dur="2000"/>
                                        <p:tgtEl>
                                          <p:spTgt spid="7">
                                            <p:graphicEl>
                                              <a:dgm id="{914D6017-238C-4996-AC8D-030DEFC89B18}"/>
                                            </p:graphicEl>
                                          </p:spTgt>
                                        </p:tgtEl>
                                      </p:cBhvr>
                                    </p:animEffect>
                                    <p:anim calcmode="lin" valueType="num">
                                      <p:cBhvr>
                                        <p:cTn id="114" dur="2000" fill="hold"/>
                                        <p:tgtEl>
                                          <p:spTgt spid="7">
                                            <p:graphicEl>
                                              <a:dgm id="{914D6017-238C-4996-AC8D-030DEFC89B18}"/>
                                            </p:graphicEl>
                                          </p:spTgt>
                                        </p:tgtEl>
                                        <p:attrNameLst>
                                          <p:attrName>style.rotation</p:attrName>
                                        </p:attrNameLst>
                                      </p:cBhvr>
                                      <p:tavLst>
                                        <p:tav tm="0">
                                          <p:val>
                                            <p:fltVal val="720"/>
                                          </p:val>
                                        </p:tav>
                                        <p:tav tm="100000">
                                          <p:val>
                                            <p:fltVal val="0"/>
                                          </p:val>
                                        </p:tav>
                                      </p:tavLst>
                                    </p:anim>
                                    <p:anim calcmode="lin" valueType="num">
                                      <p:cBhvr>
                                        <p:cTn id="115" dur="2000" fill="hold"/>
                                        <p:tgtEl>
                                          <p:spTgt spid="7">
                                            <p:graphicEl>
                                              <a:dgm id="{914D6017-238C-4996-AC8D-030DEFC89B18}"/>
                                            </p:graphicEl>
                                          </p:spTgt>
                                        </p:tgtEl>
                                        <p:attrNameLst>
                                          <p:attrName>ppt_h</p:attrName>
                                        </p:attrNameLst>
                                      </p:cBhvr>
                                      <p:tavLst>
                                        <p:tav tm="0">
                                          <p:val>
                                            <p:fltVal val="0"/>
                                          </p:val>
                                        </p:tav>
                                        <p:tav tm="100000">
                                          <p:val>
                                            <p:strVal val="#ppt_h"/>
                                          </p:val>
                                        </p:tav>
                                      </p:tavLst>
                                    </p:anim>
                                    <p:anim calcmode="lin" valueType="num">
                                      <p:cBhvr>
                                        <p:cTn id="116" dur="2000" fill="hold"/>
                                        <p:tgtEl>
                                          <p:spTgt spid="7">
                                            <p:graphicEl>
                                              <a:dgm id="{914D6017-238C-4996-AC8D-030DEFC89B18}"/>
                                            </p:graphicEl>
                                          </p:spTgt>
                                        </p:tgtEl>
                                        <p:attrNameLst>
                                          <p:attrName>ppt_w</p:attrName>
                                        </p:attrNameLst>
                                      </p:cBhvr>
                                      <p:tavLst>
                                        <p:tav tm="0">
                                          <p:val>
                                            <p:fltVal val="0"/>
                                          </p:val>
                                        </p:tav>
                                        <p:tav tm="100000">
                                          <p:val>
                                            <p:strVal val="#ppt_w"/>
                                          </p:val>
                                        </p:tav>
                                      </p:tavLst>
                                    </p:anim>
                                  </p:childTnLst>
                                </p:cTn>
                              </p:par>
                              <p:par>
                                <p:cTn id="117" presetID="35" presetClass="entr" presetSubtype="0" fill="hold" grpId="0" nodeType="withEffect">
                                  <p:stCondLst>
                                    <p:cond delay="0"/>
                                  </p:stCondLst>
                                  <p:childTnLst>
                                    <p:set>
                                      <p:cBhvr>
                                        <p:cTn id="118" dur="1" fill="hold">
                                          <p:stCondLst>
                                            <p:cond delay="0"/>
                                          </p:stCondLst>
                                        </p:cTn>
                                        <p:tgtEl>
                                          <p:spTgt spid="7">
                                            <p:graphicEl>
                                              <a:dgm id="{58403317-A1FA-42E8-AC1E-EB1EAB32B078}"/>
                                            </p:graphicEl>
                                          </p:spTgt>
                                        </p:tgtEl>
                                        <p:attrNameLst>
                                          <p:attrName>style.visibility</p:attrName>
                                        </p:attrNameLst>
                                      </p:cBhvr>
                                      <p:to>
                                        <p:strVal val="visible"/>
                                      </p:to>
                                    </p:set>
                                    <p:animEffect transition="in" filter="fade">
                                      <p:cBhvr>
                                        <p:cTn id="119" dur="2000"/>
                                        <p:tgtEl>
                                          <p:spTgt spid="7">
                                            <p:graphicEl>
                                              <a:dgm id="{58403317-A1FA-42E8-AC1E-EB1EAB32B078}"/>
                                            </p:graphicEl>
                                          </p:spTgt>
                                        </p:tgtEl>
                                      </p:cBhvr>
                                    </p:animEffect>
                                    <p:anim calcmode="lin" valueType="num">
                                      <p:cBhvr>
                                        <p:cTn id="120" dur="2000" fill="hold"/>
                                        <p:tgtEl>
                                          <p:spTgt spid="7">
                                            <p:graphicEl>
                                              <a:dgm id="{58403317-A1FA-42E8-AC1E-EB1EAB32B078}"/>
                                            </p:graphicEl>
                                          </p:spTgt>
                                        </p:tgtEl>
                                        <p:attrNameLst>
                                          <p:attrName>style.rotation</p:attrName>
                                        </p:attrNameLst>
                                      </p:cBhvr>
                                      <p:tavLst>
                                        <p:tav tm="0">
                                          <p:val>
                                            <p:fltVal val="720"/>
                                          </p:val>
                                        </p:tav>
                                        <p:tav tm="100000">
                                          <p:val>
                                            <p:fltVal val="0"/>
                                          </p:val>
                                        </p:tav>
                                      </p:tavLst>
                                    </p:anim>
                                    <p:anim calcmode="lin" valueType="num">
                                      <p:cBhvr>
                                        <p:cTn id="121" dur="2000" fill="hold"/>
                                        <p:tgtEl>
                                          <p:spTgt spid="7">
                                            <p:graphicEl>
                                              <a:dgm id="{58403317-A1FA-42E8-AC1E-EB1EAB32B078}"/>
                                            </p:graphicEl>
                                          </p:spTgt>
                                        </p:tgtEl>
                                        <p:attrNameLst>
                                          <p:attrName>ppt_h</p:attrName>
                                        </p:attrNameLst>
                                      </p:cBhvr>
                                      <p:tavLst>
                                        <p:tav tm="0">
                                          <p:val>
                                            <p:fltVal val="0"/>
                                          </p:val>
                                        </p:tav>
                                        <p:tav tm="100000">
                                          <p:val>
                                            <p:strVal val="#ppt_h"/>
                                          </p:val>
                                        </p:tav>
                                      </p:tavLst>
                                    </p:anim>
                                    <p:anim calcmode="lin" valueType="num">
                                      <p:cBhvr>
                                        <p:cTn id="122" dur="2000" fill="hold"/>
                                        <p:tgtEl>
                                          <p:spTgt spid="7">
                                            <p:graphicEl>
                                              <a:dgm id="{58403317-A1FA-42E8-AC1E-EB1EAB32B078}"/>
                                            </p:graphic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80920" cy="5760640"/>
          </a:xfrm>
        </p:spPr>
        <p:txBody>
          <a:bodyPr>
            <a:normAutofit/>
          </a:bodyPr>
          <a:lstStyle/>
          <a:p>
            <a:pPr algn="ctr"/>
            <a:r>
              <a:rPr lang="ar-SA" b="1" dirty="0">
                <a:solidFill>
                  <a:srgbClr val="00B050"/>
                </a:solidFill>
              </a:rPr>
              <a:t>مرحلة دراسة السوق وجمع </a:t>
            </a:r>
            <a:r>
              <a:rPr lang="ar-SA" b="1" dirty="0" smtClean="0">
                <a:solidFill>
                  <a:srgbClr val="00B050"/>
                </a:solidFill>
              </a:rPr>
              <a:t>المعلومات :</a:t>
            </a:r>
          </a:p>
          <a:p>
            <a:pPr marL="0" indent="0">
              <a:buNone/>
            </a:pPr>
            <a:r>
              <a:rPr lang="ar-SA" dirty="0" smtClean="0"/>
              <a:t>وتتضمن </a:t>
            </a:r>
            <a:r>
              <a:rPr lang="ar-SA" dirty="0"/>
              <a:t>سوقان :</a:t>
            </a:r>
          </a:p>
          <a:p>
            <a:pPr algn="just"/>
            <a:r>
              <a:rPr lang="ar-SA" dirty="0"/>
              <a:t>الأول </a:t>
            </a:r>
            <a:r>
              <a:rPr lang="ar-SA" b="1" dirty="0">
                <a:solidFill>
                  <a:srgbClr val="FF0000"/>
                </a:solidFill>
              </a:rPr>
              <a:t>سوق العرض </a:t>
            </a:r>
            <a:r>
              <a:rPr lang="ar-SA" dirty="0"/>
              <a:t>ويتكون من الخدمات السياحية الموجودة في المنظمة او الجهة السياحية مثل خدمات الاقامة والنقل الداخلي وتسهيلات السياحة الأخرى وتمتد الدراسة الى </a:t>
            </a:r>
            <a:r>
              <a:rPr lang="ar-SA" b="1" dirty="0">
                <a:solidFill>
                  <a:schemeClr val="accent1">
                    <a:lumMod val="75000"/>
                  </a:schemeClr>
                </a:solidFill>
              </a:rPr>
              <a:t>التعرف على امكانات عدد من الأسواق ومغرياتها والمناسبات السياحية التي يمكن الاستفادة منها </a:t>
            </a:r>
            <a:r>
              <a:rPr lang="ar-SA" dirty="0"/>
              <a:t>والسوق الثاني هو </a:t>
            </a:r>
            <a:r>
              <a:rPr lang="ar-SA" b="1" dirty="0">
                <a:solidFill>
                  <a:srgbClr val="FF0000"/>
                </a:solidFill>
              </a:rPr>
              <a:t>سوق الطلب </a:t>
            </a:r>
            <a:r>
              <a:rPr lang="ar-SA" dirty="0"/>
              <a:t>ويتكون من الطلب المحتمل أو المستهلكين او الممكن استمالهم اي قضاء الاجازات ولديهم الامكانيات المادية، </a:t>
            </a:r>
            <a:r>
              <a:rPr lang="ar-SA" b="1" dirty="0">
                <a:solidFill>
                  <a:schemeClr val="accent1">
                    <a:lumMod val="75000"/>
                  </a:schemeClr>
                </a:solidFill>
              </a:rPr>
              <a:t>وتكون  الدراسة السوقية من خلال تجميع وتحليل عدد من المعلومات والبيانات وسوق العرض والطلب.</a:t>
            </a:r>
          </a:p>
          <a:p>
            <a:endParaRPr lang="ar-SA" dirty="0"/>
          </a:p>
        </p:txBody>
      </p:sp>
    </p:spTree>
    <p:extLst>
      <p:ext uri="{BB962C8B-B14F-4D97-AF65-F5344CB8AC3E}">
        <p14:creationId xmlns:p14="http://schemas.microsoft.com/office/powerpoint/2010/main" val="2938106676"/>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548680"/>
            <a:ext cx="7024744" cy="1621984"/>
          </a:xfrm>
        </p:spPr>
        <p:txBody>
          <a:bodyPr>
            <a:normAutofit/>
          </a:bodyPr>
          <a:lstStyle/>
          <a:p>
            <a:pPr algn="ctr"/>
            <a:r>
              <a:rPr lang="ar-SA" sz="2700" b="1" dirty="0">
                <a:solidFill>
                  <a:srgbClr val="00B050"/>
                </a:solidFill>
              </a:rPr>
              <a:t>ان تحليل المعلومات والبيانات تساعد على </a:t>
            </a:r>
            <a:r>
              <a:rPr lang="ar-SA" sz="2700" b="1" dirty="0" err="1">
                <a:solidFill>
                  <a:srgbClr val="00B050"/>
                </a:solidFill>
              </a:rPr>
              <a:t>مايلي</a:t>
            </a:r>
            <a:r>
              <a:rPr lang="ar-SA" sz="2700" b="1" dirty="0">
                <a:solidFill>
                  <a:srgbClr val="00B050"/>
                </a:solidFill>
              </a:rPr>
              <a:t>:</a:t>
            </a:r>
            <a:br>
              <a:rPr lang="ar-SA" sz="2700" b="1" dirty="0">
                <a:solidFill>
                  <a:srgbClr val="00B050"/>
                </a:solidFill>
              </a:rPr>
            </a:br>
            <a:endParaRPr lang="ar-SA" b="1" dirty="0">
              <a:solidFill>
                <a:srgbClr val="00B050"/>
              </a:solidFill>
            </a:endParaRPr>
          </a:p>
        </p:txBody>
      </p:sp>
      <p:sp>
        <p:nvSpPr>
          <p:cNvPr id="3" name="عنصر نائب للمحتوى 2"/>
          <p:cNvSpPr>
            <a:spLocks noGrp="1"/>
          </p:cNvSpPr>
          <p:nvPr>
            <p:ph idx="1"/>
          </p:nvPr>
        </p:nvSpPr>
        <p:spPr>
          <a:xfrm>
            <a:off x="467544" y="2348880"/>
            <a:ext cx="8136904" cy="3483749"/>
          </a:xfrm>
        </p:spPr>
        <p:txBody>
          <a:bodyPr/>
          <a:lstStyle/>
          <a:p>
            <a:pPr algn="just"/>
            <a:r>
              <a:rPr lang="ar-SA" b="1" dirty="0" smtClean="0"/>
              <a:t>اختيار </a:t>
            </a:r>
            <a:r>
              <a:rPr lang="ar-SA" b="1" dirty="0"/>
              <a:t>الشكل الامثل لبرامج الرحلات الملائمة لسوق الطلب من حيث المدة، المستوى، السعر المناسب.</a:t>
            </a:r>
          </a:p>
          <a:p>
            <a:pPr algn="just"/>
            <a:r>
              <a:rPr lang="ar-SA" b="1" dirty="0"/>
              <a:t> </a:t>
            </a:r>
            <a:r>
              <a:rPr lang="ar-SA" b="1" dirty="0" smtClean="0"/>
              <a:t>اختيار </a:t>
            </a:r>
            <a:r>
              <a:rPr lang="ar-SA" b="1" dirty="0"/>
              <a:t>الجهة السياحية المناسبة التي ينتظر ان يكون عليها حجم مناسب من الطلب.</a:t>
            </a:r>
          </a:p>
          <a:p>
            <a:pPr algn="just"/>
            <a:r>
              <a:rPr lang="ar-SA" b="1" dirty="0"/>
              <a:t> </a:t>
            </a:r>
            <a:r>
              <a:rPr lang="ar-SA" b="1" dirty="0" smtClean="0"/>
              <a:t>التعرف </a:t>
            </a:r>
            <a:r>
              <a:rPr lang="ar-SA" b="1" dirty="0"/>
              <a:t>على انواع الرحلات والبرامج التي يعرضها المنافسون.</a:t>
            </a:r>
          </a:p>
          <a:p>
            <a:endParaRPr lang="ar-SA" dirty="0"/>
          </a:p>
        </p:txBody>
      </p:sp>
    </p:spTree>
    <p:extLst>
      <p:ext uri="{BB962C8B-B14F-4D97-AF65-F5344CB8AC3E}">
        <p14:creationId xmlns:p14="http://schemas.microsoft.com/office/powerpoint/2010/main" val="546883890"/>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836712"/>
            <a:ext cx="8064896" cy="5544616"/>
          </a:xfrm>
        </p:spPr>
        <p:txBody>
          <a:bodyPr/>
          <a:lstStyle/>
          <a:p>
            <a:r>
              <a:rPr lang="ar-SA" b="1" dirty="0">
                <a:solidFill>
                  <a:srgbClr val="FF0000"/>
                </a:solidFill>
              </a:rPr>
              <a:t>مرحلة تخطيط البرامج السياحية </a:t>
            </a:r>
            <a:r>
              <a:rPr lang="ar-SA" b="1" dirty="0" smtClean="0">
                <a:solidFill>
                  <a:srgbClr val="FF0000"/>
                </a:solidFill>
              </a:rPr>
              <a:t>:</a:t>
            </a:r>
          </a:p>
          <a:p>
            <a:pPr marL="68580" indent="0">
              <a:buNone/>
            </a:pPr>
            <a:endParaRPr lang="ar-SA" b="1" dirty="0" smtClean="0">
              <a:solidFill>
                <a:srgbClr val="FF0000"/>
              </a:solidFill>
            </a:endParaRPr>
          </a:p>
          <a:p>
            <a:pPr marL="68580" indent="0" algn="just">
              <a:buNone/>
            </a:pPr>
            <a:r>
              <a:rPr lang="ar-SA" b="1" dirty="0" smtClean="0"/>
              <a:t>حيث </a:t>
            </a:r>
            <a:r>
              <a:rPr lang="ar-SA" b="1" dirty="0"/>
              <a:t>يبدأ ذلك </a:t>
            </a:r>
            <a:r>
              <a:rPr lang="ar-SA" b="1" dirty="0">
                <a:solidFill>
                  <a:schemeClr val="accent1">
                    <a:lumMod val="75000"/>
                  </a:schemeClr>
                </a:solidFill>
              </a:rPr>
              <a:t>بتحديد فكرة</a:t>
            </a:r>
            <a:r>
              <a:rPr lang="ar-SA" b="1" dirty="0"/>
              <a:t> الرحلة من واقع اتجاه تسويقي لدى الشركة المنظمة او اقتراح من الموردين او من احد الممثلين وذلك يكون من خلال </a:t>
            </a:r>
            <a:r>
              <a:rPr lang="ar-SA" b="1" dirty="0">
                <a:solidFill>
                  <a:schemeClr val="accent1">
                    <a:lumMod val="75000"/>
                  </a:schemeClr>
                </a:solidFill>
              </a:rPr>
              <a:t>وضع تخطيط لعدة برامج</a:t>
            </a:r>
            <a:r>
              <a:rPr lang="ar-SA" b="1" dirty="0"/>
              <a:t> </a:t>
            </a:r>
            <a:r>
              <a:rPr lang="ar-SA" b="1" dirty="0" smtClean="0"/>
              <a:t>مختلفة </a:t>
            </a:r>
            <a:r>
              <a:rPr lang="ar-SA" b="1" dirty="0"/>
              <a:t>واختيارها ثم اختيار المنتج </a:t>
            </a:r>
            <a:r>
              <a:rPr lang="ar-SA" b="1" dirty="0" smtClean="0"/>
              <a:t>الملائم.</a:t>
            </a:r>
          </a:p>
          <a:p>
            <a:pPr marL="68580" indent="0" algn="just">
              <a:buNone/>
            </a:pPr>
            <a:endParaRPr lang="ar-SA" b="1" dirty="0" smtClean="0"/>
          </a:p>
          <a:p>
            <a:pPr algn="just"/>
            <a:r>
              <a:rPr lang="ar-SA" b="1" dirty="0" smtClean="0">
                <a:solidFill>
                  <a:srgbClr val="FF0000"/>
                </a:solidFill>
              </a:rPr>
              <a:t>المفاوضة </a:t>
            </a:r>
            <a:r>
              <a:rPr lang="ar-SA" b="1" dirty="0">
                <a:solidFill>
                  <a:srgbClr val="FF0000"/>
                </a:solidFill>
              </a:rPr>
              <a:t>مع الموردين </a:t>
            </a:r>
            <a:r>
              <a:rPr lang="ar-SA" b="1" dirty="0" smtClean="0">
                <a:solidFill>
                  <a:srgbClr val="FF0000"/>
                </a:solidFill>
              </a:rPr>
              <a:t>:</a:t>
            </a:r>
          </a:p>
          <a:p>
            <a:pPr marL="68580" indent="0" algn="just">
              <a:buNone/>
            </a:pPr>
            <a:r>
              <a:rPr lang="ar-SA" b="1" dirty="0" smtClean="0"/>
              <a:t> </a:t>
            </a:r>
            <a:r>
              <a:rPr lang="ar-SA" b="1" dirty="0"/>
              <a:t>وذلك في حالة اعداد برامج سياحية للسوق الداخلية  والتفاوض مع وكالات السياحة للخدمات في الجهات المستقبلة للسائحين وذلك حول الاسعار والمواعيد والشروط المتعلقة بالتخفيضات واساليب الدفع </a:t>
            </a:r>
            <a:r>
              <a:rPr lang="ar-SA" b="1" dirty="0" smtClean="0"/>
              <a:t>.</a:t>
            </a:r>
            <a:endParaRPr lang="ar-SA" b="1" dirty="0"/>
          </a:p>
        </p:txBody>
      </p:sp>
    </p:spTree>
    <p:extLst>
      <p:ext uri="{BB962C8B-B14F-4D97-AF65-F5344CB8AC3E}">
        <p14:creationId xmlns:p14="http://schemas.microsoft.com/office/powerpoint/2010/main" val="698909721"/>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836712"/>
            <a:ext cx="7992888" cy="5544616"/>
          </a:xfrm>
        </p:spPr>
        <p:txBody>
          <a:bodyPr>
            <a:normAutofit fontScale="92500" lnSpcReduction="10000"/>
          </a:bodyPr>
          <a:lstStyle/>
          <a:p>
            <a:r>
              <a:rPr lang="ar-SA" sz="2800" b="1" dirty="0">
                <a:solidFill>
                  <a:srgbClr val="FF0000"/>
                </a:solidFill>
              </a:rPr>
              <a:t>مرحلة التنشيط </a:t>
            </a:r>
            <a:r>
              <a:rPr lang="ar-SA" sz="2800" b="1" dirty="0" smtClean="0">
                <a:solidFill>
                  <a:srgbClr val="FF0000"/>
                </a:solidFill>
              </a:rPr>
              <a:t>:</a:t>
            </a:r>
          </a:p>
          <a:p>
            <a:pPr marL="68580" indent="0" algn="just">
              <a:buNone/>
            </a:pPr>
            <a:r>
              <a:rPr lang="ar-SA" b="1" dirty="0" smtClean="0"/>
              <a:t>وتشمل </a:t>
            </a:r>
            <a:r>
              <a:rPr lang="ar-SA" b="1" dirty="0"/>
              <a:t>اعداد المطبوعات والاعلانات والاتصال بالعملاء وبالبريد المباشر والعلاقات العامة، ومن ذلك اختيار انسب اساليب التنشيط وهناك ادوات للتنشيط وعرض المنتج منها الكتالوج او النشرة التي تعرض فيها الشركة المنظمة مجموعة برامجها.</a:t>
            </a:r>
          </a:p>
          <a:p>
            <a:pPr algn="just"/>
            <a:r>
              <a:rPr lang="ar-SA" sz="2800" b="1" dirty="0" smtClean="0">
                <a:solidFill>
                  <a:srgbClr val="FF0000"/>
                </a:solidFill>
              </a:rPr>
              <a:t>مرحلة </a:t>
            </a:r>
            <a:r>
              <a:rPr lang="ar-SA" sz="2800" b="1" dirty="0">
                <a:solidFill>
                  <a:srgbClr val="FF0000"/>
                </a:solidFill>
              </a:rPr>
              <a:t>اعداد الوثائق </a:t>
            </a:r>
            <a:r>
              <a:rPr lang="ar-SA" sz="2800" b="1" dirty="0" smtClean="0">
                <a:solidFill>
                  <a:srgbClr val="FF0000"/>
                </a:solidFill>
              </a:rPr>
              <a:t>:</a:t>
            </a:r>
          </a:p>
          <a:p>
            <a:pPr marL="68580" indent="0" algn="just">
              <a:buNone/>
            </a:pPr>
            <a:r>
              <a:rPr lang="ar-SA" b="1" dirty="0" smtClean="0"/>
              <a:t>وتتضمن </a:t>
            </a:r>
            <a:r>
              <a:rPr lang="ar-SA" b="1" dirty="0"/>
              <a:t>اعداد كشوفات بأسماء المشتركين وإصدار تذاكر السفر القائم وغير ذلك الوثائق التي تقدم للسائحين قبل سفرهم</a:t>
            </a:r>
            <a:r>
              <a:rPr lang="ar-SA" b="1" dirty="0" smtClean="0"/>
              <a:t>.</a:t>
            </a:r>
          </a:p>
          <a:p>
            <a:pPr marL="68580" indent="0" algn="just">
              <a:buNone/>
            </a:pPr>
            <a:endParaRPr lang="ar-SA" dirty="0"/>
          </a:p>
          <a:p>
            <a:pPr algn="just"/>
            <a:r>
              <a:rPr lang="ar-SA" sz="2800" b="1" dirty="0" smtClean="0">
                <a:solidFill>
                  <a:srgbClr val="FF0000"/>
                </a:solidFill>
              </a:rPr>
              <a:t>مرحلة </a:t>
            </a:r>
            <a:r>
              <a:rPr lang="ar-SA" sz="2800" b="1" dirty="0">
                <a:solidFill>
                  <a:srgbClr val="FF0000"/>
                </a:solidFill>
              </a:rPr>
              <a:t>مداومة الاتصال بالموردين </a:t>
            </a:r>
            <a:r>
              <a:rPr lang="ar-SA" sz="2800" b="1" dirty="0" smtClean="0">
                <a:solidFill>
                  <a:srgbClr val="FF0000"/>
                </a:solidFill>
              </a:rPr>
              <a:t>:</a:t>
            </a:r>
          </a:p>
          <a:p>
            <a:pPr marL="68580" indent="0" algn="just">
              <a:buNone/>
            </a:pPr>
            <a:r>
              <a:rPr lang="ar-SA" b="1" dirty="0" smtClean="0"/>
              <a:t>يجب </a:t>
            </a:r>
            <a:r>
              <a:rPr lang="ar-SA" b="1" dirty="0"/>
              <a:t>هنا الاتصال بالموردين والتأكد من الحجوزات والاتفاقيات المحلية والخارجية كاملة وانها سارية المفعول وبدون تغيرات وتزويدهم بكشوفات اسماء المشتركين وتوزيعاتهم</a:t>
            </a:r>
          </a:p>
          <a:p>
            <a:endParaRPr lang="ar-SA" dirty="0"/>
          </a:p>
        </p:txBody>
      </p:sp>
    </p:spTree>
    <p:extLst>
      <p:ext uri="{BB962C8B-B14F-4D97-AF65-F5344CB8AC3E}">
        <p14:creationId xmlns:p14="http://schemas.microsoft.com/office/powerpoint/2010/main" val="818249027"/>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836712"/>
            <a:ext cx="8136904" cy="5616624"/>
          </a:xfrm>
        </p:spPr>
        <p:txBody>
          <a:bodyPr/>
          <a:lstStyle/>
          <a:p>
            <a:r>
              <a:rPr lang="ar-SA" sz="2800" b="1" dirty="0">
                <a:solidFill>
                  <a:srgbClr val="FF0000"/>
                </a:solidFill>
              </a:rPr>
              <a:t>اعداد التكلفة </a:t>
            </a:r>
            <a:r>
              <a:rPr lang="ar-SA" sz="2800" b="1" dirty="0" smtClean="0">
                <a:solidFill>
                  <a:srgbClr val="FF0000"/>
                </a:solidFill>
              </a:rPr>
              <a:t>:</a:t>
            </a:r>
          </a:p>
          <a:p>
            <a:pPr marL="68580" indent="0" algn="just">
              <a:buNone/>
            </a:pPr>
            <a:r>
              <a:rPr lang="ar-SA" dirty="0" smtClean="0"/>
              <a:t> </a:t>
            </a:r>
            <a:r>
              <a:rPr lang="ar-SA" b="1" dirty="0"/>
              <a:t>ويتم ذلك من تجزئة مكونات الرحلة وتحديد كلفة كل مكون على حدة ومنها عناصر النقل والاقامة والخدمات السياحية وتكاليف الخدمات التي تقدم للسائحين من نقل داخلي وزيارات وارشادات سياحية، والتكاليف الادارية وتكاليف الدعاية ونسبة الربح</a:t>
            </a:r>
            <a:r>
              <a:rPr lang="ar-SA" dirty="0"/>
              <a:t>.</a:t>
            </a:r>
          </a:p>
          <a:p>
            <a:r>
              <a:rPr lang="ar-SA" sz="2800" b="1" dirty="0" smtClean="0">
                <a:solidFill>
                  <a:srgbClr val="FF0000"/>
                </a:solidFill>
              </a:rPr>
              <a:t>مرحلة </a:t>
            </a:r>
            <a:r>
              <a:rPr lang="ar-SA" sz="2800" b="1" dirty="0">
                <a:solidFill>
                  <a:srgbClr val="FF0000"/>
                </a:solidFill>
              </a:rPr>
              <a:t>الاتفاقات </a:t>
            </a:r>
            <a:r>
              <a:rPr lang="ar-SA" sz="2800" b="1" dirty="0" smtClean="0">
                <a:solidFill>
                  <a:srgbClr val="FF0000"/>
                </a:solidFill>
              </a:rPr>
              <a:t>:</a:t>
            </a:r>
          </a:p>
          <a:p>
            <a:pPr marL="68580" indent="0" algn="just">
              <a:buNone/>
            </a:pPr>
            <a:r>
              <a:rPr lang="ar-SA" b="1" dirty="0" smtClean="0"/>
              <a:t>حيث </a:t>
            </a:r>
            <a:r>
              <a:rPr lang="ar-SA" b="1" dirty="0"/>
              <a:t>تتم مرحلة المفاوضة مع الموردين والوكلاء السياحين واعداد التكلفة في وقت واحد وعند الاقتناع بموقف محدد تجري الاتفاقات النهائية مع الاطراف  المختلفة والتي تقدم الخدمات والعناصر اللازمة للتنفيذ.</a:t>
            </a:r>
          </a:p>
          <a:p>
            <a:endParaRPr lang="ar-SA" dirty="0"/>
          </a:p>
        </p:txBody>
      </p:sp>
    </p:spTree>
    <p:extLst>
      <p:ext uri="{BB962C8B-B14F-4D97-AF65-F5344CB8AC3E}">
        <p14:creationId xmlns:p14="http://schemas.microsoft.com/office/powerpoint/2010/main" val="247105545"/>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622</Words>
  <Application>Microsoft Office PowerPoint</Application>
  <PresentationFormat>عرض على الشاشة (3:4)‏</PresentationFormat>
  <Paragraphs>91</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أوستن</vt:lpstr>
      <vt:lpstr>عرض تقديمي في PowerPoint</vt:lpstr>
      <vt:lpstr>عرض تقديمي في PowerPoint</vt:lpstr>
      <vt:lpstr>عرض تقديمي في PowerPoint</vt:lpstr>
      <vt:lpstr>عرض تقديمي في PowerPoint</vt:lpstr>
      <vt:lpstr>عرض تقديمي في PowerPoint</vt:lpstr>
      <vt:lpstr>ان تحليل المعلومات والبيانات تساعد على مايلي: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2015-05-26T08:11:04Z</dcterms:created>
  <dcterms:modified xsi:type="dcterms:W3CDTF">2015-05-26T08:11:42Z</dcterms:modified>
</cp:coreProperties>
</file>