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4A96C1-63DC-48DE-B550-B1C4FDE36473}" type="doc">
      <dgm:prSet loTypeId="urn:microsoft.com/office/officeart/2005/8/layout/vList4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IQ"/>
        </a:p>
      </dgm:t>
    </dgm:pt>
    <dgm:pt modelId="{895422BE-2A3B-4AB0-B50D-21FA2B0697ED}">
      <dgm:prSet custT="1"/>
      <dgm:spPr/>
      <dgm:t>
        <a:bodyPr/>
        <a:lstStyle/>
        <a:p>
          <a:pPr rtl="1"/>
          <a:r>
            <a:rPr lang="ar-IQ" sz="4000" b="1" u="none" dirty="0" smtClean="0"/>
            <a:t>الشروط الواجب توفرها في وكيل السفر</a:t>
          </a:r>
        </a:p>
      </dgm:t>
    </dgm:pt>
    <dgm:pt modelId="{CC655EA7-094C-446A-AFB0-1D0B467A0656}" type="parTrans" cxnId="{217D7EC5-9A7A-43A1-B396-D880D86F2AF3}">
      <dgm:prSet/>
      <dgm:spPr/>
      <dgm:t>
        <a:bodyPr/>
        <a:lstStyle/>
        <a:p>
          <a:pPr rtl="1"/>
          <a:endParaRPr lang="ar-IQ"/>
        </a:p>
      </dgm:t>
    </dgm:pt>
    <dgm:pt modelId="{F4783448-CD8D-4F91-8BF7-D4188A3A1BDF}" type="sibTrans" cxnId="{217D7EC5-9A7A-43A1-B396-D880D86F2AF3}">
      <dgm:prSet/>
      <dgm:spPr/>
      <dgm:t>
        <a:bodyPr/>
        <a:lstStyle/>
        <a:p>
          <a:pPr rtl="1"/>
          <a:endParaRPr lang="ar-IQ"/>
        </a:p>
      </dgm:t>
    </dgm:pt>
    <dgm:pt modelId="{6E9B72B5-A67B-487C-B4BC-0D2794365B17}">
      <dgm:prSet/>
      <dgm:spPr/>
      <dgm:t>
        <a:bodyPr/>
        <a:lstStyle/>
        <a:p>
          <a:pPr rtl="1"/>
          <a:r>
            <a:rPr lang="ar-IQ" b="1" dirty="0" smtClean="0"/>
            <a:t>1- ان يكون وكيل السفر خبير في الرحلات المحلية والعالمية وان يكون على درجة عالية من الكفاءة في عمله.</a:t>
          </a:r>
          <a:endParaRPr lang="en-US" b="1" dirty="0"/>
        </a:p>
      </dgm:t>
    </dgm:pt>
    <dgm:pt modelId="{527FCE2A-8BA9-4B3A-A129-D2271F170F6F}" type="parTrans" cxnId="{F2495AE3-939C-434F-A060-7E03CA5D0806}">
      <dgm:prSet/>
      <dgm:spPr/>
      <dgm:t>
        <a:bodyPr/>
        <a:lstStyle/>
        <a:p>
          <a:pPr rtl="1"/>
          <a:endParaRPr lang="ar-IQ"/>
        </a:p>
      </dgm:t>
    </dgm:pt>
    <dgm:pt modelId="{9001E577-7628-43C9-B5A5-1DB86381A4B1}" type="sibTrans" cxnId="{F2495AE3-939C-434F-A060-7E03CA5D0806}">
      <dgm:prSet/>
      <dgm:spPr/>
      <dgm:t>
        <a:bodyPr/>
        <a:lstStyle/>
        <a:p>
          <a:pPr rtl="1"/>
          <a:endParaRPr lang="ar-IQ"/>
        </a:p>
      </dgm:t>
    </dgm:pt>
    <dgm:pt modelId="{AA3C4ECA-8157-4609-B257-B5D460262A27}">
      <dgm:prSet/>
      <dgm:spPr/>
      <dgm:t>
        <a:bodyPr/>
        <a:lstStyle/>
        <a:p>
          <a:pPr rtl="1"/>
          <a:r>
            <a:rPr lang="ar-IQ" b="1" dirty="0" smtClean="0"/>
            <a:t>2- ان يكون مخلصاً في عمله حتى يستطيع ان يتفوق على مناخه.</a:t>
          </a:r>
          <a:endParaRPr lang="en-US" b="1" dirty="0"/>
        </a:p>
      </dgm:t>
    </dgm:pt>
    <dgm:pt modelId="{B87128A2-8A10-4565-AE8F-3EA7889FC505}" type="parTrans" cxnId="{D517CE70-9C4A-4FC2-8A6D-F69C4562B48E}">
      <dgm:prSet/>
      <dgm:spPr/>
      <dgm:t>
        <a:bodyPr/>
        <a:lstStyle/>
        <a:p>
          <a:pPr rtl="1"/>
          <a:endParaRPr lang="ar-IQ"/>
        </a:p>
      </dgm:t>
    </dgm:pt>
    <dgm:pt modelId="{23905744-B949-442A-AA94-B4E2431817BA}" type="sibTrans" cxnId="{D517CE70-9C4A-4FC2-8A6D-F69C4562B48E}">
      <dgm:prSet/>
      <dgm:spPr/>
      <dgm:t>
        <a:bodyPr/>
        <a:lstStyle/>
        <a:p>
          <a:pPr rtl="1"/>
          <a:endParaRPr lang="ar-IQ"/>
        </a:p>
      </dgm:t>
    </dgm:pt>
    <dgm:pt modelId="{BB52148C-AC9C-4750-B328-4F5180CF3DD6}">
      <dgm:prSet/>
      <dgm:spPr/>
      <dgm:t>
        <a:bodyPr/>
        <a:lstStyle/>
        <a:p>
          <a:pPr rtl="1"/>
          <a:r>
            <a:rPr lang="ar-IQ" b="1" dirty="0" smtClean="0"/>
            <a:t>3- ان يرتب وكيل السفر سفرات وحجوزات السياح من خلال تقديم هذه الخدمات </a:t>
          </a:r>
          <a:r>
            <a:rPr lang="ar-IQ" b="1" smtClean="0"/>
            <a:t>بشكل جيد.</a:t>
          </a:r>
          <a:endParaRPr lang="en-US" b="1" dirty="0"/>
        </a:p>
      </dgm:t>
    </dgm:pt>
    <dgm:pt modelId="{A97D08A2-F955-4D03-800C-DA0EF0FC4556}" type="parTrans" cxnId="{07693851-08D6-4B6B-A23C-CE6FE04CA029}">
      <dgm:prSet/>
      <dgm:spPr/>
      <dgm:t>
        <a:bodyPr/>
        <a:lstStyle/>
        <a:p>
          <a:pPr rtl="1"/>
          <a:endParaRPr lang="ar-IQ"/>
        </a:p>
      </dgm:t>
    </dgm:pt>
    <dgm:pt modelId="{22992616-B4EC-4338-840A-F7EE9D5FD512}" type="sibTrans" cxnId="{07693851-08D6-4B6B-A23C-CE6FE04CA029}">
      <dgm:prSet/>
      <dgm:spPr/>
      <dgm:t>
        <a:bodyPr/>
        <a:lstStyle/>
        <a:p>
          <a:pPr rtl="1"/>
          <a:endParaRPr lang="ar-IQ"/>
        </a:p>
      </dgm:t>
    </dgm:pt>
    <dgm:pt modelId="{B6DE5A46-1C48-4FC8-B4FF-FCA07B4C7890}">
      <dgm:prSet custT="1"/>
      <dgm:spPr/>
      <dgm:t>
        <a:bodyPr/>
        <a:lstStyle/>
        <a:p>
          <a:pPr rtl="1"/>
          <a:r>
            <a:rPr lang="ar-IQ" sz="2800" b="1" dirty="0" smtClean="0"/>
            <a:t>4- بذل الجهود في العمل للحجوزات واصدار تذاكر السفر وتقديم معلومات الى المواطنين.</a:t>
          </a:r>
          <a:endParaRPr lang="en-US" sz="2800" b="1" dirty="0"/>
        </a:p>
      </dgm:t>
    </dgm:pt>
    <dgm:pt modelId="{B6F3E9AD-C9DF-47C7-B788-2D5EB0E43BE4}" type="parTrans" cxnId="{82D709FE-085A-4057-9648-05D65C6A8339}">
      <dgm:prSet/>
      <dgm:spPr/>
      <dgm:t>
        <a:bodyPr/>
        <a:lstStyle/>
        <a:p>
          <a:pPr rtl="1"/>
          <a:endParaRPr lang="ar-IQ"/>
        </a:p>
      </dgm:t>
    </dgm:pt>
    <dgm:pt modelId="{B6972338-A726-4C21-AC6D-7346EA594DB3}" type="sibTrans" cxnId="{82D709FE-085A-4057-9648-05D65C6A8339}">
      <dgm:prSet/>
      <dgm:spPr/>
      <dgm:t>
        <a:bodyPr/>
        <a:lstStyle/>
        <a:p>
          <a:pPr rtl="1"/>
          <a:endParaRPr lang="ar-IQ"/>
        </a:p>
      </dgm:t>
    </dgm:pt>
    <dgm:pt modelId="{3B63C433-A1A9-4CCD-9B73-5300CE0C5A90}" type="pres">
      <dgm:prSet presAssocID="{E84A96C1-63DC-48DE-B550-B1C4FDE3647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05D0373F-8EE0-4ECC-B612-AF01560A809E}" type="pres">
      <dgm:prSet presAssocID="{895422BE-2A3B-4AB0-B50D-21FA2B0697ED}" presName="comp" presStyleCnt="0"/>
      <dgm:spPr/>
    </dgm:pt>
    <dgm:pt modelId="{7D999B40-44EC-4069-ACC4-026640F90B5C}" type="pres">
      <dgm:prSet presAssocID="{895422BE-2A3B-4AB0-B50D-21FA2B0697ED}" presName="box" presStyleLbl="node1" presStyleIdx="0" presStyleCnt="5"/>
      <dgm:spPr/>
      <dgm:t>
        <a:bodyPr/>
        <a:lstStyle/>
        <a:p>
          <a:pPr rtl="1"/>
          <a:endParaRPr lang="ar-IQ"/>
        </a:p>
      </dgm:t>
    </dgm:pt>
    <dgm:pt modelId="{175526D4-84A2-4ED5-8E02-37AB92A71E3F}" type="pres">
      <dgm:prSet presAssocID="{895422BE-2A3B-4AB0-B50D-21FA2B0697ED}" presName="img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IQ"/>
        </a:p>
      </dgm:t>
    </dgm:pt>
    <dgm:pt modelId="{1438A748-E846-4737-9903-4E9EBB9FAE44}" type="pres">
      <dgm:prSet presAssocID="{895422BE-2A3B-4AB0-B50D-21FA2B0697ED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0A75BB0-D77C-476C-B769-CD3E4B257FCA}" type="pres">
      <dgm:prSet presAssocID="{F4783448-CD8D-4F91-8BF7-D4188A3A1BDF}" presName="spacer" presStyleCnt="0"/>
      <dgm:spPr/>
    </dgm:pt>
    <dgm:pt modelId="{F5D4E4E8-44D5-46B7-A6BC-BA932656C851}" type="pres">
      <dgm:prSet presAssocID="{6E9B72B5-A67B-487C-B4BC-0D2794365B17}" presName="comp" presStyleCnt="0"/>
      <dgm:spPr/>
    </dgm:pt>
    <dgm:pt modelId="{921707F7-A786-4BE2-9BE7-0D77DC4C530A}" type="pres">
      <dgm:prSet presAssocID="{6E9B72B5-A67B-487C-B4BC-0D2794365B17}" presName="box" presStyleLbl="node1" presStyleIdx="1" presStyleCnt="5"/>
      <dgm:spPr/>
      <dgm:t>
        <a:bodyPr/>
        <a:lstStyle/>
        <a:p>
          <a:pPr rtl="1"/>
          <a:endParaRPr lang="ar-IQ"/>
        </a:p>
      </dgm:t>
    </dgm:pt>
    <dgm:pt modelId="{9690BC04-C50F-4366-A6D0-A1C9E558D05A}" type="pres">
      <dgm:prSet presAssocID="{6E9B72B5-A67B-487C-B4BC-0D2794365B17}" presName="img" presStyleLbl="fgImgPlace1" presStyleIdx="1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IQ"/>
        </a:p>
      </dgm:t>
    </dgm:pt>
    <dgm:pt modelId="{0104C572-73CE-4A24-B9A1-81EF5AC32BF3}" type="pres">
      <dgm:prSet presAssocID="{6E9B72B5-A67B-487C-B4BC-0D2794365B17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35BB738-F951-4F23-B5FE-814F666EF0A4}" type="pres">
      <dgm:prSet presAssocID="{9001E577-7628-43C9-B5A5-1DB86381A4B1}" presName="spacer" presStyleCnt="0"/>
      <dgm:spPr/>
    </dgm:pt>
    <dgm:pt modelId="{A6D19115-8BCC-44B3-A88E-AD83A1601099}" type="pres">
      <dgm:prSet presAssocID="{AA3C4ECA-8157-4609-B257-B5D460262A27}" presName="comp" presStyleCnt="0"/>
      <dgm:spPr/>
    </dgm:pt>
    <dgm:pt modelId="{125A13F1-C49F-41D1-BD38-2D4700CA866A}" type="pres">
      <dgm:prSet presAssocID="{AA3C4ECA-8157-4609-B257-B5D460262A27}" presName="box" presStyleLbl="node1" presStyleIdx="2" presStyleCnt="5"/>
      <dgm:spPr/>
      <dgm:t>
        <a:bodyPr/>
        <a:lstStyle/>
        <a:p>
          <a:pPr rtl="1"/>
          <a:endParaRPr lang="ar-IQ"/>
        </a:p>
      </dgm:t>
    </dgm:pt>
    <dgm:pt modelId="{81DDC1B9-C6C2-4F95-8150-A7B2812D4EFF}" type="pres">
      <dgm:prSet presAssocID="{AA3C4ECA-8157-4609-B257-B5D460262A27}" presName="img" presStyleLbl="fgImgPlace1" presStyleIdx="2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IQ"/>
        </a:p>
      </dgm:t>
    </dgm:pt>
    <dgm:pt modelId="{8BA067CA-7B29-4193-A1D1-7E93AB191779}" type="pres">
      <dgm:prSet presAssocID="{AA3C4ECA-8157-4609-B257-B5D460262A27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52C7717-D705-4AC1-8B2B-C9AC079936F4}" type="pres">
      <dgm:prSet presAssocID="{23905744-B949-442A-AA94-B4E2431817BA}" presName="spacer" presStyleCnt="0"/>
      <dgm:spPr/>
    </dgm:pt>
    <dgm:pt modelId="{EEBBE0A0-67A2-4FCF-B762-6B77311D3444}" type="pres">
      <dgm:prSet presAssocID="{BB52148C-AC9C-4750-B328-4F5180CF3DD6}" presName="comp" presStyleCnt="0"/>
      <dgm:spPr/>
    </dgm:pt>
    <dgm:pt modelId="{AFA276AA-140D-4E94-956C-1ED9DEB20742}" type="pres">
      <dgm:prSet presAssocID="{BB52148C-AC9C-4750-B328-4F5180CF3DD6}" presName="box" presStyleLbl="node1" presStyleIdx="3" presStyleCnt="5"/>
      <dgm:spPr/>
      <dgm:t>
        <a:bodyPr/>
        <a:lstStyle/>
        <a:p>
          <a:pPr rtl="1"/>
          <a:endParaRPr lang="ar-IQ"/>
        </a:p>
      </dgm:t>
    </dgm:pt>
    <dgm:pt modelId="{A16D880F-F1FD-4B17-9221-26757DCDD5F9}" type="pres">
      <dgm:prSet presAssocID="{BB52148C-AC9C-4750-B328-4F5180CF3DD6}" presName="img" presStyleLbl="fgImgPlace1" presStyleIdx="3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IQ"/>
        </a:p>
      </dgm:t>
    </dgm:pt>
    <dgm:pt modelId="{E9259573-3C8A-47CB-9C70-5C813D0EC0EF}" type="pres">
      <dgm:prSet presAssocID="{BB52148C-AC9C-4750-B328-4F5180CF3DD6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041D532-0F66-41AD-AE83-6D5FCA2310F6}" type="pres">
      <dgm:prSet presAssocID="{22992616-B4EC-4338-840A-F7EE9D5FD512}" presName="spacer" presStyleCnt="0"/>
      <dgm:spPr/>
    </dgm:pt>
    <dgm:pt modelId="{04A4CD8F-00B9-4A18-933B-A35694ED98D6}" type="pres">
      <dgm:prSet presAssocID="{B6DE5A46-1C48-4FC8-B4FF-FCA07B4C7890}" presName="comp" presStyleCnt="0"/>
      <dgm:spPr/>
    </dgm:pt>
    <dgm:pt modelId="{76DF09AE-ACCA-4D7D-9EF4-8DB177700B80}" type="pres">
      <dgm:prSet presAssocID="{B6DE5A46-1C48-4FC8-B4FF-FCA07B4C7890}" presName="box" presStyleLbl="node1" presStyleIdx="4" presStyleCnt="5"/>
      <dgm:spPr/>
      <dgm:t>
        <a:bodyPr/>
        <a:lstStyle/>
        <a:p>
          <a:pPr rtl="1"/>
          <a:endParaRPr lang="ar-IQ"/>
        </a:p>
      </dgm:t>
    </dgm:pt>
    <dgm:pt modelId="{4DF5959F-935F-491A-BC44-7ACEA1E2AC20}" type="pres">
      <dgm:prSet presAssocID="{B6DE5A46-1C48-4FC8-B4FF-FCA07B4C7890}" presName="img" presStyleLbl="fgImgPlace1" presStyleIdx="4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IQ"/>
        </a:p>
      </dgm:t>
    </dgm:pt>
    <dgm:pt modelId="{CEF55D83-F227-43F6-8EF8-74FFB74717B8}" type="pres">
      <dgm:prSet presAssocID="{B6DE5A46-1C48-4FC8-B4FF-FCA07B4C7890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217D7EC5-9A7A-43A1-B396-D880D86F2AF3}" srcId="{E84A96C1-63DC-48DE-B550-B1C4FDE36473}" destId="{895422BE-2A3B-4AB0-B50D-21FA2B0697ED}" srcOrd="0" destOrd="0" parTransId="{CC655EA7-094C-446A-AFB0-1D0B467A0656}" sibTransId="{F4783448-CD8D-4F91-8BF7-D4188A3A1BDF}"/>
    <dgm:cxn modelId="{914DC080-863B-43A6-AC64-2D57CAA5F3C7}" type="presOf" srcId="{BB52148C-AC9C-4750-B328-4F5180CF3DD6}" destId="{E9259573-3C8A-47CB-9C70-5C813D0EC0EF}" srcOrd="1" destOrd="0" presId="urn:microsoft.com/office/officeart/2005/8/layout/vList4#1"/>
    <dgm:cxn modelId="{82D709FE-085A-4057-9648-05D65C6A8339}" srcId="{E84A96C1-63DC-48DE-B550-B1C4FDE36473}" destId="{B6DE5A46-1C48-4FC8-B4FF-FCA07B4C7890}" srcOrd="4" destOrd="0" parTransId="{B6F3E9AD-C9DF-47C7-B788-2D5EB0E43BE4}" sibTransId="{B6972338-A726-4C21-AC6D-7346EA594DB3}"/>
    <dgm:cxn modelId="{2F923049-B212-43A8-A122-A3CE797C57C5}" type="presOf" srcId="{895422BE-2A3B-4AB0-B50D-21FA2B0697ED}" destId="{1438A748-E846-4737-9903-4E9EBB9FAE44}" srcOrd="1" destOrd="0" presId="urn:microsoft.com/office/officeart/2005/8/layout/vList4#1"/>
    <dgm:cxn modelId="{B4B3C8EB-DAF0-4E68-A8E0-C05A77B19CEB}" type="presOf" srcId="{AA3C4ECA-8157-4609-B257-B5D460262A27}" destId="{125A13F1-C49F-41D1-BD38-2D4700CA866A}" srcOrd="0" destOrd="0" presId="urn:microsoft.com/office/officeart/2005/8/layout/vList4#1"/>
    <dgm:cxn modelId="{1B2B3320-FEDF-4C5F-8B49-933A96F053AF}" type="presOf" srcId="{B6DE5A46-1C48-4FC8-B4FF-FCA07B4C7890}" destId="{76DF09AE-ACCA-4D7D-9EF4-8DB177700B80}" srcOrd="0" destOrd="0" presId="urn:microsoft.com/office/officeart/2005/8/layout/vList4#1"/>
    <dgm:cxn modelId="{C908ED85-5406-4278-B6A0-E6DBA43F59E2}" type="presOf" srcId="{895422BE-2A3B-4AB0-B50D-21FA2B0697ED}" destId="{7D999B40-44EC-4069-ACC4-026640F90B5C}" srcOrd="0" destOrd="0" presId="urn:microsoft.com/office/officeart/2005/8/layout/vList4#1"/>
    <dgm:cxn modelId="{D517CE70-9C4A-4FC2-8A6D-F69C4562B48E}" srcId="{E84A96C1-63DC-48DE-B550-B1C4FDE36473}" destId="{AA3C4ECA-8157-4609-B257-B5D460262A27}" srcOrd="2" destOrd="0" parTransId="{B87128A2-8A10-4565-AE8F-3EA7889FC505}" sibTransId="{23905744-B949-442A-AA94-B4E2431817BA}"/>
    <dgm:cxn modelId="{F2F85E81-A607-4077-94D9-B914C6D933FC}" type="presOf" srcId="{6E9B72B5-A67B-487C-B4BC-0D2794365B17}" destId="{0104C572-73CE-4A24-B9A1-81EF5AC32BF3}" srcOrd="1" destOrd="0" presId="urn:microsoft.com/office/officeart/2005/8/layout/vList4#1"/>
    <dgm:cxn modelId="{B1A59182-D576-4D18-932A-6EF14F97F708}" type="presOf" srcId="{AA3C4ECA-8157-4609-B257-B5D460262A27}" destId="{8BA067CA-7B29-4193-A1D1-7E93AB191779}" srcOrd="1" destOrd="0" presId="urn:microsoft.com/office/officeart/2005/8/layout/vList4#1"/>
    <dgm:cxn modelId="{07693851-08D6-4B6B-A23C-CE6FE04CA029}" srcId="{E84A96C1-63DC-48DE-B550-B1C4FDE36473}" destId="{BB52148C-AC9C-4750-B328-4F5180CF3DD6}" srcOrd="3" destOrd="0" parTransId="{A97D08A2-F955-4D03-800C-DA0EF0FC4556}" sibTransId="{22992616-B4EC-4338-840A-F7EE9D5FD512}"/>
    <dgm:cxn modelId="{51F63008-B900-4C32-8406-2112091C530C}" type="presOf" srcId="{E84A96C1-63DC-48DE-B550-B1C4FDE36473}" destId="{3B63C433-A1A9-4CCD-9B73-5300CE0C5A90}" srcOrd="0" destOrd="0" presId="urn:microsoft.com/office/officeart/2005/8/layout/vList4#1"/>
    <dgm:cxn modelId="{458B0F68-A3B3-4364-A1F6-96F3BFB33D1F}" type="presOf" srcId="{B6DE5A46-1C48-4FC8-B4FF-FCA07B4C7890}" destId="{CEF55D83-F227-43F6-8EF8-74FFB74717B8}" srcOrd="1" destOrd="0" presId="urn:microsoft.com/office/officeart/2005/8/layout/vList4#1"/>
    <dgm:cxn modelId="{F2495AE3-939C-434F-A060-7E03CA5D0806}" srcId="{E84A96C1-63DC-48DE-B550-B1C4FDE36473}" destId="{6E9B72B5-A67B-487C-B4BC-0D2794365B17}" srcOrd="1" destOrd="0" parTransId="{527FCE2A-8BA9-4B3A-A129-D2271F170F6F}" sibTransId="{9001E577-7628-43C9-B5A5-1DB86381A4B1}"/>
    <dgm:cxn modelId="{65EEF6AC-7A99-486E-BB42-ED5A430FB8CF}" type="presOf" srcId="{BB52148C-AC9C-4750-B328-4F5180CF3DD6}" destId="{AFA276AA-140D-4E94-956C-1ED9DEB20742}" srcOrd="0" destOrd="0" presId="urn:microsoft.com/office/officeart/2005/8/layout/vList4#1"/>
    <dgm:cxn modelId="{C8A34489-A583-44D5-974D-C14E5B2D3B0E}" type="presOf" srcId="{6E9B72B5-A67B-487C-B4BC-0D2794365B17}" destId="{921707F7-A786-4BE2-9BE7-0D77DC4C530A}" srcOrd="0" destOrd="0" presId="urn:microsoft.com/office/officeart/2005/8/layout/vList4#1"/>
    <dgm:cxn modelId="{9ECD37E5-19E0-4938-9390-56CA33D4EA06}" type="presParOf" srcId="{3B63C433-A1A9-4CCD-9B73-5300CE0C5A90}" destId="{05D0373F-8EE0-4ECC-B612-AF01560A809E}" srcOrd="0" destOrd="0" presId="urn:microsoft.com/office/officeart/2005/8/layout/vList4#1"/>
    <dgm:cxn modelId="{F13F9DB0-0D48-4708-81B3-2756DF3BC9B0}" type="presParOf" srcId="{05D0373F-8EE0-4ECC-B612-AF01560A809E}" destId="{7D999B40-44EC-4069-ACC4-026640F90B5C}" srcOrd="0" destOrd="0" presId="urn:microsoft.com/office/officeart/2005/8/layout/vList4#1"/>
    <dgm:cxn modelId="{17CFAE48-8958-4FFC-BFF4-443124D3F9E0}" type="presParOf" srcId="{05D0373F-8EE0-4ECC-B612-AF01560A809E}" destId="{175526D4-84A2-4ED5-8E02-37AB92A71E3F}" srcOrd="1" destOrd="0" presId="urn:microsoft.com/office/officeart/2005/8/layout/vList4#1"/>
    <dgm:cxn modelId="{F46A9400-58E9-4DC5-84BC-D7C73FD37916}" type="presParOf" srcId="{05D0373F-8EE0-4ECC-B612-AF01560A809E}" destId="{1438A748-E846-4737-9903-4E9EBB9FAE44}" srcOrd="2" destOrd="0" presId="urn:microsoft.com/office/officeart/2005/8/layout/vList4#1"/>
    <dgm:cxn modelId="{3985E5D1-FE10-435D-B8E7-334FEE3BA8EE}" type="presParOf" srcId="{3B63C433-A1A9-4CCD-9B73-5300CE0C5A90}" destId="{10A75BB0-D77C-476C-B769-CD3E4B257FCA}" srcOrd="1" destOrd="0" presId="urn:microsoft.com/office/officeart/2005/8/layout/vList4#1"/>
    <dgm:cxn modelId="{F18A58B6-E037-448A-B0E6-6B64F4E01F2C}" type="presParOf" srcId="{3B63C433-A1A9-4CCD-9B73-5300CE0C5A90}" destId="{F5D4E4E8-44D5-46B7-A6BC-BA932656C851}" srcOrd="2" destOrd="0" presId="urn:microsoft.com/office/officeart/2005/8/layout/vList4#1"/>
    <dgm:cxn modelId="{11F1C6AD-42DF-4B96-9E4E-14E4C55BA3F4}" type="presParOf" srcId="{F5D4E4E8-44D5-46B7-A6BC-BA932656C851}" destId="{921707F7-A786-4BE2-9BE7-0D77DC4C530A}" srcOrd="0" destOrd="0" presId="urn:microsoft.com/office/officeart/2005/8/layout/vList4#1"/>
    <dgm:cxn modelId="{A74698A1-7CF2-4984-82B1-AACC2E24568E}" type="presParOf" srcId="{F5D4E4E8-44D5-46B7-A6BC-BA932656C851}" destId="{9690BC04-C50F-4366-A6D0-A1C9E558D05A}" srcOrd="1" destOrd="0" presId="urn:microsoft.com/office/officeart/2005/8/layout/vList4#1"/>
    <dgm:cxn modelId="{316B56AF-AB46-4D59-B0F4-56E62BC24913}" type="presParOf" srcId="{F5D4E4E8-44D5-46B7-A6BC-BA932656C851}" destId="{0104C572-73CE-4A24-B9A1-81EF5AC32BF3}" srcOrd="2" destOrd="0" presId="urn:microsoft.com/office/officeart/2005/8/layout/vList4#1"/>
    <dgm:cxn modelId="{C9924232-7F36-416A-839B-A108F5B139F1}" type="presParOf" srcId="{3B63C433-A1A9-4CCD-9B73-5300CE0C5A90}" destId="{F35BB738-F951-4F23-B5FE-814F666EF0A4}" srcOrd="3" destOrd="0" presId="urn:microsoft.com/office/officeart/2005/8/layout/vList4#1"/>
    <dgm:cxn modelId="{7C919129-E0EF-4943-857A-889483A4DF07}" type="presParOf" srcId="{3B63C433-A1A9-4CCD-9B73-5300CE0C5A90}" destId="{A6D19115-8BCC-44B3-A88E-AD83A1601099}" srcOrd="4" destOrd="0" presId="urn:microsoft.com/office/officeart/2005/8/layout/vList4#1"/>
    <dgm:cxn modelId="{0B69FC26-A016-4977-8813-B3EAC81AE817}" type="presParOf" srcId="{A6D19115-8BCC-44B3-A88E-AD83A1601099}" destId="{125A13F1-C49F-41D1-BD38-2D4700CA866A}" srcOrd="0" destOrd="0" presId="urn:microsoft.com/office/officeart/2005/8/layout/vList4#1"/>
    <dgm:cxn modelId="{28414A67-DCCA-4BB9-9247-7708A8A7030B}" type="presParOf" srcId="{A6D19115-8BCC-44B3-A88E-AD83A1601099}" destId="{81DDC1B9-C6C2-4F95-8150-A7B2812D4EFF}" srcOrd="1" destOrd="0" presId="urn:microsoft.com/office/officeart/2005/8/layout/vList4#1"/>
    <dgm:cxn modelId="{70EBD997-7B99-4727-98B5-FA4FC9C6C202}" type="presParOf" srcId="{A6D19115-8BCC-44B3-A88E-AD83A1601099}" destId="{8BA067CA-7B29-4193-A1D1-7E93AB191779}" srcOrd="2" destOrd="0" presId="urn:microsoft.com/office/officeart/2005/8/layout/vList4#1"/>
    <dgm:cxn modelId="{2966B466-3990-47AB-8F36-6ACF19EC6A5D}" type="presParOf" srcId="{3B63C433-A1A9-4CCD-9B73-5300CE0C5A90}" destId="{852C7717-D705-4AC1-8B2B-C9AC079936F4}" srcOrd="5" destOrd="0" presId="urn:microsoft.com/office/officeart/2005/8/layout/vList4#1"/>
    <dgm:cxn modelId="{F3CBFEE0-23A0-4133-AF4A-CD6C2A2687D6}" type="presParOf" srcId="{3B63C433-A1A9-4CCD-9B73-5300CE0C5A90}" destId="{EEBBE0A0-67A2-4FCF-B762-6B77311D3444}" srcOrd="6" destOrd="0" presId="urn:microsoft.com/office/officeart/2005/8/layout/vList4#1"/>
    <dgm:cxn modelId="{60BE21B0-7F75-4EEE-9253-B6B3DA00C9E8}" type="presParOf" srcId="{EEBBE0A0-67A2-4FCF-B762-6B77311D3444}" destId="{AFA276AA-140D-4E94-956C-1ED9DEB20742}" srcOrd="0" destOrd="0" presId="urn:microsoft.com/office/officeart/2005/8/layout/vList4#1"/>
    <dgm:cxn modelId="{C63A2CED-C46D-440E-89D7-95F771AFD14D}" type="presParOf" srcId="{EEBBE0A0-67A2-4FCF-B762-6B77311D3444}" destId="{A16D880F-F1FD-4B17-9221-26757DCDD5F9}" srcOrd="1" destOrd="0" presId="urn:microsoft.com/office/officeart/2005/8/layout/vList4#1"/>
    <dgm:cxn modelId="{B5C36A75-96AB-4EBC-82A8-11C87045B29B}" type="presParOf" srcId="{EEBBE0A0-67A2-4FCF-B762-6B77311D3444}" destId="{E9259573-3C8A-47CB-9C70-5C813D0EC0EF}" srcOrd="2" destOrd="0" presId="urn:microsoft.com/office/officeart/2005/8/layout/vList4#1"/>
    <dgm:cxn modelId="{D7836567-5F83-4752-8172-A8E832C6B186}" type="presParOf" srcId="{3B63C433-A1A9-4CCD-9B73-5300CE0C5A90}" destId="{9041D532-0F66-41AD-AE83-6D5FCA2310F6}" srcOrd="7" destOrd="0" presId="urn:microsoft.com/office/officeart/2005/8/layout/vList4#1"/>
    <dgm:cxn modelId="{78A69B12-CB82-48D1-9821-822741A44313}" type="presParOf" srcId="{3B63C433-A1A9-4CCD-9B73-5300CE0C5A90}" destId="{04A4CD8F-00B9-4A18-933B-A35694ED98D6}" srcOrd="8" destOrd="0" presId="urn:microsoft.com/office/officeart/2005/8/layout/vList4#1"/>
    <dgm:cxn modelId="{5B2CA628-420D-4609-BCF4-B236E9F80D44}" type="presParOf" srcId="{04A4CD8F-00B9-4A18-933B-A35694ED98D6}" destId="{76DF09AE-ACCA-4D7D-9EF4-8DB177700B80}" srcOrd="0" destOrd="0" presId="urn:microsoft.com/office/officeart/2005/8/layout/vList4#1"/>
    <dgm:cxn modelId="{1250CCFD-91CE-4F2B-87EC-77D10126083E}" type="presParOf" srcId="{04A4CD8F-00B9-4A18-933B-A35694ED98D6}" destId="{4DF5959F-935F-491A-BC44-7ACEA1E2AC20}" srcOrd="1" destOrd="0" presId="urn:microsoft.com/office/officeart/2005/8/layout/vList4#1"/>
    <dgm:cxn modelId="{4B442780-794B-4189-A882-B4E8C21C4B22}" type="presParOf" srcId="{04A4CD8F-00B9-4A18-933B-A35694ED98D6}" destId="{CEF55D83-F227-43F6-8EF8-74FFB74717B8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D02CCA-299E-4A3B-A6C8-88234121C2D6}" type="doc">
      <dgm:prSet loTypeId="urn:microsoft.com/office/officeart/2005/8/layout/chevron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pPr rtl="1"/>
          <a:endParaRPr lang="ar-IQ"/>
        </a:p>
      </dgm:t>
    </dgm:pt>
    <dgm:pt modelId="{03CB6FF3-0136-4727-9327-BF01D5FA3D3D}">
      <dgm:prSet phldrT="[نص]"/>
      <dgm:spPr/>
      <dgm:t>
        <a:bodyPr/>
        <a:lstStyle/>
        <a:p>
          <a:pPr rtl="1"/>
          <a:r>
            <a:rPr lang="ar-IQ" dirty="0" smtClean="0"/>
            <a:t>شروط</a:t>
          </a:r>
          <a:endParaRPr lang="ar-IQ" dirty="0"/>
        </a:p>
      </dgm:t>
    </dgm:pt>
    <dgm:pt modelId="{EB2D4F28-3772-42FB-B4C5-273DA0E18705}" type="parTrans" cxnId="{38C9CD39-FC23-489B-92E0-5140CA378A55}">
      <dgm:prSet/>
      <dgm:spPr/>
      <dgm:t>
        <a:bodyPr/>
        <a:lstStyle/>
        <a:p>
          <a:pPr rtl="1"/>
          <a:endParaRPr lang="ar-IQ"/>
        </a:p>
      </dgm:t>
    </dgm:pt>
    <dgm:pt modelId="{311249B2-5EC1-4FD9-9B88-6F8256844D4D}" type="sibTrans" cxnId="{38C9CD39-FC23-489B-92E0-5140CA378A55}">
      <dgm:prSet/>
      <dgm:spPr/>
      <dgm:t>
        <a:bodyPr/>
        <a:lstStyle/>
        <a:p>
          <a:pPr rtl="1"/>
          <a:endParaRPr lang="ar-IQ"/>
        </a:p>
      </dgm:t>
    </dgm:pt>
    <dgm:pt modelId="{07993B41-A38F-4044-A792-745AC54FC802}">
      <dgm:prSet phldrT="[نص]"/>
      <dgm:spPr/>
      <dgm:t>
        <a:bodyPr/>
        <a:lstStyle/>
        <a:p>
          <a:pPr algn="just" rtl="1"/>
          <a:r>
            <a:rPr lang="ar-IQ" dirty="0" smtClean="0"/>
            <a:t>5- ان يكون لوكيل السفر مكان ثابت ومرخص ويحمل اسم تجاري معين وان يكون في موقع </a:t>
          </a:r>
          <a:r>
            <a:rPr lang="ar-IQ" dirty="0" err="1" smtClean="0"/>
            <a:t>ممتاز.</a:t>
          </a:r>
          <a:r>
            <a:rPr lang="ar-IQ" dirty="0" smtClean="0"/>
            <a:t> </a:t>
          </a:r>
          <a:endParaRPr lang="ar-IQ" dirty="0"/>
        </a:p>
      </dgm:t>
    </dgm:pt>
    <dgm:pt modelId="{DCE0D26C-0E21-41B1-BEF2-25A9551FA909}" type="parTrans" cxnId="{0A1D310E-AB02-41F3-A74B-DAFD0B1FAD10}">
      <dgm:prSet/>
      <dgm:spPr/>
      <dgm:t>
        <a:bodyPr/>
        <a:lstStyle/>
        <a:p>
          <a:pPr rtl="1"/>
          <a:endParaRPr lang="ar-IQ"/>
        </a:p>
      </dgm:t>
    </dgm:pt>
    <dgm:pt modelId="{EC829EBF-4CCA-4535-B73A-76056ABB334E}" type="sibTrans" cxnId="{0A1D310E-AB02-41F3-A74B-DAFD0B1FAD10}">
      <dgm:prSet/>
      <dgm:spPr/>
      <dgm:t>
        <a:bodyPr/>
        <a:lstStyle/>
        <a:p>
          <a:pPr rtl="1"/>
          <a:endParaRPr lang="ar-IQ"/>
        </a:p>
      </dgm:t>
    </dgm:pt>
    <dgm:pt modelId="{E7BE0426-16FF-4853-995E-3E14478421A0}">
      <dgm:prSet phldrT="[نص]"/>
      <dgm:spPr/>
      <dgm:t>
        <a:bodyPr/>
        <a:lstStyle/>
        <a:p>
          <a:pPr algn="just" rtl="1"/>
          <a:r>
            <a:rPr lang="ar-IQ" dirty="0" smtClean="0"/>
            <a:t>6- بيع وكيل السفر للبرامج السياحية المنظمة والتي تكون على شكل حزم شاملة ومتكاملة والتي تنظمها بعض الشركات السياحية.</a:t>
          </a:r>
          <a:endParaRPr lang="ar-IQ" dirty="0"/>
        </a:p>
      </dgm:t>
    </dgm:pt>
    <dgm:pt modelId="{22005C2B-2ADC-4329-BFD4-DABBF5D63EAB}" type="parTrans" cxnId="{C0E3DBA6-A725-467C-AED6-4A7BF6A1F6EB}">
      <dgm:prSet/>
      <dgm:spPr/>
      <dgm:t>
        <a:bodyPr/>
        <a:lstStyle/>
        <a:p>
          <a:pPr rtl="1"/>
          <a:endParaRPr lang="ar-IQ"/>
        </a:p>
      </dgm:t>
    </dgm:pt>
    <dgm:pt modelId="{11475BE0-AC94-4DAB-AA9B-C920F7974573}" type="sibTrans" cxnId="{C0E3DBA6-A725-467C-AED6-4A7BF6A1F6EB}">
      <dgm:prSet/>
      <dgm:spPr/>
      <dgm:t>
        <a:bodyPr/>
        <a:lstStyle/>
        <a:p>
          <a:pPr rtl="1"/>
          <a:endParaRPr lang="ar-IQ"/>
        </a:p>
      </dgm:t>
    </dgm:pt>
    <dgm:pt modelId="{0C3F02C7-3DC4-4E2B-9FE8-31B61AD3A1C4}">
      <dgm:prSet phldrT="[نص]"/>
      <dgm:spPr/>
      <dgm:t>
        <a:bodyPr/>
        <a:lstStyle/>
        <a:p>
          <a:pPr rtl="1"/>
          <a:r>
            <a:rPr lang="ar-IQ" dirty="0" smtClean="0"/>
            <a:t>شروط</a:t>
          </a:r>
          <a:endParaRPr lang="ar-IQ" dirty="0"/>
        </a:p>
      </dgm:t>
    </dgm:pt>
    <dgm:pt modelId="{7A144536-E345-4B9A-A623-A5EC255F3B00}" type="parTrans" cxnId="{88DB1E7F-0151-4103-9DB0-89E58EEC7895}">
      <dgm:prSet/>
      <dgm:spPr/>
      <dgm:t>
        <a:bodyPr/>
        <a:lstStyle/>
        <a:p>
          <a:pPr rtl="1"/>
          <a:endParaRPr lang="ar-IQ"/>
        </a:p>
      </dgm:t>
    </dgm:pt>
    <dgm:pt modelId="{A6A6B4DC-65F7-4258-A6D1-3A42D2977464}" type="sibTrans" cxnId="{88DB1E7F-0151-4103-9DB0-89E58EEC7895}">
      <dgm:prSet/>
      <dgm:spPr/>
      <dgm:t>
        <a:bodyPr/>
        <a:lstStyle/>
        <a:p>
          <a:pPr rtl="1"/>
          <a:endParaRPr lang="ar-IQ"/>
        </a:p>
      </dgm:t>
    </dgm:pt>
    <dgm:pt modelId="{394D6978-D350-4FDB-9074-82A5754E0076}">
      <dgm:prSet phldrT="[نص]"/>
      <dgm:spPr/>
      <dgm:t>
        <a:bodyPr/>
        <a:lstStyle/>
        <a:p>
          <a:pPr algn="just" rtl="1"/>
          <a:r>
            <a:rPr lang="ar-IQ" dirty="0" smtClean="0"/>
            <a:t>7- مهمة وكيل السفر تحصيل العمولات من مؤسسات الطيران والنقل والإقامة مقابل الجهود التي يبذلها في </a:t>
          </a:r>
          <a:r>
            <a:rPr lang="ar-IQ" dirty="0" err="1" smtClean="0"/>
            <a:t>عمله.</a:t>
          </a:r>
          <a:r>
            <a:rPr lang="ar-IQ" dirty="0" smtClean="0"/>
            <a:t> </a:t>
          </a:r>
          <a:endParaRPr lang="ar-IQ" dirty="0"/>
        </a:p>
      </dgm:t>
    </dgm:pt>
    <dgm:pt modelId="{80041F7A-9275-43B6-87FA-D51325C0C1E0}" type="parTrans" cxnId="{7C251B01-8500-430E-B466-52D62C3FC60C}">
      <dgm:prSet/>
      <dgm:spPr/>
      <dgm:t>
        <a:bodyPr/>
        <a:lstStyle/>
        <a:p>
          <a:pPr rtl="1"/>
          <a:endParaRPr lang="ar-IQ"/>
        </a:p>
      </dgm:t>
    </dgm:pt>
    <dgm:pt modelId="{BCE91A0D-04A2-4386-BD15-12030DC4F62D}" type="sibTrans" cxnId="{7C251B01-8500-430E-B466-52D62C3FC60C}">
      <dgm:prSet/>
      <dgm:spPr/>
      <dgm:t>
        <a:bodyPr/>
        <a:lstStyle/>
        <a:p>
          <a:pPr rtl="1"/>
          <a:endParaRPr lang="ar-IQ"/>
        </a:p>
      </dgm:t>
    </dgm:pt>
    <dgm:pt modelId="{C4F0C3EE-670F-4E56-9A42-BD335DC916CA}">
      <dgm:prSet phldrT="[نص]"/>
      <dgm:spPr/>
      <dgm:t>
        <a:bodyPr/>
        <a:lstStyle/>
        <a:p>
          <a:pPr rtl="1"/>
          <a:r>
            <a:rPr lang="ar-IQ" dirty="0" smtClean="0"/>
            <a:t>شروط</a:t>
          </a:r>
          <a:endParaRPr lang="ar-IQ" dirty="0"/>
        </a:p>
      </dgm:t>
    </dgm:pt>
    <dgm:pt modelId="{52F4AEE5-1901-4C19-A32A-D5E181BA4D50}" type="sibTrans" cxnId="{B3BDAD52-67DF-43E1-A1BF-0999F3452BBD}">
      <dgm:prSet/>
      <dgm:spPr/>
      <dgm:t>
        <a:bodyPr/>
        <a:lstStyle/>
        <a:p>
          <a:pPr rtl="1"/>
          <a:endParaRPr lang="ar-IQ"/>
        </a:p>
      </dgm:t>
    </dgm:pt>
    <dgm:pt modelId="{AE8EA2D2-0E54-4978-96CE-8EB76DD5D311}" type="parTrans" cxnId="{B3BDAD52-67DF-43E1-A1BF-0999F3452BBD}">
      <dgm:prSet/>
      <dgm:spPr/>
      <dgm:t>
        <a:bodyPr/>
        <a:lstStyle/>
        <a:p>
          <a:pPr rtl="1"/>
          <a:endParaRPr lang="ar-IQ"/>
        </a:p>
      </dgm:t>
    </dgm:pt>
    <dgm:pt modelId="{826A95A5-FC6E-42D2-A76B-7DCBD4539FE3}" type="pres">
      <dgm:prSet presAssocID="{07D02CCA-299E-4A3B-A6C8-88234121C2D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48F3BFA-D1DA-4F6F-A6B9-6E5044BF7D9F}" type="pres">
      <dgm:prSet presAssocID="{03CB6FF3-0136-4727-9327-BF01D5FA3D3D}" presName="composite" presStyleCnt="0"/>
      <dgm:spPr/>
    </dgm:pt>
    <dgm:pt modelId="{98771324-30EA-4D39-AADF-74A7D079AC98}" type="pres">
      <dgm:prSet presAssocID="{03CB6FF3-0136-4727-9327-BF01D5FA3D3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2C3D444-CFAF-438F-B66D-8B963195D062}" type="pres">
      <dgm:prSet presAssocID="{03CB6FF3-0136-4727-9327-BF01D5FA3D3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FD30CE7-ED7D-43EA-AAEC-2FD864691E2B}" type="pres">
      <dgm:prSet presAssocID="{311249B2-5EC1-4FD9-9B88-6F8256844D4D}" presName="sp" presStyleCnt="0"/>
      <dgm:spPr/>
    </dgm:pt>
    <dgm:pt modelId="{2DBCF4A3-AF2A-41F1-939D-FA2F2E4A4DFE}" type="pres">
      <dgm:prSet presAssocID="{C4F0C3EE-670F-4E56-9A42-BD335DC916CA}" presName="composite" presStyleCnt="0"/>
      <dgm:spPr/>
    </dgm:pt>
    <dgm:pt modelId="{19E62C87-A666-4CCA-B3BB-5950485FAF81}" type="pres">
      <dgm:prSet presAssocID="{C4F0C3EE-670F-4E56-9A42-BD335DC916C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FD9A23B-DD09-4AC6-853D-6203D6BAB464}" type="pres">
      <dgm:prSet presAssocID="{C4F0C3EE-670F-4E56-9A42-BD335DC916C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FAD7F74-A449-4CF1-84C2-7E990FAD63FA}" type="pres">
      <dgm:prSet presAssocID="{52F4AEE5-1901-4C19-A32A-D5E181BA4D50}" presName="sp" presStyleCnt="0"/>
      <dgm:spPr/>
    </dgm:pt>
    <dgm:pt modelId="{57DEA7E4-6913-49E0-8147-34D0D1B080D1}" type="pres">
      <dgm:prSet presAssocID="{0C3F02C7-3DC4-4E2B-9FE8-31B61AD3A1C4}" presName="composite" presStyleCnt="0"/>
      <dgm:spPr/>
    </dgm:pt>
    <dgm:pt modelId="{6BD8C6FF-29D3-4BF9-9A6D-FE46DA898E36}" type="pres">
      <dgm:prSet presAssocID="{0C3F02C7-3DC4-4E2B-9FE8-31B61AD3A1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A3607C1-5457-42F0-A1BB-06C86594D722}" type="pres">
      <dgm:prSet presAssocID="{0C3F02C7-3DC4-4E2B-9FE8-31B61AD3A1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C0E3DBA6-A725-467C-AED6-4A7BF6A1F6EB}" srcId="{C4F0C3EE-670F-4E56-9A42-BD335DC916CA}" destId="{E7BE0426-16FF-4853-995E-3E14478421A0}" srcOrd="0" destOrd="0" parTransId="{22005C2B-2ADC-4329-BFD4-DABBF5D63EAB}" sibTransId="{11475BE0-AC94-4DAB-AA9B-C920F7974573}"/>
    <dgm:cxn modelId="{0E350FEA-2731-4CC1-995D-FCCD436E3C0A}" type="presOf" srcId="{0C3F02C7-3DC4-4E2B-9FE8-31B61AD3A1C4}" destId="{6BD8C6FF-29D3-4BF9-9A6D-FE46DA898E36}" srcOrd="0" destOrd="0" presId="urn:microsoft.com/office/officeart/2005/8/layout/chevron2"/>
    <dgm:cxn modelId="{38C9CD39-FC23-489B-92E0-5140CA378A55}" srcId="{07D02CCA-299E-4A3B-A6C8-88234121C2D6}" destId="{03CB6FF3-0136-4727-9327-BF01D5FA3D3D}" srcOrd="0" destOrd="0" parTransId="{EB2D4F28-3772-42FB-B4C5-273DA0E18705}" sibTransId="{311249B2-5EC1-4FD9-9B88-6F8256844D4D}"/>
    <dgm:cxn modelId="{B681A068-2D30-49F2-B8FB-A0F3A8CF6D26}" type="presOf" srcId="{E7BE0426-16FF-4853-995E-3E14478421A0}" destId="{1FD9A23B-DD09-4AC6-853D-6203D6BAB464}" srcOrd="0" destOrd="0" presId="urn:microsoft.com/office/officeart/2005/8/layout/chevron2"/>
    <dgm:cxn modelId="{B3BDAD52-67DF-43E1-A1BF-0999F3452BBD}" srcId="{07D02CCA-299E-4A3B-A6C8-88234121C2D6}" destId="{C4F0C3EE-670F-4E56-9A42-BD335DC916CA}" srcOrd="1" destOrd="0" parTransId="{AE8EA2D2-0E54-4978-96CE-8EB76DD5D311}" sibTransId="{52F4AEE5-1901-4C19-A32A-D5E181BA4D50}"/>
    <dgm:cxn modelId="{7C251B01-8500-430E-B466-52D62C3FC60C}" srcId="{0C3F02C7-3DC4-4E2B-9FE8-31B61AD3A1C4}" destId="{394D6978-D350-4FDB-9074-82A5754E0076}" srcOrd="0" destOrd="0" parTransId="{80041F7A-9275-43B6-87FA-D51325C0C1E0}" sibTransId="{BCE91A0D-04A2-4386-BD15-12030DC4F62D}"/>
    <dgm:cxn modelId="{A747E9CD-71A6-4AA9-BC24-654C8234D45C}" type="presOf" srcId="{07D02CCA-299E-4A3B-A6C8-88234121C2D6}" destId="{826A95A5-FC6E-42D2-A76B-7DCBD4539FE3}" srcOrd="0" destOrd="0" presId="urn:microsoft.com/office/officeart/2005/8/layout/chevron2"/>
    <dgm:cxn modelId="{88DB1E7F-0151-4103-9DB0-89E58EEC7895}" srcId="{07D02CCA-299E-4A3B-A6C8-88234121C2D6}" destId="{0C3F02C7-3DC4-4E2B-9FE8-31B61AD3A1C4}" srcOrd="2" destOrd="0" parTransId="{7A144536-E345-4B9A-A623-A5EC255F3B00}" sibTransId="{A6A6B4DC-65F7-4258-A6D1-3A42D2977464}"/>
    <dgm:cxn modelId="{512D8577-96E5-4091-8906-2F72D2322C96}" type="presOf" srcId="{C4F0C3EE-670F-4E56-9A42-BD335DC916CA}" destId="{19E62C87-A666-4CCA-B3BB-5950485FAF81}" srcOrd="0" destOrd="0" presId="urn:microsoft.com/office/officeart/2005/8/layout/chevron2"/>
    <dgm:cxn modelId="{002FC94C-C70F-429E-B081-064C2461E32A}" type="presOf" srcId="{394D6978-D350-4FDB-9074-82A5754E0076}" destId="{CA3607C1-5457-42F0-A1BB-06C86594D722}" srcOrd="0" destOrd="0" presId="urn:microsoft.com/office/officeart/2005/8/layout/chevron2"/>
    <dgm:cxn modelId="{8969FA8B-7357-4826-8BD2-17BB50000F24}" type="presOf" srcId="{07993B41-A38F-4044-A792-745AC54FC802}" destId="{D2C3D444-CFAF-438F-B66D-8B963195D062}" srcOrd="0" destOrd="0" presId="urn:microsoft.com/office/officeart/2005/8/layout/chevron2"/>
    <dgm:cxn modelId="{0A1D310E-AB02-41F3-A74B-DAFD0B1FAD10}" srcId="{03CB6FF3-0136-4727-9327-BF01D5FA3D3D}" destId="{07993B41-A38F-4044-A792-745AC54FC802}" srcOrd="0" destOrd="0" parTransId="{DCE0D26C-0E21-41B1-BEF2-25A9551FA909}" sibTransId="{EC829EBF-4CCA-4535-B73A-76056ABB334E}"/>
    <dgm:cxn modelId="{35437456-4477-400B-8FFD-5EB51E509F33}" type="presOf" srcId="{03CB6FF3-0136-4727-9327-BF01D5FA3D3D}" destId="{98771324-30EA-4D39-AADF-74A7D079AC98}" srcOrd="0" destOrd="0" presId="urn:microsoft.com/office/officeart/2005/8/layout/chevron2"/>
    <dgm:cxn modelId="{12D6133D-FDD6-470E-BAEB-E32EEDC201AA}" type="presParOf" srcId="{826A95A5-FC6E-42D2-A76B-7DCBD4539FE3}" destId="{C48F3BFA-D1DA-4F6F-A6B9-6E5044BF7D9F}" srcOrd="0" destOrd="0" presId="urn:microsoft.com/office/officeart/2005/8/layout/chevron2"/>
    <dgm:cxn modelId="{E3A3F11C-9789-4A9D-BD23-E1B20A77EB2F}" type="presParOf" srcId="{C48F3BFA-D1DA-4F6F-A6B9-6E5044BF7D9F}" destId="{98771324-30EA-4D39-AADF-74A7D079AC98}" srcOrd="0" destOrd="0" presId="urn:microsoft.com/office/officeart/2005/8/layout/chevron2"/>
    <dgm:cxn modelId="{C98EAC79-1BD7-4226-B7D8-DB65E9309782}" type="presParOf" srcId="{C48F3BFA-D1DA-4F6F-A6B9-6E5044BF7D9F}" destId="{D2C3D444-CFAF-438F-B66D-8B963195D062}" srcOrd="1" destOrd="0" presId="urn:microsoft.com/office/officeart/2005/8/layout/chevron2"/>
    <dgm:cxn modelId="{0A7153D6-B054-44CF-B823-0D902B340678}" type="presParOf" srcId="{826A95A5-FC6E-42D2-A76B-7DCBD4539FE3}" destId="{3FD30CE7-ED7D-43EA-AAEC-2FD864691E2B}" srcOrd="1" destOrd="0" presId="urn:microsoft.com/office/officeart/2005/8/layout/chevron2"/>
    <dgm:cxn modelId="{4CE2A33D-B050-4186-96A7-EC26A113757F}" type="presParOf" srcId="{826A95A5-FC6E-42D2-A76B-7DCBD4539FE3}" destId="{2DBCF4A3-AF2A-41F1-939D-FA2F2E4A4DFE}" srcOrd="2" destOrd="0" presId="urn:microsoft.com/office/officeart/2005/8/layout/chevron2"/>
    <dgm:cxn modelId="{1197F354-9CC2-4197-A70F-A789A1152A53}" type="presParOf" srcId="{2DBCF4A3-AF2A-41F1-939D-FA2F2E4A4DFE}" destId="{19E62C87-A666-4CCA-B3BB-5950485FAF81}" srcOrd="0" destOrd="0" presId="urn:microsoft.com/office/officeart/2005/8/layout/chevron2"/>
    <dgm:cxn modelId="{18CB6395-6CAE-4B00-BF4C-BA016BB7F14E}" type="presParOf" srcId="{2DBCF4A3-AF2A-41F1-939D-FA2F2E4A4DFE}" destId="{1FD9A23B-DD09-4AC6-853D-6203D6BAB464}" srcOrd="1" destOrd="0" presId="urn:microsoft.com/office/officeart/2005/8/layout/chevron2"/>
    <dgm:cxn modelId="{E639E733-DE5A-47A5-BE93-4A78A7E0BBCF}" type="presParOf" srcId="{826A95A5-FC6E-42D2-A76B-7DCBD4539FE3}" destId="{1FAD7F74-A449-4CF1-84C2-7E990FAD63FA}" srcOrd="3" destOrd="0" presId="urn:microsoft.com/office/officeart/2005/8/layout/chevron2"/>
    <dgm:cxn modelId="{6FDE8419-8B34-41E9-A0B4-DEC1A79941C1}" type="presParOf" srcId="{826A95A5-FC6E-42D2-A76B-7DCBD4539FE3}" destId="{57DEA7E4-6913-49E0-8147-34D0D1B080D1}" srcOrd="4" destOrd="0" presId="urn:microsoft.com/office/officeart/2005/8/layout/chevron2"/>
    <dgm:cxn modelId="{A7EB7EEC-4294-4FF6-9A57-CA7FA08BF0B1}" type="presParOf" srcId="{57DEA7E4-6913-49E0-8147-34D0D1B080D1}" destId="{6BD8C6FF-29D3-4BF9-9A6D-FE46DA898E36}" srcOrd="0" destOrd="0" presId="urn:microsoft.com/office/officeart/2005/8/layout/chevron2"/>
    <dgm:cxn modelId="{88F0E42D-8DAD-40F5-B110-BBC45EE839A0}" type="presParOf" srcId="{57DEA7E4-6913-49E0-8147-34D0D1B080D1}" destId="{CA3607C1-5457-42F0-A1BB-06C86594D72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99B40-44EC-4069-ACC4-026640F90B5C}">
      <dsp:nvSpPr>
        <dsp:cNvPr id="0" name=""/>
        <dsp:cNvSpPr/>
      </dsp:nvSpPr>
      <dsp:spPr>
        <a:xfrm>
          <a:off x="0" y="0"/>
          <a:ext cx="9144000" cy="12691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000" b="1" u="none" kern="1200" dirty="0" smtClean="0"/>
            <a:t>الشروط الواجب توفرها في وكيل السفر</a:t>
          </a:r>
        </a:p>
      </dsp:txBody>
      <dsp:txXfrm>
        <a:off x="1955713" y="0"/>
        <a:ext cx="7188286" cy="1269131"/>
      </dsp:txXfrm>
    </dsp:sp>
    <dsp:sp modelId="{175526D4-84A2-4ED5-8E02-37AB92A71E3F}">
      <dsp:nvSpPr>
        <dsp:cNvPr id="0" name=""/>
        <dsp:cNvSpPr/>
      </dsp:nvSpPr>
      <dsp:spPr>
        <a:xfrm>
          <a:off x="126913" y="126913"/>
          <a:ext cx="1828800" cy="101530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1707F7-A786-4BE2-9BE7-0D77DC4C530A}">
      <dsp:nvSpPr>
        <dsp:cNvPr id="0" name=""/>
        <dsp:cNvSpPr/>
      </dsp:nvSpPr>
      <dsp:spPr>
        <a:xfrm>
          <a:off x="0" y="1396045"/>
          <a:ext cx="9144000" cy="1269131"/>
        </a:xfrm>
        <a:prstGeom prst="roundRect">
          <a:avLst>
            <a:gd name="adj" fmla="val 10000"/>
          </a:avLst>
        </a:prstGeom>
        <a:solidFill>
          <a:schemeClr val="accent3">
            <a:hueOff val="613099"/>
            <a:satOff val="-20281"/>
            <a:lumOff val="-29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b="1" kern="1200" dirty="0" smtClean="0"/>
            <a:t>1- ان يكون وكيل السفر خبير في الرحلات المحلية والعالمية وان يكون على درجة عالية من الكفاءة في عمله.</a:t>
          </a:r>
          <a:endParaRPr lang="en-US" sz="2500" b="1" kern="1200" dirty="0"/>
        </a:p>
      </dsp:txBody>
      <dsp:txXfrm>
        <a:off x="1955713" y="1396045"/>
        <a:ext cx="7188286" cy="1269131"/>
      </dsp:txXfrm>
    </dsp:sp>
    <dsp:sp modelId="{9690BC04-C50F-4366-A6D0-A1C9E558D05A}">
      <dsp:nvSpPr>
        <dsp:cNvPr id="0" name=""/>
        <dsp:cNvSpPr/>
      </dsp:nvSpPr>
      <dsp:spPr>
        <a:xfrm>
          <a:off x="126913" y="1522958"/>
          <a:ext cx="1828800" cy="101530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5A13F1-C49F-41D1-BD38-2D4700CA866A}">
      <dsp:nvSpPr>
        <dsp:cNvPr id="0" name=""/>
        <dsp:cNvSpPr/>
      </dsp:nvSpPr>
      <dsp:spPr>
        <a:xfrm>
          <a:off x="0" y="2792090"/>
          <a:ext cx="9144000" cy="1269131"/>
        </a:xfrm>
        <a:prstGeom prst="roundRect">
          <a:avLst>
            <a:gd name="adj" fmla="val 10000"/>
          </a:avLst>
        </a:prstGeom>
        <a:solidFill>
          <a:schemeClr val="accent3">
            <a:hueOff val="1226198"/>
            <a:satOff val="-40562"/>
            <a:lumOff val="-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b="1" kern="1200" dirty="0" smtClean="0"/>
            <a:t>2- ان يكون مخلصاً في عمله حتى يستطيع ان يتفوق على مناخه.</a:t>
          </a:r>
          <a:endParaRPr lang="en-US" sz="2500" b="1" kern="1200" dirty="0"/>
        </a:p>
      </dsp:txBody>
      <dsp:txXfrm>
        <a:off x="1955713" y="2792090"/>
        <a:ext cx="7188286" cy="1269131"/>
      </dsp:txXfrm>
    </dsp:sp>
    <dsp:sp modelId="{81DDC1B9-C6C2-4F95-8150-A7B2812D4EFF}">
      <dsp:nvSpPr>
        <dsp:cNvPr id="0" name=""/>
        <dsp:cNvSpPr/>
      </dsp:nvSpPr>
      <dsp:spPr>
        <a:xfrm>
          <a:off x="126913" y="2919003"/>
          <a:ext cx="1828800" cy="101530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A276AA-140D-4E94-956C-1ED9DEB20742}">
      <dsp:nvSpPr>
        <dsp:cNvPr id="0" name=""/>
        <dsp:cNvSpPr/>
      </dsp:nvSpPr>
      <dsp:spPr>
        <a:xfrm>
          <a:off x="0" y="4188135"/>
          <a:ext cx="9144000" cy="1269131"/>
        </a:xfrm>
        <a:prstGeom prst="roundRect">
          <a:avLst>
            <a:gd name="adj" fmla="val 10000"/>
          </a:avLst>
        </a:prstGeom>
        <a:solidFill>
          <a:schemeClr val="accent3">
            <a:hueOff val="1839296"/>
            <a:satOff val="-60844"/>
            <a:lumOff val="-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b="1" kern="1200" dirty="0" smtClean="0"/>
            <a:t>3- ان يرتب وكيل السفر سفرات وحجوزات السياح من خلال تقديم هذه الخدمات </a:t>
          </a:r>
          <a:r>
            <a:rPr lang="ar-IQ" sz="2500" b="1" kern="1200" smtClean="0"/>
            <a:t>بشكل جيد.</a:t>
          </a:r>
          <a:endParaRPr lang="en-US" sz="2500" b="1" kern="1200" dirty="0"/>
        </a:p>
      </dsp:txBody>
      <dsp:txXfrm>
        <a:off x="1955713" y="4188135"/>
        <a:ext cx="7188286" cy="1269131"/>
      </dsp:txXfrm>
    </dsp:sp>
    <dsp:sp modelId="{A16D880F-F1FD-4B17-9221-26757DCDD5F9}">
      <dsp:nvSpPr>
        <dsp:cNvPr id="0" name=""/>
        <dsp:cNvSpPr/>
      </dsp:nvSpPr>
      <dsp:spPr>
        <a:xfrm>
          <a:off x="126913" y="4315048"/>
          <a:ext cx="1828800" cy="101530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DF09AE-ACCA-4D7D-9EF4-8DB177700B80}">
      <dsp:nvSpPr>
        <dsp:cNvPr id="0" name=""/>
        <dsp:cNvSpPr/>
      </dsp:nvSpPr>
      <dsp:spPr>
        <a:xfrm>
          <a:off x="0" y="5584180"/>
          <a:ext cx="9144000" cy="1269131"/>
        </a:xfrm>
        <a:prstGeom prst="roundRect">
          <a:avLst>
            <a:gd name="adj" fmla="val 10000"/>
          </a:avLst>
        </a:prstGeom>
        <a:solidFill>
          <a:schemeClr val="accent3">
            <a:hueOff val="2452395"/>
            <a:satOff val="-81125"/>
            <a:lumOff val="-117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/>
            <a:t>4- بذل الجهود في العمل للحجوزات واصدار تذاكر السفر وتقديم معلومات الى المواطنين.</a:t>
          </a:r>
          <a:endParaRPr lang="en-US" sz="2800" b="1" kern="1200" dirty="0"/>
        </a:p>
      </dsp:txBody>
      <dsp:txXfrm>
        <a:off x="1955713" y="5584180"/>
        <a:ext cx="7188286" cy="1269131"/>
      </dsp:txXfrm>
    </dsp:sp>
    <dsp:sp modelId="{4DF5959F-935F-491A-BC44-7ACEA1E2AC20}">
      <dsp:nvSpPr>
        <dsp:cNvPr id="0" name=""/>
        <dsp:cNvSpPr/>
      </dsp:nvSpPr>
      <dsp:spPr>
        <a:xfrm>
          <a:off x="126913" y="5711093"/>
          <a:ext cx="1828800" cy="101530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71324-30EA-4D39-AADF-74A7D079AC98}">
      <dsp:nvSpPr>
        <dsp:cNvPr id="0" name=""/>
        <dsp:cNvSpPr/>
      </dsp:nvSpPr>
      <dsp:spPr>
        <a:xfrm rot="5400000">
          <a:off x="-361652" y="362453"/>
          <a:ext cx="2411015" cy="168771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800" kern="1200" dirty="0" smtClean="0"/>
            <a:t>شروط</a:t>
          </a:r>
          <a:endParaRPr lang="ar-IQ" sz="4800" kern="1200" dirty="0"/>
        </a:p>
      </dsp:txBody>
      <dsp:txXfrm rot="-5400000">
        <a:off x="1" y="844655"/>
        <a:ext cx="1687710" cy="723305"/>
      </dsp:txXfrm>
    </dsp:sp>
    <dsp:sp modelId="{D2C3D444-CFAF-438F-B66D-8B963195D062}">
      <dsp:nvSpPr>
        <dsp:cNvPr id="0" name=""/>
        <dsp:cNvSpPr/>
      </dsp:nvSpPr>
      <dsp:spPr>
        <a:xfrm rot="5400000">
          <a:off x="4542519" y="-2854006"/>
          <a:ext cx="1567160" cy="7276777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just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800" kern="1200" dirty="0" smtClean="0"/>
            <a:t>5- ان يكون لوكيل السفر مكان ثابت ومرخص ويحمل اسم تجاري معين وان يكون في موقع </a:t>
          </a:r>
          <a:r>
            <a:rPr lang="ar-IQ" sz="2800" kern="1200" dirty="0" err="1" smtClean="0"/>
            <a:t>ممتاز.</a:t>
          </a:r>
          <a:r>
            <a:rPr lang="ar-IQ" sz="2800" kern="1200" dirty="0" smtClean="0"/>
            <a:t> </a:t>
          </a:r>
          <a:endParaRPr lang="ar-IQ" sz="2800" kern="1200" dirty="0"/>
        </a:p>
      </dsp:txBody>
      <dsp:txXfrm rot="-5400000">
        <a:off x="1687711" y="77304"/>
        <a:ext cx="7200275" cy="1414156"/>
      </dsp:txXfrm>
    </dsp:sp>
    <dsp:sp modelId="{19E62C87-A666-4CCA-B3BB-5950485FAF81}">
      <dsp:nvSpPr>
        <dsp:cNvPr id="0" name=""/>
        <dsp:cNvSpPr/>
      </dsp:nvSpPr>
      <dsp:spPr>
        <a:xfrm rot="5400000">
          <a:off x="-361652" y="2585144"/>
          <a:ext cx="2411015" cy="168771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800" kern="1200" dirty="0" smtClean="0"/>
            <a:t>شروط</a:t>
          </a:r>
          <a:endParaRPr lang="ar-IQ" sz="4800" kern="1200" dirty="0"/>
        </a:p>
      </dsp:txBody>
      <dsp:txXfrm rot="-5400000">
        <a:off x="1" y="3067346"/>
        <a:ext cx="1687710" cy="723305"/>
      </dsp:txXfrm>
    </dsp:sp>
    <dsp:sp modelId="{1FD9A23B-DD09-4AC6-853D-6203D6BAB464}">
      <dsp:nvSpPr>
        <dsp:cNvPr id="0" name=""/>
        <dsp:cNvSpPr/>
      </dsp:nvSpPr>
      <dsp:spPr>
        <a:xfrm rot="5400000">
          <a:off x="4542519" y="-631316"/>
          <a:ext cx="1567160" cy="7276777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just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800" kern="1200" dirty="0" smtClean="0"/>
            <a:t>6- بيع وكيل السفر للبرامج السياحية المنظمة والتي تكون على شكل حزم شاملة ومتكاملة والتي تنظمها بعض الشركات السياحية.</a:t>
          </a:r>
          <a:endParaRPr lang="ar-IQ" sz="2800" kern="1200" dirty="0"/>
        </a:p>
      </dsp:txBody>
      <dsp:txXfrm rot="-5400000">
        <a:off x="1687711" y="2299994"/>
        <a:ext cx="7200275" cy="1414156"/>
      </dsp:txXfrm>
    </dsp:sp>
    <dsp:sp modelId="{6BD8C6FF-29D3-4BF9-9A6D-FE46DA898E36}">
      <dsp:nvSpPr>
        <dsp:cNvPr id="0" name=""/>
        <dsp:cNvSpPr/>
      </dsp:nvSpPr>
      <dsp:spPr>
        <a:xfrm rot="5400000">
          <a:off x="-361652" y="4807835"/>
          <a:ext cx="2411015" cy="168771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800" kern="1200" dirty="0" smtClean="0"/>
            <a:t>شروط</a:t>
          </a:r>
          <a:endParaRPr lang="ar-IQ" sz="4800" kern="1200" dirty="0"/>
        </a:p>
      </dsp:txBody>
      <dsp:txXfrm rot="-5400000">
        <a:off x="1" y="5290037"/>
        <a:ext cx="1687710" cy="723305"/>
      </dsp:txXfrm>
    </dsp:sp>
    <dsp:sp modelId="{CA3607C1-5457-42F0-A1BB-06C86594D722}">
      <dsp:nvSpPr>
        <dsp:cNvPr id="0" name=""/>
        <dsp:cNvSpPr/>
      </dsp:nvSpPr>
      <dsp:spPr>
        <a:xfrm rot="5400000">
          <a:off x="4542519" y="1591374"/>
          <a:ext cx="1567160" cy="7276777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just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800" kern="1200" dirty="0" smtClean="0"/>
            <a:t>7- مهمة وكيل السفر تحصيل العمولات من مؤسسات الطيران والنقل والإقامة مقابل الجهود التي يبذلها في </a:t>
          </a:r>
          <a:r>
            <a:rPr lang="ar-IQ" sz="2800" kern="1200" dirty="0" err="1" smtClean="0"/>
            <a:t>عمله.</a:t>
          </a:r>
          <a:r>
            <a:rPr lang="ar-IQ" sz="2800" kern="1200" dirty="0" smtClean="0"/>
            <a:t> </a:t>
          </a:r>
          <a:endParaRPr lang="ar-IQ" sz="2800" kern="1200" dirty="0"/>
        </a:p>
      </dsp:txBody>
      <dsp:txXfrm rot="-5400000">
        <a:off x="1687711" y="4522684"/>
        <a:ext cx="7200275" cy="1414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94C600"/>
                </a:solidFill>
              </a:rPr>
              <a:pPr/>
              <a:t>‹#›</a:t>
            </a:fld>
            <a:endParaRPr lang="ar-SA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478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71050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90256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53400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09261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899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55056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00653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93854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23267728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45672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363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80881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526D4-84A2-4ED5-8E02-37AB92A71E3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999B40-44EC-4069-ACC4-026640F90B5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90BC04-C50F-4366-A6D0-A1C9E558D0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707F7-A786-4BE2-9BE7-0D77DC4C53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DDC1B9-C6C2-4F95-8150-A7B2812D4EF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A13F1-C49F-41D1-BD38-2D4700CA86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D880F-F1FD-4B17-9221-26757DCDD5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A276AA-140D-4E94-956C-1ED9DEB2074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F5959F-935F-491A-BC44-7ACEA1E2AC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DF09AE-ACCA-4D7D-9EF4-8DB177700B8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96448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20117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771324-30EA-4D39-AADF-74A7D079AC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C3D444-CFAF-438F-B66D-8B963195D06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E62C87-A666-4CCA-B3BB-5950485FAF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D9A23B-DD09-4AC6-853D-6203D6BAB46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D8C6FF-29D3-4BF9-9A6D-FE46DA898E3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3607C1-5457-42F0-A1BB-06C86594D7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عرض على الشاشة (3:4)‏</PresentationFormat>
  <Paragraphs>11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أوستن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2015-05-26T08:06:57Z</dcterms:created>
  <dcterms:modified xsi:type="dcterms:W3CDTF">2015-05-26T08:07:28Z</dcterms:modified>
</cp:coreProperties>
</file>