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673C8D0-E1C1-4D9C-A3C1-F7DBBDB127A1}" type="doc">
      <dgm:prSet loTypeId="urn:microsoft.com/office/officeart/2005/8/layout/pyramid2" loCatId="list" qsTypeId="urn:microsoft.com/office/officeart/2005/8/quickstyle/simple1" qsCatId="simple" csTypeId="urn:microsoft.com/office/officeart/2005/8/colors/accent6_3" csCatId="accent6" phldr="1"/>
      <dgm:spPr/>
    </dgm:pt>
    <dgm:pt modelId="{80485FCA-59A0-463B-AC67-95B6AE1799D9}">
      <dgm:prSet phldrT="[نص]"/>
      <dgm:spPr/>
      <dgm:t>
        <a:bodyPr/>
        <a:lstStyle/>
        <a:p>
          <a:pPr rtl="1"/>
          <a:r>
            <a:rPr lang="ar-IQ" b="1" dirty="0" err="1" smtClean="0"/>
            <a:t>الثاني : </a:t>
          </a:r>
          <a:r>
            <a:rPr lang="ar-IQ" b="1" dirty="0" smtClean="0"/>
            <a:t>( الخدمات </a:t>
          </a:r>
          <a:r>
            <a:rPr lang="ar-IQ" b="1" dirty="0" err="1" smtClean="0"/>
            <a:t>التكميلية </a:t>
          </a:r>
          <a:r>
            <a:rPr lang="ar-IQ" b="1" dirty="0" smtClean="0"/>
            <a:t>) مثل خدمات المواصلات والاتصالات, محل بيع الهدايا, الملاهي, التحف التذكارية, دور </a:t>
          </a:r>
          <a:r>
            <a:rPr lang="ar-IQ" b="1" dirty="0" err="1" smtClean="0"/>
            <a:t>السينما </a:t>
          </a:r>
          <a:r>
            <a:rPr lang="ar-IQ" b="1" dirty="0" smtClean="0"/>
            <a:t>,الحدائق العامة, مكاتب </a:t>
          </a:r>
          <a:r>
            <a:rPr lang="ar-IQ" b="1" dirty="0" err="1" smtClean="0"/>
            <a:t>الإعلام </a:t>
          </a:r>
          <a:r>
            <a:rPr lang="ar-IQ" b="1" dirty="0" smtClean="0"/>
            <a:t>, ووكالات السياحة والسفر</a:t>
          </a:r>
          <a:endParaRPr lang="ar-IQ" b="1" dirty="0"/>
        </a:p>
      </dgm:t>
    </dgm:pt>
    <dgm:pt modelId="{17FF86E1-6113-44EB-857E-599324228BD0}" type="parTrans" cxnId="{E563C33D-22F8-48E3-8DD3-E757AFB489D2}">
      <dgm:prSet/>
      <dgm:spPr/>
      <dgm:t>
        <a:bodyPr/>
        <a:lstStyle/>
        <a:p>
          <a:pPr rtl="1"/>
          <a:endParaRPr lang="ar-IQ"/>
        </a:p>
      </dgm:t>
    </dgm:pt>
    <dgm:pt modelId="{85E603C8-4EF0-4C31-9EA6-E0C41F85F25B}" type="sibTrans" cxnId="{E563C33D-22F8-48E3-8DD3-E757AFB489D2}">
      <dgm:prSet/>
      <dgm:spPr/>
      <dgm:t>
        <a:bodyPr/>
        <a:lstStyle/>
        <a:p>
          <a:pPr rtl="1"/>
          <a:endParaRPr lang="ar-IQ"/>
        </a:p>
      </dgm:t>
    </dgm:pt>
    <dgm:pt modelId="{4A3A879C-0079-42D4-A64E-3C5ADFBF4CA3}">
      <dgm:prSet custT="1"/>
      <dgm:spPr/>
      <dgm:t>
        <a:bodyPr/>
        <a:lstStyle/>
        <a:p>
          <a:pPr rtl="1"/>
          <a:r>
            <a:rPr lang="ar-IQ" sz="5400" b="1" u="none" dirty="0" smtClean="0"/>
            <a:t>الخدمات السياحية في الوك</a:t>
          </a:r>
          <a:r>
            <a:rPr lang="ar-SA" sz="5400" b="1" u="none" dirty="0" smtClean="0"/>
            <a:t>الات</a:t>
          </a:r>
          <a:r>
            <a:rPr lang="ar-IQ" sz="5400" b="1" u="none" dirty="0" smtClean="0"/>
            <a:t> السياحية </a:t>
          </a:r>
          <a:endParaRPr lang="ar-IQ" sz="5400" u="none" dirty="0"/>
        </a:p>
      </dgm:t>
    </dgm:pt>
    <dgm:pt modelId="{19512674-3DD1-4EEF-9803-9CB8F9694851}" type="parTrans" cxnId="{C35F6727-AB23-4C41-A698-91DB86DBDB17}">
      <dgm:prSet/>
      <dgm:spPr/>
      <dgm:t>
        <a:bodyPr/>
        <a:lstStyle/>
        <a:p>
          <a:pPr rtl="1"/>
          <a:endParaRPr lang="ar-IQ"/>
        </a:p>
      </dgm:t>
    </dgm:pt>
    <dgm:pt modelId="{1CF46CF1-8B8B-4E09-AE80-7CCBBBEEF57F}" type="sibTrans" cxnId="{C35F6727-AB23-4C41-A698-91DB86DBDB17}">
      <dgm:prSet/>
      <dgm:spPr/>
      <dgm:t>
        <a:bodyPr/>
        <a:lstStyle/>
        <a:p>
          <a:pPr rtl="1"/>
          <a:endParaRPr lang="ar-IQ"/>
        </a:p>
      </dgm:t>
    </dgm:pt>
    <dgm:pt modelId="{7B523AC0-7849-4460-AF45-F1C156EB82C9}">
      <dgm:prSet custT="1"/>
      <dgm:spPr/>
      <dgm:t>
        <a:bodyPr/>
        <a:lstStyle/>
        <a:p>
          <a:pPr rtl="1"/>
          <a:r>
            <a:rPr lang="ar-IQ" sz="3200" b="1" dirty="0" err="1" smtClean="0"/>
            <a:t>الأول </a:t>
          </a:r>
          <a:r>
            <a:rPr lang="ar-IQ" sz="3200" b="1" dirty="0" smtClean="0"/>
            <a:t>: الخدمات الاساسية مثل الفندق </a:t>
          </a:r>
          <a:r>
            <a:rPr lang="ar-IQ" sz="3200" b="1" dirty="0" err="1" smtClean="0"/>
            <a:t>واماكن</a:t>
          </a:r>
          <a:r>
            <a:rPr lang="ar-IQ" sz="3200" b="1" dirty="0" smtClean="0"/>
            <a:t> الاقامة </a:t>
          </a:r>
          <a:r>
            <a:rPr lang="ar-IQ" sz="3200" b="1" dirty="0" err="1" smtClean="0"/>
            <a:t>الاخرى       </a:t>
          </a:r>
          <a:r>
            <a:rPr lang="ar-IQ" sz="3200" b="1" dirty="0" smtClean="0"/>
            <a:t>( القرى </a:t>
          </a:r>
          <a:r>
            <a:rPr lang="ar-IQ" sz="3200" b="1" dirty="0" err="1" smtClean="0"/>
            <a:t>السياحية </a:t>
          </a:r>
          <a:r>
            <a:rPr lang="ar-IQ" sz="3200" b="1" dirty="0" smtClean="0"/>
            <a:t>, بيوت </a:t>
          </a:r>
          <a:r>
            <a:rPr lang="ar-IQ" sz="3200" b="1" dirty="0" err="1" smtClean="0"/>
            <a:t>الشباب </a:t>
          </a:r>
          <a:r>
            <a:rPr lang="ar-IQ" sz="3200" b="1" dirty="0" smtClean="0"/>
            <a:t>, </a:t>
          </a:r>
          <a:r>
            <a:rPr lang="ar-IQ" sz="3200" b="1" dirty="0" err="1" smtClean="0"/>
            <a:t>المعسكرات )</a:t>
          </a:r>
          <a:endParaRPr lang="en-US" sz="3200" b="1" dirty="0"/>
        </a:p>
      </dgm:t>
    </dgm:pt>
    <dgm:pt modelId="{17009555-2449-4481-B830-84466A40EF99}" type="parTrans" cxnId="{9FC932EB-D7E2-4B3D-8D6B-F7B9D2BC4DBE}">
      <dgm:prSet/>
      <dgm:spPr/>
      <dgm:t>
        <a:bodyPr/>
        <a:lstStyle/>
        <a:p>
          <a:pPr rtl="1"/>
          <a:endParaRPr lang="ar-IQ"/>
        </a:p>
      </dgm:t>
    </dgm:pt>
    <dgm:pt modelId="{2BFE584F-93B4-41F4-A37F-D2DEF809C209}" type="sibTrans" cxnId="{9FC932EB-D7E2-4B3D-8D6B-F7B9D2BC4DBE}">
      <dgm:prSet/>
      <dgm:spPr/>
      <dgm:t>
        <a:bodyPr/>
        <a:lstStyle/>
        <a:p>
          <a:pPr rtl="1"/>
          <a:endParaRPr lang="ar-IQ"/>
        </a:p>
      </dgm:t>
    </dgm:pt>
    <dgm:pt modelId="{022FC8E1-8129-436E-A370-49804A42BEBD}" type="pres">
      <dgm:prSet presAssocID="{F673C8D0-E1C1-4D9C-A3C1-F7DBBDB127A1}" presName="compositeShape" presStyleCnt="0">
        <dgm:presLayoutVars>
          <dgm:dir/>
          <dgm:resizeHandles/>
        </dgm:presLayoutVars>
      </dgm:prSet>
      <dgm:spPr/>
    </dgm:pt>
    <dgm:pt modelId="{3C222EC8-633B-48E8-85EF-C88256A5A8CF}" type="pres">
      <dgm:prSet presAssocID="{F673C8D0-E1C1-4D9C-A3C1-F7DBBDB127A1}" presName="pyramid" presStyleLbl="node1" presStyleIdx="0" presStyleCnt="1" custScaleX="131665" custLinFactNeighborX="16250" custLinFactNeighborY="-1087"/>
      <dgm:spPr/>
    </dgm:pt>
    <dgm:pt modelId="{AEAF4039-D8F4-4A90-8773-50FBC6732757}" type="pres">
      <dgm:prSet presAssocID="{F673C8D0-E1C1-4D9C-A3C1-F7DBBDB127A1}" presName="theList" presStyleCnt="0"/>
      <dgm:spPr/>
    </dgm:pt>
    <dgm:pt modelId="{566EF26D-E5A5-4A7D-9A23-B81461ED201A}" type="pres">
      <dgm:prSet presAssocID="{4A3A879C-0079-42D4-A64E-3C5ADFBF4CA3}" presName="aNode" presStyleLbl="fgAcc1" presStyleIdx="0" presStyleCnt="3" custScaleX="202562" custLinFactY="-29971" custLinFactNeighborX="-25641" custLinFactNeighborY="-100000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42B5677D-963E-4831-9601-BA07D86A6871}" type="pres">
      <dgm:prSet presAssocID="{4A3A879C-0079-42D4-A64E-3C5ADFBF4CA3}" presName="aSpace" presStyleCnt="0"/>
      <dgm:spPr/>
    </dgm:pt>
    <dgm:pt modelId="{8995C6B4-AB68-4BB0-91F5-FF7DF11A0E21}" type="pres">
      <dgm:prSet presAssocID="{7B523AC0-7849-4460-AF45-F1C156EB82C9}" presName="aNode" presStyleLbl="fgAcc1" presStyleIdx="1" presStyleCnt="3" custScaleX="205128" custLinFactY="-19962" custLinFactNeighborX="-25178" custLinFactNeighborY="-100000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8433EDCE-9275-4BDD-BEF3-5727B65EE1B7}" type="pres">
      <dgm:prSet presAssocID="{7B523AC0-7849-4460-AF45-F1C156EB82C9}" presName="aSpace" presStyleCnt="0"/>
      <dgm:spPr/>
    </dgm:pt>
    <dgm:pt modelId="{2A99C9A0-871D-4883-880B-6C3AC5C7482E}" type="pres">
      <dgm:prSet presAssocID="{80485FCA-59A0-463B-AC67-95B6AE1799D9}" presName="aNode" presStyleLbl="fgAcc1" presStyleIdx="2" presStyleCnt="3" custScaleX="205128" custScaleY="168960" custLinFactNeighborX="-25178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2AF95F5F-E12E-488B-BDA8-40C9326DA029}" type="pres">
      <dgm:prSet presAssocID="{80485FCA-59A0-463B-AC67-95B6AE1799D9}" presName="aSpace" presStyleCnt="0"/>
      <dgm:spPr/>
    </dgm:pt>
  </dgm:ptLst>
  <dgm:cxnLst>
    <dgm:cxn modelId="{9FC932EB-D7E2-4B3D-8D6B-F7B9D2BC4DBE}" srcId="{F673C8D0-E1C1-4D9C-A3C1-F7DBBDB127A1}" destId="{7B523AC0-7849-4460-AF45-F1C156EB82C9}" srcOrd="1" destOrd="0" parTransId="{17009555-2449-4481-B830-84466A40EF99}" sibTransId="{2BFE584F-93B4-41F4-A37F-D2DEF809C209}"/>
    <dgm:cxn modelId="{C83942E1-4E65-4D93-AE8D-8A511F534B2F}" type="presOf" srcId="{80485FCA-59A0-463B-AC67-95B6AE1799D9}" destId="{2A99C9A0-871D-4883-880B-6C3AC5C7482E}" srcOrd="0" destOrd="0" presId="urn:microsoft.com/office/officeart/2005/8/layout/pyramid2"/>
    <dgm:cxn modelId="{7D98C29E-D6A9-4A1E-8ACA-AD80B89BA34F}" type="presOf" srcId="{4A3A879C-0079-42D4-A64E-3C5ADFBF4CA3}" destId="{566EF26D-E5A5-4A7D-9A23-B81461ED201A}" srcOrd="0" destOrd="0" presId="urn:microsoft.com/office/officeart/2005/8/layout/pyramid2"/>
    <dgm:cxn modelId="{C35F6727-AB23-4C41-A698-91DB86DBDB17}" srcId="{F673C8D0-E1C1-4D9C-A3C1-F7DBBDB127A1}" destId="{4A3A879C-0079-42D4-A64E-3C5ADFBF4CA3}" srcOrd="0" destOrd="0" parTransId="{19512674-3DD1-4EEF-9803-9CB8F9694851}" sibTransId="{1CF46CF1-8B8B-4E09-AE80-7CCBBBEEF57F}"/>
    <dgm:cxn modelId="{1156B1B4-1791-4618-8C4C-6E67F5F956B2}" type="presOf" srcId="{7B523AC0-7849-4460-AF45-F1C156EB82C9}" destId="{8995C6B4-AB68-4BB0-91F5-FF7DF11A0E21}" srcOrd="0" destOrd="0" presId="urn:microsoft.com/office/officeart/2005/8/layout/pyramid2"/>
    <dgm:cxn modelId="{1CE9E0D0-063D-4A5D-A246-1495538B15A0}" type="presOf" srcId="{F673C8D0-E1C1-4D9C-A3C1-F7DBBDB127A1}" destId="{022FC8E1-8129-436E-A370-49804A42BEBD}" srcOrd="0" destOrd="0" presId="urn:microsoft.com/office/officeart/2005/8/layout/pyramid2"/>
    <dgm:cxn modelId="{E563C33D-22F8-48E3-8DD3-E757AFB489D2}" srcId="{F673C8D0-E1C1-4D9C-A3C1-F7DBBDB127A1}" destId="{80485FCA-59A0-463B-AC67-95B6AE1799D9}" srcOrd="2" destOrd="0" parTransId="{17FF86E1-6113-44EB-857E-599324228BD0}" sibTransId="{85E603C8-4EF0-4C31-9EA6-E0C41F85F25B}"/>
    <dgm:cxn modelId="{8648ADA9-D8A6-41CD-9099-1A8A740C6639}" type="presParOf" srcId="{022FC8E1-8129-436E-A370-49804A42BEBD}" destId="{3C222EC8-633B-48E8-85EF-C88256A5A8CF}" srcOrd="0" destOrd="0" presId="urn:microsoft.com/office/officeart/2005/8/layout/pyramid2"/>
    <dgm:cxn modelId="{58012429-5081-445E-9E9C-52007A36A37A}" type="presParOf" srcId="{022FC8E1-8129-436E-A370-49804A42BEBD}" destId="{AEAF4039-D8F4-4A90-8773-50FBC6732757}" srcOrd="1" destOrd="0" presId="urn:microsoft.com/office/officeart/2005/8/layout/pyramid2"/>
    <dgm:cxn modelId="{65C0319E-E336-4376-8C8A-C61C974BDC16}" type="presParOf" srcId="{AEAF4039-D8F4-4A90-8773-50FBC6732757}" destId="{566EF26D-E5A5-4A7D-9A23-B81461ED201A}" srcOrd="0" destOrd="0" presId="urn:microsoft.com/office/officeart/2005/8/layout/pyramid2"/>
    <dgm:cxn modelId="{62156D54-FF61-423D-B4D7-2EB4AEED139B}" type="presParOf" srcId="{AEAF4039-D8F4-4A90-8773-50FBC6732757}" destId="{42B5677D-963E-4831-9601-BA07D86A6871}" srcOrd="1" destOrd="0" presId="urn:microsoft.com/office/officeart/2005/8/layout/pyramid2"/>
    <dgm:cxn modelId="{C2379B91-2765-4117-A0CA-7040AD525907}" type="presParOf" srcId="{AEAF4039-D8F4-4A90-8773-50FBC6732757}" destId="{8995C6B4-AB68-4BB0-91F5-FF7DF11A0E21}" srcOrd="2" destOrd="0" presId="urn:microsoft.com/office/officeart/2005/8/layout/pyramid2"/>
    <dgm:cxn modelId="{E4141018-08D4-4846-B5F2-CF607E5C637D}" type="presParOf" srcId="{AEAF4039-D8F4-4A90-8773-50FBC6732757}" destId="{8433EDCE-9275-4BDD-BEF3-5727B65EE1B7}" srcOrd="3" destOrd="0" presId="urn:microsoft.com/office/officeart/2005/8/layout/pyramid2"/>
    <dgm:cxn modelId="{7500B012-3141-40E9-9AC5-80D4894B7991}" type="presParOf" srcId="{AEAF4039-D8F4-4A90-8773-50FBC6732757}" destId="{2A99C9A0-871D-4883-880B-6C3AC5C7482E}" srcOrd="4" destOrd="0" presId="urn:microsoft.com/office/officeart/2005/8/layout/pyramid2"/>
    <dgm:cxn modelId="{02423C96-FCB3-48B7-AE4F-B55BD7E7FF00}" type="presParOf" srcId="{AEAF4039-D8F4-4A90-8773-50FBC6732757}" destId="{2AF95F5F-E12E-488B-BDA8-40C9326DA029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A56BB71-FD97-4E3E-A659-6CFE108BFC6B}" type="doc">
      <dgm:prSet loTypeId="urn:microsoft.com/office/officeart/2005/8/layout/cycle5" loCatId="cycle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pPr rtl="1"/>
          <a:endParaRPr lang="ar-IQ"/>
        </a:p>
      </dgm:t>
    </dgm:pt>
    <dgm:pt modelId="{34D49121-6815-4AC0-883A-72112EC1C64B}">
      <dgm:prSet phldrT="[نص]" custT="1"/>
      <dgm:spPr/>
      <dgm:t>
        <a:bodyPr/>
        <a:lstStyle/>
        <a:p>
          <a:pPr rtl="1"/>
          <a:r>
            <a:rPr lang="ar-IQ" sz="3200" b="1" u="none" dirty="0" smtClean="0"/>
            <a:t>الاعمال التي يقوم </a:t>
          </a:r>
          <a:r>
            <a:rPr lang="ar-IQ" sz="3200" b="1" u="none" dirty="0" err="1" smtClean="0"/>
            <a:t>بها</a:t>
          </a:r>
          <a:r>
            <a:rPr lang="ar-IQ" sz="3200" b="1" u="none" dirty="0" smtClean="0"/>
            <a:t> وكيل السياحة والسفر </a:t>
          </a:r>
          <a:endParaRPr lang="ar-IQ" sz="3200" u="none" dirty="0"/>
        </a:p>
      </dgm:t>
    </dgm:pt>
    <dgm:pt modelId="{0B343B90-5641-4A86-A2BB-656ABD14BDBD}" type="parTrans" cxnId="{79D6C2F7-2500-4BC9-8012-DD63D53F0D1E}">
      <dgm:prSet/>
      <dgm:spPr/>
      <dgm:t>
        <a:bodyPr/>
        <a:lstStyle/>
        <a:p>
          <a:pPr rtl="1"/>
          <a:endParaRPr lang="ar-IQ"/>
        </a:p>
      </dgm:t>
    </dgm:pt>
    <dgm:pt modelId="{95655F73-1E27-463B-B91C-C4EDDE1887B3}" type="sibTrans" cxnId="{79D6C2F7-2500-4BC9-8012-DD63D53F0D1E}">
      <dgm:prSet/>
      <dgm:spPr/>
      <dgm:t>
        <a:bodyPr/>
        <a:lstStyle/>
        <a:p>
          <a:pPr rtl="1"/>
          <a:endParaRPr lang="ar-IQ"/>
        </a:p>
      </dgm:t>
    </dgm:pt>
    <dgm:pt modelId="{B098BA4F-30AC-4771-9DFD-E071D3DE93EA}">
      <dgm:prSet phldrT="[نص]" custT="1"/>
      <dgm:spPr/>
      <dgm:t>
        <a:bodyPr/>
        <a:lstStyle/>
        <a:p>
          <a:pPr rtl="1"/>
          <a:r>
            <a:rPr lang="ar-IQ" sz="2400" b="1" dirty="0" smtClean="0"/>
            <a:t>1- بيع تذاكر السفر لكافة وسائل النقل.</a:t>
          </a:r>
          <a:endParaRPr lang="ar-IQ" sz="2400" b="1" dirty="0"/>
        </a:p>
      </dgm:t>
    </dgm:pt>
    <dgm:pt modelId="{F167EAAB-80C8-47FA-9B82-E5B270348F28}" type="parTrans" cxnId="{FDC4D514-4ED7-43DC-9774-D83A6AB2F267}">
      <dgm:prSet/>
      <dgm:spPr/>
      <dgm:t>
        <a:bodyPr/>
        <a:lstStyle/>
        <a:p>
          <a:pPr rtl="1"/>
          <a:endParaRPr lang="ar-IQ"/>
        </a:p>
      </dgm:t>
    </dgm:pt>
    <dgm:pt modelId="{D7FB0DF2-58EE-4F2E-BD38-0F58CEDEAA0E}" type="sibTrans" cxnId="{FDC4D514-4ED7-43DC-9774-D83A6AB2F267}">
      <dgm:prSet/>
      <dgm:spPr/>
      <dgm:t>
        <a:bodyPr/>
        <a:lstStyle/>
        <a:p>
          <a:pPr rtl="1"/>
          <a:endParaRPr lang="ar-IQ"/>
        </a:p>
      </dgm:t>
    </dgm:pt>
    <dgm:pt modelId="{1A9019D1-4E60-4CCC-9C66-0CF5085B2161}">
      <dgm:prSet phldrT="[نص]"/>
      <dgm:spPr/>
      <dgm:t>
        <a:bodyPr/>
        <a:lstStyle/>
        <a:p>
          <a:pPr rtl="1"/>
          <a:r>
            <a:rPr lang="ar-IQ" b="1" dirty="0" smtClean="0"/>
            <a:t>2- حجز غرف في الفنادق، طاولات مطاعم مقاعد في النقل والمسارح.</a:t>
          </a:r>
          <a:endParaRPr lang="ar-IQ" b="1" dirty="0"/>
        </a:p>
      </dgm:t>
    </dgm:pt>
    <dgm:pt modelId="{B2C4D25C-9579-4A0F-ACC0-51A9CBF679EE}" type="parTrans" cxnId="{C742B989-AC0B-42C5-973F-7EFE3B6A52B1}">
      <dgm:prSet/>
      <dgm:spPr/>
      <dgm:t>
        <a:bodyPr/>
        <a:lstStyle/>
        <a:p>
          <a:pPr rtl="1"/>
          <a:endParaRPr lang="ar-IQ"/>
        </a:p>
      </dgm:t>
    </dgm:pt>
    <dgm:pt modelId="{4532C2FA-4950-4F95-B959-D2616B611422}" type="sibTrans" cxnId="{C742B989-AC0B-42C5-973F-7EFE3B6A52B1}">
      <dgm:prSet/>
      <dgm:spPr/>
      <dgm:t>
        <a:bodyPr/>
        <a:lstStyle/>
        <a:p>
          <a:pPr rtl="1"/>
          <a:endParaRPr lang="ar-IQ"/>
        </a:p>
      </dgm:t>
    </dgm:pt>
    <dgm:pt modelId="{60BD1178-1C38-4977-BCF9-E2798C920886}">
      <dgm:prSet custT="1"/>
      <dgm:spPr/>
      <dgm:t>
        <a:bodyPr/>
        <a:lstStyle/>
        <a:p>
          <a:pPr rtl="1"/>
          <a:r>
            <a:rPr lang="ar-IQ" sz="2400" b="1" dirty="0" smtClean="0"/>
            <a:t>3- بيع رحلات سياحية فردية او جماعية.</a:t>
          </a:r>
          <a:endParaRPr lang="ar-IQ" sz="2400" b="1" dirty="0"/>
        </a:p>
      </dgm:t>
    </dgm:pt>
    <dgm:pt modelId="{9DBF86DD-66DB-4F5D-AD32-FC2E70FC68B7}" type="parTrans" cxnId="{1982E07D-6BBC-468E-8F10-1F4D6FE13227}">
      <dgm:prSet/>
      <dgm:spPr/>
      <dgm:t>
        <a:bodyPr/>
        <a:lstStyle/>
        <a:p>
          <a:pPr rtl="1"/>
          <a:endParaRPr lang="ar-IQ"/>
        </a:p>
      </dgm:t>
    </dgm:pt>
    <dgm:pt modelId="{DB4052A9-C0FA-495A-8045-A6E9865C9440}" type="sibTrans" cxnId="{1982E07D-6BBC-468E-8F10-1F4D6FE13227}">
      <dgm:prSet/>
      <dgm:spPr/>
      <dgm:t>
        <a:bodyPr/>
        <a:lstStyle/>
        <a:p>
          <a:pPr rtl="1"/>
          <a:endParaRPr lang="ar-IQ"/>
        </a:p>
      </dgm:t>
    </dgm:pt>
    <dgm:pt modelId="{3D7EC458-1D26-4DE3-9614-10E3DC519B61}">
      <dgm:prSet phldrT="[نص]"/>
      <dgm:spPr/>
      <dgm:t>
        <a:bodyPr/>
        <a:lstStyle/>
        <a:p>
          <a:pPr rtl="1"/>
          <a:r>
            <a:rPr lang="ar-IQ" b="1" dirty="0" smtClean="0"/>
            <a:t>4- بيع رحلات دينية مثل الحج او العمرة او زيارة الاماكن المقدسة.</a:t>
          </a:r>
          <a:endParaRPr lang="ar-IQ" b="1" dirty="0"/>
        </a:p>
      </dgm:t>
    </dgm:pt>
    <dgm:pt modelId="{F778CADF-C2AF-4186-AD82-1072631A4C1E}" type="parTrans" cxnId="{405567DE-CBBF-4026-B723-96578F77158F}">
      <dgm:prSet/>
      <dgm:spPr/>
      <dgm:t>
        <a:bodyPr/>
        <a:lstStyle/>
        <a:p>
          <a:pPr rtl="1"/>
          <a:endParaRPr lang="ar-IQ"/>
        </a:p>
      </dgm:t>
    </dgm:pt>
    <dgm:pt modelId="{B113DB55-70F0-44A0-B5D6-7EC63FF5E51E}" type="sibTrans" cxnId="{405567DE-CBBF-4026-B723-96578F77158F}">
      <dgm:prSet/>
      <dgm:spPr/>
      <dgm:t>
        <a:bodyPr/>
        <a:lstStyle/>
        <a:p>
          <a:pPr rtl="1"/>
          <a:endParaRPr lang="ar-IQ"/>
        </a:p>
      </dgm:t>
    </dgm:pt>
    <dgm:pt modelId="{D56D0CD8-9490-4351-AD32-C380E051DB57}" type="pres">
      <dgm:prSet presAssocID="{4A56BB71-FD97-4E3E-A659-6CFE108BFC6B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IQ"/>
        </a:p>
      </dgm:t>
    </dgm:pt>
    <dgm:pt modelId="{A94A5B64-96C0-4013-A580-BABD3BC06460}" type="pres">
      <dgm:prSet presAssocID="{34D49121-6815-4AC0-883A-72112EC1C64B}" presName="node" presStyleLbl="node1" presStyleIdx="0" presStyleCnt="5" custScaleX="147792" custScaleY="125206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0C6C6FA3-B131-45C0-B073-126EA9262E73}" type="pres">
      <dgm:prSet presAssocID="{34D49121-6815-4AC0-883A-72112EC1C64B}" presName="spNode" presStyleCnt="0"/>
      <dgm:spPr/>
    </dgm:pt>
    <dgm:pt modelId="{A7875A4B-E81E-4278-ABED-6AD8C398CC30}" type="pres">
      <dgm:prSet presAssocID="{95655F73-1E27-463B-B91C-C4EDDE1887B3}" presName="sibTrans" presStyleLbl="sibTrans1D1" presStyleIdx="0" presStyleCnt="5"/>
      <dgm:spPr/>
      <dgm:t>
        <a:bodyPr/>
        <a:lstStyle/>
        <a:p>
          <a:pPr rtl="1"/>
          <a:endParaRPr lang="ar-IQ"/>
        </a:p>
      </dgm:t>
    </dgm:pt>
    <dgm:pt modelId="{68B347E6-9E3A-4CE6-8208-5DB3B1FBCED3}" type="pres">
      <dgm:prSet presAssocID="{B098BA4F-30AC-4771-9DFD-E071D3DE93EA}" presName="node" presStyleLbl="node1" presStyleIdx="1" presStyleCnt="5" custScaleX="147916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B6FFC841-DB6D-4AF1-9685-15AD1B4FB1F8}" type="pres">
      <dgm:prSet presAssocID="{B098BA4F-30AC-4771-9DFD-E071D3DE93EA}" presName="spNode" presStyleCnt="0"/>
      <dgm:spPr/>
    </dgm:pt>
    <dgm:pt modelId="{F3A0A117-41CE-47C7-A85F-0F5BC0E6B530}" type="pres">
      <dgm:prSet presAssocID="{D7FB0DF2-58EE-4F2E-BD38-0F58CEDEAA0E}" presName="sibTrans" presStyleLbl="sibTrans1D1" presStyleIdx="1" presStyleCnt="5"/>
      <dgm:spPr/>
      <dgm:t>
        <a:bodyPr/>
        <a:lstStyle/>
        <a:p>
          <a:pPr rtl="1"/>
          <a:endParaRPr lang="ar-IQ"/>
        </a:p>
      </dgm:t>
    </dgm:pt>
    <dgm:pt modelId="{DC046DF3-81B1-4399-A96B-A114212031F4}" type="pres">
      <dgm:prSet presAssocID="{1A9019D1-4E60-4CCC-9C66-0CF5085B2161}" presName="node" presStyleLbl="node1" presStyleIdx="2" presStyleCnt="5" custScaleX="138288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C99D3870-7BC6-46F1-93D4-620E0F81A96D}" type="pres">
      <dgm:prSet presAssocID="{1A9019D1-4E60-4CCC-9C66-0CF5085B2161}" presName="spNode" presStyleCnt="0"/>
      <dgm:spPr/>
    </dgm:pt>
    <dgm:pt modelId="{C02BC6CA-6249-497A-8794-2C54062824B7}" type="pres">
      <dgm:prSet presAssocID="{4532C2FA-4950-4F95-B959-D2616B611422}" presName="sibTrans" presStyleLbl="sibTrans1D1" presStyleIdx="2" presStyleCnt="5"/>
      <dgm:spPr/>
      <dgm:t>
        <a:bodyPr/>
        <a:lstStyle/>
        <a:p>
          <a:pPr rtl="1"/>
          <a:endParaRPr lang="ar-IQ"/>
        </a:p>
      </dgm:t>
    </dgm:pt>
    <dgm:pt modelId="{A737E9A8-0E55-498E-AA3C-D8AE2D5A1C3F}" type="pres">
      <dgm:prSet presAssocID="{60BD1178-1C38-4977-BCF9-E2798C920886}" presName="node" presStyleLbl="node1" presStyleIdx="3" presStyleCnt="5" custScaleX="130209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E6A5ED92-09DD-4EC0-B77A-93D6AD7D587F}" type="pres">
      <dgm:prSet presAssocID="{60BD1178-1C38-4977-BCF9-E2798C920886}" presName="spNode" presStyleCnt="0"/>
      <dgm:spPr/>
    </dgm:pt>
    <dgm:pt modelId="{A4BBF3D7-4693-4104-8E69-DBEADBDACE60}" type="pres">
      <dgm:prSet presAssocID="{DB4052A9-C0FA-495A-8045-A6E9865C9440}" presName="sibTrans" presStyleLbl="sibTrans1D1" presStyleIdx="3" presStyleCnt="5"/>
      <dgm:spPr/>
      <dgm:t>
        <a:bodyPr/>
        <a:lstStyle/>
        <a:p>
          <a:pPr rtl="1"/>
          <a:endParaRPr lang="ar-IQ"/>
        </a:p>
      </dgm:t>
    </dgm:pt>
    <dgm:pt modelId="{7EB19C42-8375-4752-B6E0-08C9E256BE69}" type="pres">
      <dgm:prSet presAssocID="{3D7EC458-1D26-4DE3-9614-10E3DC519B61}" presName="node" presStyleLbl="node1" presStyleIdx="4" presStyleCnt="5" custScaleX="128768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04555D45-2067-4F25-92C4-BA72D3AD6CBF}" type="pres">
      <dgm:prSet presAssocID="{3D7EC458-1D26-4DE3-9614-10E3DC519B61}" presName="spNode" presStyleCnt="0"/>
      <dgm:spPr/>
    </dgm:pt>
    <dgm:pt modelId="{04712ADE-9D4B-4446-A7CD-C4C018136F3C}" type="pres">
      <dgm:prSet presAssocID="{B113DB55-70F0-44A0-B5D6-7EC63FF5E51E}" presName="sibTrans" presStyleLbl="sibTrans1D1" presStyleIdx="4" presStyleCnt="5"/>
      <dgm:spPr/>
      <dgm:t>
        <a:bodyPr/>
        <a:lstStyle/>
        <a:p>
          <a:pPr rtl="1"/>
          <a:endParaRPr lang="ar-IQ"/>
        </a:p>
      </dgm:t>
    </dgm:pt>
  </dgm:ptLst>
  <dgm:cxnLst>
    <dgm:cxn modelId="{79D6C2F7-2500-4BC9-8012-DD63D53F0D1E}" srcId="{4A56BB71-FD97-4E3E-A659-6CFE108BFC6B}" destId="{34D49121-6815-4AC0-883A-72112EC1C64B}" srcOrd="0" destOrd="0" parTransId="{0B343B90-5641-4A86-A2BB-656ABD14BDBD}" sibTransId="{95655F73-1E27-463B-B91C-C4EDDE1887B3}"/>
    <dgm:cxn modelId="{405567DE-CBBF-4026-B723-96578F77158F}" srcId="{4A56BB71-FD97-4E3E-A659-6CFE108BFC6B}" destId="{3D7EC458-1D26-4DE3-9614-10E3DC519B61}" srcOrd="4" destOrd="0" parTransId="{F778CADF-C2AF-4186-AD82-1072631A4C1E}" sibTransId="{B113DB55-70F0-44A0-B5D6-7EC63FF5E51E}"/>
    <dgm:cxn modelId="{F5C670F9-35B2-4A78-A243-8314B5C596F5}" type="presOf" srcId="{3D7EC458-1D26-4DE3-9614-10E3DC519B61}" destId="{7EB19C42-8375-4752-B6E0-08C9E256BE69}" srcOrd="0" destOrd="0" presId="urn:microsoft.com/office/officeart/2005/8/layout/cycle5"/>
    <dgm:cxn modelId="{167EDE33-2377-45DB-8CB7-9E630C25E228}" type="presOf" srcId="{B098BA4F-30AC-4771-9DFD-E071D3DE93EA}" destId="{68B347E6-9E3A-4CE6-8208-5DB3B1FBCED3}" srcOrd="0" destOrd="0" presId="urn:microsoft.com/office/officeart/2005/8/layout/cycle5"/>
    <dgm:cxn modelId="{AE0808EC-2E07-43DE-AB31-8E67907BC6F4}" type="presOf" srcId="{D7FB0DF2-58EE-4F2E-BD38-0F58CEDEAA0E}" destId="{F3A0A117-41CE-47C7-A85F-0F5BC0E6B530}" srcOrd="0" destOrd="0" presId="urn:microsoft.com/office/officeart/2005/8/layout/cycle5"/>
    <dgm:cxn modelId="{9BA0FC5D-2BEA-4716-8D37-1BB8C500DEB6}" type="presOf" srcId="{1A9019D1-4E60-4CCC-9C66-0CF5085B2161}" destId="{DC046DF3-81B1-4399-A96B-A114212031F4}" srcOrd="0" destOrd="0" presId="urn:microsoft.com/office/officeart/2005/8/layout/cycle5"/>
    <dgm:cxn modelId="{02CECDB7-627C-4633-B08F-5969DFEF56B6}" type="presOf" srcId="{34D49121-6815-4AC0-883A-72112EC1C64B}" destId="{A94A5B64-96C0-4013-A580-BABD3BC06460}" srcOrd="0" destOrd="0" presId="urn:microsoft.com/office/officeart/2005/8/layout/cycle5"/>
    <dgm:cxn modelId="{B8DEFF30-3006-411F-AFE1-CB78DADD799D}" type="presOf" srcId="{B113DB55-70F0-44A0-B5D6-7EC63FF5E51E}" destId="{04712ADE-9D4B-4446-A7CD-C4C018136F3C}" srcOrd="0" destOrd="0" presId="urn:microsoft.com/office/officeart/2005/8/layout/cycle5"/>
    <dgm:cxn modelId="{26B7584F-D74E-45FD-9A37-607FFB81CDC7}" type="presOf" srcId="{60BD1178-1C38-4977-BCF9-E2798C920886}" destId="{A737E9A8-0E55-498E-AA3C-D8AE2D5A1C3F}" srcOrd="0" destOrd="0" presId="urn:microsoft.com/office/officeart/2005/8/layout/cycle5"/>
    <dgm:cxn modelId="{C742B989-AC0B-42C5-973F-7EFE3B6A52B1}" srcId="{4A56BB71-FD97-4E3E-A659-6CFE108BFC6B}" destId="{1A9019D1-4E60-4CCC-9C66-0CF5085B2161}" srcOrd="2" destOrd="0" parTransId="{B2C4D25C-9579-4A0F-ACC0-51A9CBF679EE}" sibTransId="{4532C2FA-4950-4F95-B959-D2616B611422}"/>
    <dgm:cxn modelId="{FDC4D514-4ED7-43DC-9774-D83A6AB2F267}" srcId="{4A56BB71-FD97-4E3E-A659-6CFE108BFC6B}" destId="{B098BA4F-30AC-4771-9DFD-E071D3DE93EA}" srcOrd="1" destOrd="0" parTransId="{F167EAAB-80C8-47FA-9B82-E5B270348F28}" sibTransId="{D7FB0DF2-58EE-4F2E-BD38-0F58CEDEAA0E}"/>
    <dgm:cxn modelId="{40ADDC4C-CF41-4B81-9ACB-B69B12368CA2}" type="presOf" srcId="{4A56BB71-FD97-4E3E-A659-6CFE108BFC6B}" destId="{D56D0CD8-9490-4351-AD32-C380E051DB57}" srcOrd="0" destOrd="0" presId="urn:microsoft.com/office/officeart/2005/8/layout/cycle5"/>
    <dgm:cxn modelId="{C592A4C2-E1EE-4E0A-9AC6-9D70AF370FB9}" type="presOf" srcId="{DB4052A9-C0FA-495A-8045-A6E9865C9440}" destId="{A4BBF3D7-4693-4104-8E69-DBEADBDACE60}" srcOrd="0" destOrd="0" presId="urn:microsoft.com/office/officeart/2005/8/layout/cycle5"/>
    <dgm:cxn modelId="{6D3FA5AC-0D1D-490A-A783-E2FA56B29FEB}" type="presOf" srcId="{95655F73-1E27-463B-B91C-C4EDDE1887B3}" destId="{A7875A4B-E81E-4278-ABED-6AD8C398CC30}" srcOrd="0" destOrd="0" presId="urn:microsoft.com/office/officeart/2005/8/layout/cycle5"/>
    <dgm:cxn modelId="{1982E07D-6BBC-468E-8F10-1F4D6FE13227}" srcId="{4A56BB71-FD97-4E3E-A659-6CFE108BFC6B}" destId="{60BD1178-1C38-4977-BCF9-E2798C920886}" srcOrd="3" destOrd="0" parTransId="{9DBF86DD-66DB-4F5D-AD32-FC2E70FC68B7}" sibTransId="{DB4052A9-C0FA-495A-8045-A6E9865C9440}"/>
    <dgm:cxn modelId="{2B59136D-A686-4D26-B108-41EA8FEA5FDB}" type="presOf" srcId="{4532C2FA-4950-4F95-B959-D2616B611422}" destId="{C02BC6CA-6249-497A-8794-2C54062824B7}" srcOrd="0" destOrd="0" presId="urn:microsoft.com/office/officeart/2005/8/layout/cycle5"/>
    <dgm:cxn modelId="{5112444F-36D2-4AA0-BF02-98CF2FE94202}" type="presParOf" srcId="{D56D0CD8-9490-4351-AD32-C380E051DB57}" destId="{A94A5B64-96C0-4013-A580-BABD3BC06460}" srcOrd="0" destOrd="0" presId="urn:microsoft.com/office/officeart/2005/8/layout/cycle5"/>
    <dgm:cxn modelId="{6EFC1C2A-95C2-4514-B5FE-7C83E6526B68}" type="presParOf" srcId="{D56D0CD8-9490-4351-AD32-C380E051DB57}" destId="{0C6C6FA3-B131-45C0-B073-126EA9262E73}" srcOrd="1" destOrd="0" presId="urn:microsoft.com/office/officeart/2005/8/layout/cycle5"/>
    <dgm:cxn modelId="{5A99BA67-F197-4ED5-A8CD-8BC82B859CCA}" type="presParOf" srcId="{D56D0CD8-9490-4351-AD32-C380E051DB57}" destId="{A7875A4B-E81E-4278-ABED-6AD8C398CC30}" srcOrd="2" destOrd="0" presId="urn:microsoft.com/office/officeart/2005/8/layout/cycle5"/>
    <dgm:cxn modelId="{50AF54EE-AA62-4567-AD5C-E5BF9C91E1C5}" type="presParOf" srcId="{D56D0CD8-9490-4351-AD32-C380E051DB57}" destId="{68B347E6-9E3A-4CE6-8208-5DB3B1FBCED3}" srcOrd="3" destOrd="0" presId="urn:microsoft.com/office/officeart/2005/8/layout/cycle5"/>
    <dgm:cxn modelId="{70E29C7F-D89A-44CF-B7EA-A9AE6A016B0D}" type="presParOf" srcId="{D56D0CD8-9490-4351-AD32-C380E051DB57}" destId="{B6FFC841-DB6D-4AF1-9685-15AD1B4FB1F8}" srcOrd="4" destOrd="0" presId="urn:microsoft.com/office/officeart/2005/8/layout/cycle5"/>
    <dgm:cxn modelId="{1F665080-6E97-429C-8CC6-5F6301C19F50}" type="presParOf" srcId="{D56D0CD8-9490-4351-AD32-C380E051DB57}" destId="{F3A0A117-41CE-47C7-A85F-0F5BC0E6B530}" srcOrd="5" destOrd="0" presId="urn:microsoft.com/office/officeart/2005/8/layout/cycle5"/>
    <dgm:cxn modelId="{89F97DAB-21FD-43DA-A0A7-C94FB28C13A6}" type="presParOf" srcId="{D56D0CD8-9490-4351-AD32-C380E051DB57}" destId="{DC046DF3-81B1-4399-A96B-A114212031F4}" srcOrd="6" destOrd="0" presId="urn:microsoft.com/office/officeart/2005/8/layout/cycle5"/>
    <dgm:cxn modelId="{3CE2C9A2-C7C4-4CE8-B364-C16313768B2F}" type="presParOf" srcId="{D56D0CD8-9490-4351-AD32-C380E051DB57}" destId="{C99D3870-7BC6-46F1-93D4-620E0F81A96D}" srcOrd="7" destOrd="0" presId="urn:microsoft.com/office/officeart/2005/8/layout/cycle5"/>
    <dgm:cxn modelId="{360A5D41-E2B9-4365-8FAC-9C8B06731A9D}" type="presParOf" srcId="{D56D0CD8-9490-4351-AD32-C380E051DB57}" destId="{C02BC6CA-6249-497A-8794-2C54062824B7}" srcOrd="8" destOrd="0" presId="urn:microsoft.com/office/officeart/2005/8/layout/cycle5"/>
    <dgm:cxn modelId="{17811343-026E-4E20-B8AF-BBC563E3CEBB}" type="presParOf" srcId="{D56D0CD8-9490-4351-AD32-C380E051DB57}" destId="{A737E9A8-0E55-498E-AA3C-D8AE2D5A1C3F}" srcOrd="9" destOrd="0" presId="urn:microsoft.com/office/officeart/2005/8/layout/cycle5"/>
    <dgm:cxn modelId="{9A4A350D-F966-483C-9522-257DF0485AA1}" type="presParOf" srcId="{D56D0CD8-9490-4351-AD32-C380E051DB57}" destId="{E6A5ED92-09DD-4EC0-B77A-93D6AD7D587F}" srcOrd="10" destOrd="0" presId="urn:microsoft.com/office/officeart/2005/8/layout/cycle5"/>
    <dgm:cxn modelId="{3A1BEBC4-B326-4558-A1D9-E15B4ADB9CA5}" type="presParOf" srcId="{D56D0CD8-9490-4351-AD32-C380E051DB57}" destId="{A4BBF3D7-4693-4104-8E69-DBEADBDACE60}" srcOrd="11" destOrd="0" presId="urn:microsoft.com/office/officeart/2005/8/layout/cycle5"/>
    <dgm:cxn modelId="{F952783E-0288-4340-92F6-C27B3E603531}" type="presParOf" srcId="{D56D0CD8-9490-4351-AD32-C380E051DB57}" destId="{7EB19C42-8375-4752-B6E0-08C9E256BE69}" srcOrd="12" destOrd="0" presId="urn:microsoft.com/office/officeart/2005/8/layout/cycle5"/>
    <dgm:cxn modelId="{56329592-AECA-4C59-B2FC-4E5F55C41C6F}" type="presParOf" srcId="{D56D0CD8-9490-4351-AD32-C380E051DB57}" destId="{04555D45-2067-4F25-92C4-BA72D3AD6CBF}" srcOrd="13" destOrd="0" presId="urn:microsoft.com/office/officeart/2005/8/layout/cycle5"/>
    <dgm:cxn modelId="{7F8048D5-D3A4-402E-BEB8-81BD8A2E464B}" type="presParOf" srcId="{D56D0CD8-9490-4351-AD32-C380E051DB57}" destId="{04712ADE-9D4B-4446-A7CD-C4C018136F3C}" srcOrd="14" destOrd="0" presId="urn:microsoft.com/office/officeart/2005/8/layout/cycle5"/>
  </dgm:cxnLst>
  <dgm:bg>
    <a:solidFill>
      <a:schemeClr val="accent6">
        <a:lumMod val="40000"/>
        <a:lumOff val="60000"/>
      </a:schemeClr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FF9605D-CBB9-417C-89D8-6526E7526E67}" type="doc">
      <dgm:prSet loTypeId="urn:microsoft.com/office/officeart/2005/8/layout/cycle2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pPr rtl="1"/>
          <a:endParaRPr lang="ar-IQ"/>
        </a:p>
      </dgm:t>
    </dgm:pt>
    <dgm:pt modelId="{787ADE89-114F-4128-90D4-65CF2AE3B55D}">
      <dgm:prSet phldrT="[نص]" custT="1"/>
      <dgm:spPr/>
      <dgm:t>
        <a:bodyPr/>
        <a:lstStyle/>
        <a:p>
          <a:pPr rtl="1"/>
          <a:r>
            <a:rPr lang="ar-IQ" sz="2000" b="1" dirty="0" smtClean="0">
              <a:solidFill>
                <a:schemeClr val="tx1"/>
              </a:solidFill>
            </a:rPr>
            <a:t>5- تقديم معلومات ونصائح للعملاء لتنظيم سفراتهم </a:t>
          </a:r>
          <a:r>
            <a:rPr lang="ar-IQ" sz="2000" b="1" dirty="0" err="1" smtClean="0">
              <a:solidFill>
                <a:schemeClr val="tx1"/>
              </a:solidFill>
            </a:rPr>
            <a:t>والاماكن</a:t>
          </a:r>
          <a:r>
            <a:rPr lang="ar-IQ" sz="2000" b="1" dirty="0" smtClean="0">
              <a:solidFill>
                <a:schemeClr val="tx1"/>
              </a:solidFill>
            </a:rPr>
            <a:t> التي يرغبون في زيارتها.</a:t>
          </a:r>
          <a:endParaRPr lang="ar-IQ" sz="2000" b="1" dirty="0">
            <a:solidFill>
              <a:schemeClr val="tx1"/>
            </a:solidFill>
          </a:endParaRPr>
        </a:p>
      </dgm:t>
    </dgm:pt>
    <dgm:pt modelId="{17C69C7E-3360-4FA0-9B35-696293F19E8E}" type="parTrans" cxnId="{50C9F99B-46D8-4A91-8858-2BE3F9A96D9B}">
      <dgm:prSet/>
      <dgm:spPr/>
      <dgm:t>
        <a:bodyPr/>
        <a:lstStyle/>
        <a:p>
          <a:pPr rtl="1"/>
          <a:endParaRPr lang="ar-IQ"/>
        </a:p>
      </dgm:t>
    </dgm:pt>
    <dgm:pt modelId="{D61C882E-EB38-49F0-BF4A-C30B7CE56716}" type="sibTrans" cxnId="{50C9F99B-46D8-4A91-8858-2BE3F9A96D9B}">
      <dgm:prSet/>
      <dgm:spPr/>
      <dgm:t>
        <a:bodyPr/>
        <a:lstStyle/>
        <a:p>
          <a:pPr rtl="1"/>
          <a:endParaRPr lang="ar-IQ"/>
        </a:p>
      </dgm:t>
    </dgm:pt>
    <dgm:pt modelId="{EC1B3FE1-F6BD-4665-A8D8-1C455E3CC7A8}">
      <dgm:prSet phldrT="[نص]" custT="1"/>
      <dgm:spPr/>
      <dgm:t>
        <a:bodyPr/>
        <a:lstStyle/>
        <a:p>
          <a:pPr rtl="1"/>
          <a:r>
            <a:rPr lang="ar-IQ" sz="2000" b="1" dirty="0" smtClean="0">
              <a:solidFill>
                <a:schemeClr val="tx1"/>
              </a:solidFill>
            </a:rPr>
            <a:t>6- تزويد العملاء بمنشورات او كتيبات او هدايا سياحية.</a:t>
          </a:r>
          <a:endParaRPr lang="ar-IQ" sz="2000" b="1" dirty="0">
            <a:solidFill>
              <a:schemeClr val="tx1"/>
            </a:solidFill>
          </a:endParaRPr>
        </a:p>
      </dgm:t>
    </dgm:pt>
    <dgm:pt modelId="{674193E2-9C8E-40AF-AB73-57A22B3BBD86}" type="parTrans" cxnId="{F8A897D7-8702-48CE-A7F3-BE02C21A1E4D}">
      <dgm:prSet/>
      <dgm:spPr/>
      <dgm:t>
        <a:bodyPr/>
        <a:lstStyle/>
        <a:p>
          <a:pPr rtl="1"/>
          <a:endParaRPr lang="ar-IQ"/>
        </a:p>
      </dgm:t>
    </dgm:pt>
    <dgm:pt modelId="{E80DAE24-4E7E-4529-8B63-D9F65D7FBE9F}" type="sibTrans" cxnId="{F8A897D7-8702-48CE-A7F3-BE02C21A1E4D}">
      <dgm:prSet/>
      <dgm:spPr/>
      <dgm:t>
        <a:bodyPr/>
        <a:lstStyle/>
        <a:p>
          <a:pPr rtl="1"/>
          <a:endParaRPr lang="ar-IQ"/>
        </a:p>
      </dgm:t>
    </dgm:pt>
    <dgm:pt modelId="{3D63867A-49E7-4BE7-8986-3628CF0061F8}">
      <dgm:prSet phldrT="[نص]" custT="1"/>
      <dgm:spPr/>
      <dgm:t>
        <a:bodyPr/>
        <a:lstStyle/>
        <a:p>
          <a:pPr rtl="1"/>
          <a:r>
            <a:rPr lang="ar-IQ" sz="2000" b="1" dirty="0" smtClean="0">
              <a:solidFill>
                <a:schemeClr val="tx1"/>
              </a:solidFill>
            </a:rPr>
            <a:t>7- حصول العملاء في بعض الاحيان على </a:t>
          </a:r>
          <a:r>
            <a:rPr lang="ar-IQ" sz="2000" b="1" dirty="0" err="1" smtClean="0">
              <a:solidFill>
                <a:schemeClr val="tx1"/>
              </a:solidFill>
            </a:rPr>
            <a:t>الفيزه</a:t>
          </a:r>
          <a:r>
            <a:rPr lang="ar-IQ" sz="2000" b="1" dirty="0" smtClean="0">
              <a:solidFill>
                <a:schemeClr val="tx1"/>
              </a:solidFill>
            </a:rPr>
            <a:t> للبلد الذي يرغب في زيارتها.</a:t>
          </a:r>
          <a:endParaRPr lang="ar-IQ" sz="2000" b="1" dirty="0">
            <a:solidFill>
              <a:schemeClr val="tx1"/>
            </a:solidFill>
          </a:endParaRPr>
        </a:p>
      </dgm:t>
    </dgm:pt>
    <dgm:pt modelId="{3D564C19-F187-46E4-BB14-E67BE4B2CF47}" type="parTrans" cxnId="{B034232E-1912-4D54-8D7C-188D6A747B67}">
      <dgm:prSet/>
      <dgm:spPr/>
      <dgm:t>
        <a:bodyPr/>
        <a:lstStyle/>
        <a:p>
          <a:pPr rtl="1"/>
          <a:endParaRPr lang="ar-IQ"/>
        </a:p>
      </dgm:t>
    </dgm:pt>
    <dgm:pt modelId="{53BDB023-B20E-413C-AA24-2007C720E6C6}" type="sibTrans" cxnId="{B034232E-1912-4D54-8D7C-188D6A747B67}">
      <dgm:prSet/>
      <dgm:spPr/>
      <dgm:t>
        <a:bodyPr/>
        <a:lstStyle/>
        <a:p>
          <a:pPr rtl="1"/>
          <a:endParaRPr lang="ar-IQ"/>
        </a:p>
      </dgm:t>
    </dgm:pt>
    <dgm:pt modelId="{5CC2940E-82BF-4B6D-AAB3-F1AAF4D5D16A}">
      <dgm:prSet phldrT="[نص]" custT="1"/>
      <dgm:spPr/>
      <dgm:t>
        <a:bodyPr/>
        <a:lstStyle/>
        <a:p>
          <a:pPr rtl="1"/>
          <a:r>
            <a:rPr lang="ar-IQ" sz="2000" b="1" dirty="0" smtClean="0">
              <a:solidFill>
                <a:schemeClr val="tx1"/>
              </a:solidFill>
            </a:rPr>
            <a:t>8- المساعدة في تأجير السيارات السياحية.</a:t>
          </a:r>
          <a:endParaRPr lang="ar-IQ" sz="2000" b="1" dirty="0">
            <a:solidFill>
              <a:schemeClr val="tx1"/>
            </a:solidFill>
          </a:endParaRPr>
        </a:p>
      </dgm:t>
    </dgm:pt>
    <dgm:pt modelId="{F141C383-741E-4A14-9294-8EE1CC488F86}" type="parTrans" cxnId="{088ABC68-70F0-4F42-B4ED-F0ECEF103063}">
      <dgm:prSet/>
      <dgm:spPr/>
      <dgm:t>
        <a:bodyPr/>
        <a:lstStyle/>
        <a:p>
          <a:pPr rtl="1"/>
          <a:endParaRPr lang="ar-IQ"/>
        </a:p>
      </dgm:t>
    </dgm:pt>
    <dgm:pt modelId="{88BC74F9-DBD1-46FB-8D09-BCCC44A5568D}" type="sibTrans" cxnId="{088ABC68-70F0-4F42-B4ED-F0ECEF103063}">
      <dgm:prSet/>
      <dgm:spPr/>
      <dgm:t>
        <a:bodyPr/>
        <a:lstStyle/>
        <a:p>
          <a:pPr rtl="1"/>
          <a:endParaRPr lang="ar-IQ"/>
        </a:p>
      </dgm:t>
    </dgm:pt>
    <dgm:pt modelId="{20D7D1C1-CB4F-4E5A-9BF1-973F243375CB}">
      <dgm:prSet phldrT="[نص]" custT="1"/>
      <dgm:spPr/>
      <dgm:t>
        <a:bodyPr/>
        <a:lstStyle/>
        <a:p>
          <a:pPr rtl="1"/>
          <a:r>
            <a:rPr lang="ar-IQ" sz="2000" b="1" dirty="0" smtClean="0">
              <a:solidFill>
                <a:schemeClr val="tx1"/>
              </a:solidFill>
            </a:rPr>
            <a:t>9- تأمين المسافرين أو </a:t>
          </a:r>
          <a:r>
            <a:rPr lang="ar-IQ" sz="2000" b="1" dirty="0" err="1" smtClean="0">
              <a:solidFill>
                <a:schemeClr val="tx1"/>
              </a:solidFill>
            </a:rPr>
            <a:t>السواح</a:t>
          </a:r>
          <a:r>
            <a:rPr lang="ar-IQ" sz="2000" b="1" dirty="0" smtClean="0">
              <a:solidFill>
                <a:schemeClr val="tx1"/>
              </a:solidFill>
            </a:rPr>
            <a:t> وأمتعتهم.</a:t>
          </a:r>
          <a:endParaRPr lang="ar-IQ" sz="2000" b="1" dirty="0">
            <a:solidFill>
              <a:schemeClr val="tx1"/>
            </a:solidFill>
          </a:endParaRPr>
        </a:p>
      </dgm:t>
    </dgm:pt>
    <dgm:pt modelId="{0F756AB1-6FC5-44AC-B238-19039F0A7967}" type="parTrans" cxnId="{8239CB9C-A530-44F7-81D6-3E1115A17181}">
      <dgm:prSet/>
      <dgm:spPr/>
      <dgm:t>
        <a:bodyPr/>
        <a:lstStyle/>
        <a:p>
          <a:pPr rtl="1"/>
          <a:endParaRPr lang="ar-IQ"/>
        </a:p>
      </dgm:t>
    </dgm:pt>
    <dgm:pt modelId="{9F51BA97-FD80-47C0-A393-3F7E607C6158}" type="sibTrans" cxnId="{8239CB9C-A530-44F7-81D6-3E1115A17181}">
      <dgm:prSet/>
      <dgm:spPr/>
      <dgm:t>
        <a:bodyPr/>
        <a:lstStyle/>
        <a:p>
          <a:pPr rtl="1"/>
          <a:endParaRPr lang="ar-IQ"/>
        </a:p>
      </dgm:t>
    </dgm:pt>
    <dgm:pt modelId="{6F25153C-2DFD-4067-82DA-E8A4B44934B8}" type="pres">
      <dgm:prSet presAssocID="{6FF9605D-CBB9-417C-89D8-6526E7526E67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IQ"/>
        </a:p>
      </dgm:t>
    </dgm:pt>
    <dgm:pt modelId="{972EE44F-FB19-4856-B244-2914BDC30309}" type="pres">
      <dgm:prSet presAssocID="{787ADE89-114F-4128-90D4-65CF2AE3B55D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5FFE4B42-0883-4B5D-A466-ADE97CC7881B}" type="pres">
      <dgm:prSet presAssocID="{D61C882E-EB38-49F0-BF4A-C30B7CE56716}" presName="sibTrans" presStyleLbl="sibTrans2D1" presStyleIdx="0" presStyleCnt="5"/>
      <dgm:spPr/>
      <dgm:t>
        <a:bodyPr/>
        <a:lstStyle/>
        <a:p>
          <a:pPr rtl="1"/>
          <a:endParaRPr lang="ar-IQ"/>
        </a:p>
      </dgm:t>
    </dgm:pt>
    <dgm:pt modelId="{B7EA0428-64E4-47A7-AD7D-1AD57E03DFA9}" type="pres">
      <dgm:prSet presAssocID="{D61C882E-EB38-49F0-BF4A-C30B7CE56716}" presName="connectorText" presStyleLbl="sibTrans2D1" presStyleIdx="0" presStyleCnt="5"/>
      <dgm:spPr/>
      <dgm:t>
        <a:bodyPr/>
        <a:lstStyle/>
        <a:p>
          <a:pPr rtl="1"/>
          <a:endParaRPr lang="ar-IQ"/>
        </a:p>
      </dgm:t>
    </dgm:pt>
    <dgm:pt modelId="{9726097C-8FE0-4328-BE00-CBF5CD48B08C}" type="pres">
      <dgm:prSet presAssocID="{EC1B3FE1-F6BD-4665-A8D8-1C455E3CC7A8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916C5927-7590-49B1-AF88-DAF53A68B1C3}" type="pres">
      <dgm:prSet presAssocID="{E80DAE24-4E7E-4529-8B63-D9F65D7FBE9F}" presName="sibTrans" presStyleLbl="sibTrans2D1" presStyleIdx="1" presStyleCnt="5"/>
      <dgm:spPr/>
      <dgm:t>
        <a:bodyPr/>
        <a:lstStyle/>
        <a:p>
          <a:pPr rtl="1"/>
          <a:endParaRPr lang="ar-IQ"/>
        </a:p>
      </dgm:t>
    </dgm:pt>
    <dgm:pt modelId="{5CF1233D-C684-486A-A3AE-4A4D630AC8BF}" type="pres">
      <dgm:prSet presAssocID="{E80DAE24-4E7E-4529-8B63-D9F65D7FBE9F}" presName="connectorText" presStyleLbl="sibTrans2D1" presStyleIdx="1" presStyleCnt="5"/>
      <dgm:spPr/>
      <dgm:t>
        <a:bodyPr/>
        <a:lstStyle/>
        <a:p>
          <a:pPr rtl="1"/>
          <a:endParaRPr lang="ar-IQ"/>
        </a:p>
      </dgm:t>
    </dgm:pt>
    <dgm:pt modelId="{B35D97E3-E9C8-411B-A317-A5D54A7FF068}" type="pres">
      <dgm:prSet presAssocID="{3D63867A-49E7-4BE7-8986-3628CF0061F8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A93ABA38-A655-4D95-83AE-83D11D3826C1}" type="pres">
      <dgm:prSet presAssocID="{53BDB023-B20E-413C-AA24-2007C720E6C6}" presName="sibTrans" presStyleLbl="sibTrans2D1" presStyleIdx="2" presStyleCnt="5"/>
      <dgm:spPr/>
      <dgm:t>
        <a:bodyPr/>
        <a:lstStyle/>
        <a:p>
          <a:pPr rtl="1"/>
          <a:endParaRPr lang="ar-IQ"/>
        </a:p>
      </dgm:t>
    </dgm:pt>
    <dgm:pt modelId="{78734F03-F006-4C84-89C1-F399CF0895C4}" type="pres">
      <dgm:prSet presAssocID="{53BDB023-B20E-413C-AA24-2007C720E6C6}" presName="connectorText" presStyleLbl="sibTrans2D1" presStyleIdx="2" presStyleCnt="5"/>
      <dgm:spPr/>
      <dgm:t>
        <a:bodyPr/>
        <a:lstStyle/>
        <a:p>
          <a:pPr rtl="1"/>
          <a:endParaRPr lang="ar-IQ"/>
        </a:p>
      </dgm:t>
    </dgm:pt>
    <dgm:pt modelId="{5E677D4B-4FCB-4125-87B5-179CB54B0069}" type="pres">
      <dgm:prSet presAssocID="{5CC2940E-82BF-4B6D-AAB3-F1AAF4D5D16A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5F8F612B-69D5-40AA-984D-75CD3C223DF5}" type="pres">
      <dgm:prSet presAssocID="{88BC74F9-DBD1-46FB-8D09-BCCC44A5568D}" presName="sibTrans" presStyleLbl="sibTrans2D1" presStyleIdx="3" presStyleCnt="5"/>
      <dgm:spPr/>
      <dgm:t>
        <a:bodyPr/>
        <a:lstStyle/>
        <a:p>
          <a:pPr rtl="1"/>
          <a:endParaRPr lang="ar-IQ"/>
        </a:p>
      </dgm:t>
    </dgm:pt>
    <dgm:pt modelId="{7110D738-EA36-4CE1-863D-9745F1B093A5}" type="pres">
      <dgm:prSet presAssocID="{88BC74F9-DBD1-46FB-8D09-BCCC44A5568D}" presName="connectorText" presStyleLbl="sibTrans2D1" presStyleIdx="3" presStyleCnt="5"/>
      <dgm:spPr/>
      <dgm:t>
        <a:bodyPr/>
        <a:lstStyle/>
        <a:p>
          <a:pPr rtl="1"/>
          <a:endParaRPr lang="ar-IQ"/>
        </a:p>
      </dgm:t>
    </dgm:pt>
    <dgm:pt modelId="{69B258E9-508A-4019-9456-214AE6305B23}" type="pres">
      <dgm:prSet presAssocID="{20D7D1C1-CB4F-4E5A-9BF1-973F243375CB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FC5B128D-3CA3-4348-AD76-C2A6F806E70B}" type="pres">
      <dgm:prSet presAssocID="{9F51BA97-FD80-47C0-A393-3F7E607C6158}" presName="sibTrans" presStyleLbl="sibTrans2D1" presStyleIdx="4" presStyleCnt="5"/>
      <dgm:spPr/>
      <dgm:t>
        <a:bodyPr/>
        <a:lstStyle/>
        <a:p>
          <a:pPr rtl="1"/>
          <a:endParaRPr lang="ar-IQ"/>
        </a:p>
      </dgm:t>
    </dgm:pt>
    <dgm:pt modelId="{CBED6BB9-5BAB-4CF9-A750-1686327750DF}" type="pres">
      <dgm:prSet presAssocID="{9F51BA97-FD80-47C0-A393-3F7E607C6158}" presName="connectorText" presStyleLbl="sibTrans2D1" presStyleIdx="4" presStyleCnt="5"/>
      <dgm:spPr/>
      <dgm:t>
        <a:bodyPr/>
        <a:lstStyle/>
        <a:p>
          <a:pPr rtl="1"/>
          <a:endParaRPr lang="ar-IQ"/>
        </a:p>
      </dgm:t>
    </dgm:pt>
  </dgm:ptLst>
  <dgm:cxnLst>
    <dgm:cxn modelId="{FEBC1A80-F142-48FD-90DF-4C0FAB261D2D}" type="presOf" srcId="{5CC2940E-82BF-4B6D-AAB3-F1AAF4D5D16A}" destId="{5E677D4B-4FCB-4125-87B5-179CB54B0069}" srcOrd="0" destOrd="0" presId="urn:microsoft.com/office/officeart/2005/8/layout/cycle2"/>
    <dgm:cxn modelId="{088ABC68-70F0-4F42-B4ED-F0ECEF103063}" srcId="{6FF9605D-CBB9-417C-89D8-6526E7526E67}" destId="{5CC2940E-82BF-4B6D-AAB3-F1AAF4D5D16A}" srcOrd="3" destOrd="0" parTransId="{F141C383-741E-4A14-9294-8EE1CC488F86}" sibTransId="{88BC74F9-DBD1-46FB-8D09-BCCC44A5568D}"/>
    <dgm:cxn modelId="{FA7386AF-4746-4F39-BB0F-3B7ECEBC8AB5}" type="presOf" srcId="{88BC74F9-DBD1-46FB-8D09-BCCC44A5568D}" destId="{7110D738-EA36-4CE1-863D-9745F1B093A5}" srcOrd="1" destOrd="0" presId="urn:microsoft.com/office/officeart/2005/8/layout/cycle2"/>
    <dgm:cxn modelId="{2091EC6B-3827-431F-B998-8F14BCD1D8DC}" type="presOf" srcId="{9F51BA97-FD80-47C0-A393-3F7E607C6158}" destId="{FC5B128D-3CA3-4348-AD76-C2A6F806E70B}" srcOrd="0" destOrd="0" presId="urn:microsoft.com/office/officeart/2005/8/layout/cycle2"/>
    <dgm:cxn modelId="{0D8C67E4-AEE4-4E63-96C2-9E0CD2076F8F}" type="presOf" srcId="{E80DAE24-4E7E-4529-8B63-D9F65D7FBE9F}" destId="{5CF1233D-C684-486A-A3AE-4A4D630AC8BF}" srcOrd="1" destOrd="0" presId="urn:microsoft.com/office/officeart/2005/8/layout/cycle2"/>
    <dgm:cxn modelId="{01536A41-C24E-409E-927E-48C4D67CE93B}" type="presOf" srcId="{3D63867A-49E7-4BE7-8986-3628CF0061F8}" destId="{B35D97E3-E9C8-411B-A317-A5D54A7FF068}" srcOrd="0" destOrd="0" presId="urn:microsoft.com/office/officeart/2005/8/layout/cycle2"/>
    <dgm:cxn modelId="{C70D5CE1-8FF8-45C2-987E-B080106EDC1B}" type="presOf" srcId="{9F51BA97-FD80-47C0-A393-3F7E607C6158}" destId="{CBED6BB9-5BAB-4CF9-A750-1686327750DF}" srcOrd="1" destOrd="0" presId="urn:microsoft.com/office/officeart/2005/8/layout/cycle2"/>
    <dgm:cxn modelId="{437690EA-8286-4A8E-A2E0-B22CF83913D8}" type="presOf" srcId="{E80DAE24-4E7E-4529-8B63-D9F65D7FBE9F}" destId="{916C5927-7590-49B1-AF88-DAF53A68B1C3}" srcOrd="0" destOrd="0" presId="urn:microsoft.com/office/officeart/2005/8/layout/cycle2"/>
    <dgm:cxn modelId="{8239CB9C-A530-44F7-81D6-3E1115A17181}" srcId="{6FF9605D-CBB9-417C-89D8-6526E7526E67}" destId="{20D7D1C1-CB4F-4E5A-9BF1-973F243375CB}" srcOrd="4" destOrd="0" parTransId="{0F756AB1-6FC5-44AC-B238-19039F0A7967}" sibTransId="{9F51BA97-FD80-47C0-A393-3F7E607C6158}"/>
    <dgm:cxn modelId="{85D798DC-5E90-47B8-A4D4-51B99DCFCF6E}" type="presOf" srcId="{D61C882E-EB38-49F0-BF4A-C30B7CE56716}" destId="{5FFE4B42-0883-4B5D-A466-ADE97CC7881B}" srcOrd="0" destOrd="0" presId="urn:microsoft.com/office/officeart/2005/8/layout/cycle2"/>
    <dgm:cxn modelId="{265C901A-1739-40D0-9F60-C0928C30F140}" type="presOf" srcId="{D61C882E-EB38-49F0-BF4A-C30B7CE56716}" destId="{B7EA0428-64E4-47A7-AD7D-1AD57E03DFA9}" srcOrd="1" destOrd="0" presId="urn:microsoft.com/office/officeart/2005/8/layout/cycle2"/>
    <dgm:cxn modelId="{1A66B508-2524-49AC-8325-00B70909688B}" type="presOf" srcId="{EC1B3FE1-F6BD-4665-A8D8-1C455E3CC7A8}" destId="{9726097C-8FE0-4328-BE00-CBF5CD48B08C}" srcOrd="0" destOrd="0" presId="urn:microsoft.com/office/officeart/2005/8/layout/cycle2"/>
    <dgm:cxn modelId="{F8A897D7-8702-48CE-A7F3-BE02C21A1E4D}" srcId="{6FF9605D-CBB9-417C-89D8-6526E7526E67}" destId="{EC1B3FE1-F6BD-4665-A8D8-1C455E3CC7A8}" srcOrd="1" destOrd="0" parTransId="{674193E2-9C8E-40AF-AB73-57A22B3BBD86}" sibTransId="{E80DAE24-4E7E-4529-8B63-D9F65D7FBE9F}"/>
    <dgm:cxn modelId="{E5E08390-62FF-40A3-B885-B07CB602EBAC}" type="presOf" srcId="{6FF9605D-CBB9-417C-89D8-6526E7526E67}" destId="{6F25153C-2DFD-4067-82DA-E8A4B44934B8}" srcOrd="0" destOrd="0" presId="urn:microsoft.com/office/officeart/2005/8/layout/cycle2"/>
    <dgm:cxn modelId="{B034232E-1912-4D54-8D7C-188D6A747B67}" srcId="{6FF9605D-CBB9-417C-89D8-6526E7526E67}" destId="{3D63867A-49E7-4BE7-8986-3628CF0061F8}" srcOrd="2" destOrd="0" parTransId="{3D564C19-F187-46E4-BB14-E67BE4B2CF47}" sibTransId="{53BDB023-B20E-413C-AA24-2007C720E6C6}"/>
    <dgm:cxn modelId="{8E91BAB5-AF2A-4F4E-A658-4308BEF490F3}" type="presOf" srcId="{787ADE89-114F-4128-90D4-65CF2AE3B55D}" destId="{972EE44F-FB19-4856-B244-2914BDC30309}" srcOrd="0" destOrd="0" presId="urn:microsoft.com/office/officeart/2005/8/layout/cycle2"/>
    <dgm:cxn modelId="{26DC1941-E024-47DF-8511-7AB408F6D767}" type="presOf" srcId="{53BDB023-B20E-413C-AA24-2007C720E6C6}" destId="{A93ABA38-A655-4D95-83AE-83D11D3826C1}" srcOrd="0" destOrd="0" presId="urn:microsoft.com/office/officeart/2005/8/layout/cycle2"/>
    <dgm:cxn modelId="{50C9F99B-46D8-4A91-8858-2BE3F9A96D9B}" srcId="{6FF9605D-CBB9-417C-89D8-6526E7526E67}" destId="{787ADE89-114F-4128-90D4-65CF2AE3B55D}" srcOrd="0" destOrd="0" parTransId="{17C69C7E-3360-4FA0-9B35-696293F19E8E}" sibTransId="{D61C882E-EB38-49F0-BF4A-C30B7CE56716}"/>
    <dgm:cxn modelId="{7D5C7A36-2E09-4FA3-80A0-8A517C23FF18}" type="presOf" srcId="{20D7D1C1-CB4F-4E5A-9BF1-973F243375CB}" destId="{69B258E9-508A-4019-9456-214AE6305B23}" srcOrd="0" destOrd="0" presId="urn:microsoft.com/office/officeart/2005/8/layout/cycle2"/>
    <dgm:cxn modelId="{D87A3F74-2F27-4781-808C-1437403EF4D3}" type="presOf" srcId="{53BDB023-B20E-413C-AA24-2007C720E6C6}" destId="{78734F03-F006-4C84-89C1-F399CF0895C4}" srcOrd="1" destOrd="0" presId="urn:microsoft.com/office/officeart/2005/8/layout/cycle2"/>
    <dgm:cxn modelId="{79FBC0D9-C3BB-4A71-9B24-F0A72501BE8D}" type="presOf" srcId="{88BC74F9-DBD1-46FB-8D09-BCCC44A5568D}" destId="{5F8F612B-69D5-40AA-984D-75CD3C223DF5}" srcOrd="0" destOrd="0" presId="urn:microsoft.com/office/officeart/2005/8/layout/cycle2"/>
    <dgm:cxn modelId="{F30CD4C3-A824-467D-81DA-9641B2602C11}" type="presParOf" srcId="{6F25153C-2DFD-4067-82DA-E8A4B44934B8}" destId="{972EE44F-FB19-4856-B244-2914BDC30309}" srcOrd="0" destOrd="0" presId="urn:microsoft.com/office/officeart/2005/8/layout/cycle2"/>
    <dgm:cxn modelId="{44B54812-3C72-42B9-942C-0D48D3457F2A}" type="presParOf" srcId="{6F25153C-2DFD-4067-82DA-E8A4B44934B8}" destId="{5FFE4B42-0883-4B5D-A466-ADE97CC7881B}" srcOrd="1" destOrd="0" presId="urn:microsoft.com/office/officeart/2005/8/layout/cycle2"/>
    <dgm:cxn modelId="{40200E26-E865-44F1-B5B7-F59AE3C49553}" type="presParOf" srcId="{5FFE4B42-0883-4B5D-A466-ADE97CC7881B}" destId="{B7EA0428-64E4-47A7-AD7D-1AD57E03DFA9}" srcOrd="0" destOrd="0" presId="urn:microsoft.com/office/officeart/2005/8/layout/cycle2"/>
    <dgm:cxn modelId="{3E95151C-40AE-4CF1-B12A-D245D3944FD8}" type="presParOf" srcId="{6F25153C-2DFD-4067-82DA-E8A4B44934B8}" destId="{9726097C-8FE0-4328-BE00-CBF5CD48B08C}" srcOrd="2" destOrd="0" presId="urn:microsoft.com/office/officeart/2005/8/layout/cycle2"/>
    <dgm:cxn modelId="{6FBB1D9B-BD79-474A-B483-C2A9EF17F18C}" type="presParOf" srcId="{6F25153C-2DFD-4067-82DA-E8A4B44934B8}" destId="{916C5927-7590-49B1-AF88-DAF53A68B1C3}" srcOrd="3" destOrd="0" presId="urn:microsoft.com/office/officeart/2005/8/layout/cycle2"/>
    <dgm:cxn modelId="{C6827D1E-3D4D-4E81-9CCB-B3369FB12C86}" type="presParOf" srcId="{916C5927-7590-49B1-AF88-DAF53A68B1C3}" destId="{5CF1233D-C684-486A-A3AE-4A4D630AC8BF}" srcOrd="0" destOrd="0" presId="urn:microsoft.com/office/officeart/2005/8/layout/cycle2"/>
    <dgm:cxn modelId="{746ADF3E-6E8A-4C42-AD20-42B3733D2383}" type="presParOf" srcId="{6F25153C-2DFD-4067-82DA-E8A4B44934B8}" destId="{B35D97E3-E9C8-411B-A317-A5D54A7FF068}" srcOrd="4" destOrd="0" presId="urn:microsoft.com/office/officeart/2005/8/layout/cycle2"/>
    <dgm:cxn modelId="{249A3C8E-40B5-4F97-93A5-E6F0B0B7BC62}" type="presParOf" srcId="{6F25153C-2DFD-4067-82DA-E8A4B44934B8}" destId="{A93ABA38-A655-4D95-83AE-83D11D3826C1}" srcOrd="5" destOrd="0" presId="urn:microsoft.com/office/officeart/2005/8/layout/cycle2"/>
    <dgm:cxn modelId="{3482FE8F-59AA-47A0-89E4-E5D9E9141AE5}" type="presParOf" srcId="{A93ABA38-A655-4D95-83AE-83D11D3826C1}" destId="{78734F03-F006-4C84-89C1-F399CF0895C4}" srcOrd="0" destOrd="0" presId="urn:microsoft.com/office/officeart/2005/8/layout/cycle2"/>
    <dgm:cxn modelId="{15341A5E-C3EA-475D-96F4-8CC59BACF703}" type="presParOf" srcId="{6F25153C-2DFD-4067-82DA-E8A4B44934B8}" destId="{5E677D4B-4FCB-4125-87B5-179CB54B0069}" srcOrd="6" destOrd="0" presId="urn:microsoft.com/office/officeart/2005/8/layout/cycle2"/>
    <dgm:cxn modelId="{49472BB8-97C0-4C41-B35F-C723509ABCC2}" type="presParOf" srcId="{6F25153C-2DFD-4067-82DA-E8A4B44934B8}" destId="{5F8F612B-69D5-40AA-984D-75CD3C223DF5}" srcOrd="7" destOrd="0" presId="urn:microsoft.com/office/officeart/2005/8/layout/cycle2"/>
    <dgm:cxn modelId="{1F0364D7-D1CA-4AC8-9E45-BF72D7C8D041}" type="presParOf" srcId="{5F8F612B-69D5-40AA-984D-75CD3C223DF5}" destId="{7110D738-EA36-4CE1-863D-9745F1B093A5}" srcOrd="0" destOrd="0" presId="urn:microsoft.com/office/officeart/2005/8/layout/cycle2"/>
    <dgm:cxn modelId="{654E40CE-D3A6-4F42-AEB7-7741AA529EBB}" type="presParOf" srcId="{6F25153C-2DFD-4067-82DA-E8A4B44934B8}" destId="{69B258E9-508A-4019-9456-214AE6305B23}" srcOrd="8" destOrd="0" presId="urn:microsoft.com/office/officeart/2005/8/layout/cycle2"/>
    <dgm:cxn modelId="{88B7EA5E-5BD0-46D2-8EC9-FE9D02ACE3CC}" type="presParOf" srcId="{6F25153C-2DFD-4067-82DA-E8A4B44934B8}" destId="{FC5B128D-3CA3-4348-AD76-C2A6F806E70B}" srcOrd="9" destOrd="0" presId="urn:microsoft.com/office/officeart/2005/8/layout/cycle2"/>
    <dgm:cxn modelId="{48DA9CA6-8708-42D7-B703-20EEDB6AB447}" type="presParOf" srcId="{FC5B128D-3CA3-4348-AD76-C2A6F806E70B}" destId="{CBED6BB9-5BAB-4CF9-A750-1686327750DF}" srcOrd="0" destOrd="0" presId="urn:microsoft.com/office/officeart/2005/8/layout/cycle2"/>
  </dgm:cxnLst>
  <dgm:bg>
    <a:solidFill>
      <a:schemeClr val="accent3">
        <a:lumMod val="60000"/>
        <a:lumOff val="40000"/>
      </a:schemeClr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84BBA4D-5C58-4AF5-A930-083C560E6E4D}" type="doc">
      <dgm:prSet loTypeId="urn:microsoft.com/office/officeart/2005/8/layout/cycle2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pPr rtl="1"/>
          <a:endParaRPr lang="ar-IQ"/>
        </a:p>
      </dgm:t>
    </dgm:pt>
    <dgm:pt modelId="{1C20EE6F-CAF9-4457-AA94-36A9D3343FBD}">
      <dgm:prSet phldrT="[نص]" custT="1"/>
      <dgm:spPr/>
      <dgm:t>
        <a:bodyPr/>
        <a:lstStyle/>
        <a:p>
          <a:pPr rtl="1"/>
          <a:r>
            <a:rPr lang="ar-IQ" sz="2400" b="1" u="none" dirty="0" smtClean="0">
              <a:cs typeface="+mj-cs"/>
            </a:rPr>
            <a:t>المهارات الفنية في الوكالة السياحية </a:t>
          </a:r>
          <a:endParaRPr lang="ar-IQ" sz="2400" u="none" dirty="0">
            <a:cs typeface="+mj-cs"/>
          </a:endParaRPr>
        </a:p>
      </dgm:t>
    </dgm:pt>
    <dgm:pt modelId="{16E9EF6A-7117-4512-BBA8-91BCE18319D8}" type="parTrans" cxnId="{4F23D3CA-0532-48E0-BC44-7FB5E8042B7F}">
      <dgm:prSet/>
      <dgm:spPr/>
      <dgm:t>
        <a:bodyPr/>
        <a:lstStyle/>
        <a:p>
          <a:pPr rtl="1"/>
          <a:endParaRPr lang="ar-IQ"/>
        </a:p>
      </dgm:t>
    </dgm:pt>
    <dgm:pt modelId="{8A4F82E4-4BC0-4F77-B4AF-584100EC6C9A}" type="sibTrans" cxnId="{4F23D3CA-0532-48E0-BC44-7FB5E8042B7F}">
      <dgm:prSet/>
      <dgm:spPr/>
      <dgm:t>
        <a:bodyPr/>
        <a:lstStyle/>
        <a:p>
          <a:pPr rtl="1"/>
          <a:endParaRPr lang="ar-IQ"/>
        </a:p>
      </dgm:t>
    </dgm:pt>
    <dgm:pt modelId="{E63C7E2E-BB67-4217-8787-E94C982A2A09}">
      <dgm:prSet phldrT="[نص]"/>
      <dgm:spPr/>
      <dgm:t>
        <a:bodyPr/>
        <a:lstStyle/>
        <a:p>
          <a:pPr rtl="1"/>
          <a:r>
            <a:rPr lang="ar-IQ" b="1" dirty="0" smtClean="0">
              <a:solidFill>
                <a:schemeClr val="tx1"/>
              </a:solidFill>
            </a:rPr>
            <a:t>1- القدرة على اعداد السفر وعمل الرحلة السياحية المنظمة.</a:t>
          </a:r>
          <a:endParaRPr lang="ar-IQ" dirty="0">
            <a:solidFill>
              <a:schemeClr val="tx1"/>
            </a:solidFill>
          </a:endParaRPr>
        </a:p>
      </dgm:t>
    </dgm:pt>
    <dgm:pt modelId="{3D26FAE8-EA4E-4946-A070-CCC6EA24756A}" type="parTrans" cxnId="{0D50B056-2320-41F5-9BCD-70D11B05C7EB}">
      <dgm:prSet/>
      <dgm:spPr/>
      <dgm:t>
        <a:bodyPr/>
        <a:lstStyle/>
        <a:p>
          <a:pPr rtl="1"/>
          <a:endParaRPr lang="ar-IQ"/>
        </a:p>
      </dgm:t>
    </dgm:pt>
    <dgm:pt modelId="{D17C7291-1ECC-461A-B176-0C24FD41A8D5}" type="sibTrans" cxnId="{0D50B056-2320-41F5-9BCD-70D11B05C7EB}">
      <dgm:prSet/>
      <dgm:spPr/>
      <dgm:t>
        <a:bodyPr/>
        <a:lstStyle/>
        <a:p>
          <a:pPr rtl="1"/>
          <a:endParaRPr lang="ar-IQ"/>
        </a:p>
      </dgm:t>
    </dgm:pt>
    <dgm:pt modelId="{5B574960-E0B4-4EAD-A425-E890637E7C27}">
      <dgm:prSet phldrT="[نص]" custT="1"/>
      <dgm:spPr/>
      <dgm:t>
        <a:bodyPr/>
        <a:lstStyle/>
        <a:p>
          <a:pPr rtl="1"/>
          <a:r>
            <a:rPr lang="ar-SA" sz="2000" b="1" dirty="0" smtClean="0">
              <a:solidFill>
                <a:schemeClr val="tx1"/>
              </a:solidFill>
            </a:rPr>
            <a:t>2</a:t>
          </a:r>
          <a:r>
            <a:rPr lang="ar-IQ" sz="2000" b="1" dirty="0" smtClean="0">
              <a:solidFill>
                <a:schemeClr val="tx1"/>
              </a:solidFill>
            </a:rPr>
            <a:t>- التركيز على توفير وتدريب الادلاء السياحيين.</a:t>
          </a:r>
          <a:endParaRPr lang="ar-IQ" sz="2000" dirty="0">
            <a:solidFill>
              <a:schemeClr val="tx1"/>
            </a:solidFill>
          </a:endParaRPr>
        </a:p>
      </dgm:t>
    </dgm:pt>
    <dgm:pt modelId="{CD7205F6-C6F5-4E14-A283-C4CA637B3806}" type="parTrans" cxnId="{F2CE7A11-7EE1-412F-9176-3C3D3A26B9E6}">
      <dgm:prSet/>
      <dgm:spPr/>
      <dgm:t>
        <a:bodyPr/>
        <a:lstStyle/>
        <a:p>
          <a:pPr rtl="1"/>
          <a:endParaRPr lang="ar-IQ"/>
        </a:p>
      </dgm:t>
    </dgm:pt>
    <dgm:pt modelId="{6DC48836-8CA6-4883-8FBA-F7A6CFF81B3A}" type="sibTrans" cxnId="{F2CE7A11-7EE1-412F-9176-3C3D3A26B9E6}">
      <dgm:prSet/>
      <dgm:spPr/>
      <dgm:t>
        <a:bodyPr/>
        <a:lstStyle/>
        <a:p>
          <a:pPr rtl="1"/>
          <a:endParaRPr lang="ar-IQ"/>
        </a:p>
      </dgm:t>
    </dgm:pt>
    <dgm:pt modelId="{C80AA8FE-299D-4AA5-81B1-B812F7B12113}">
      <dgm:prSet phldrT="[نص]"/>
      <dgm:spPr/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</a:rPr>
            <a:t>3</a:t>
          </a:r>
          <a:r>
            <a:rPr lang="ar-IQ" b="1" dirty="0" smtClean="0">
              <a:solidFill>
                <a:schemeClr val="tx1"/>
              </a:solidFill>
            </a:rPr>
            <a:t>- التحقق والحصول على الاسعار المناسبة بكافة المستويات ولنفس المكان.</a:t>
          </a:r>
          <a:endParaRPr lang="ar-IQ" dirty="0">
            <a:solidFill>
              <a:schemeClr val="tx1"/>
            </a:solidFill>
          </a:endParaRPr>
        </a:p>
      </dgm:t>
    </dgm:pt>
    <dgm:pt modelId="{0F28B3BA-766A-4E50-B453-EBA5103638FF}" type="parTrans" cxnId="{2114F218-D9FF-4C39-86A0-D41802001717}">
      <dgm:prSet/>
      <dgm:spPr/>
      <dgm:t>
        <a:bodyPr/>
        <a:lstStyle/>
        <a:p>
          <a:pPr rtl="1"/>
          <a:endParaRPr lang="ar-IQ"/>
        </a:p>
      </dgm:t>
    </dgm:pt>
    <dgm:pt modelId="{1D253706-BB37-4AC4-84F7-52D9B051D2A5}" type="sibTrans" cxnId="{2114F218-D9FF-4C39-86A0-D41802001717}">
      <dgm:prSet/>
      <dgm:spPr/>
      <dgm:t>
        <a:bodyPr/>
        <a:lstStyle/>
        <a:p>
          <a:pPr rtl="1"/>
          <a:endParaRPr lang="ar-IQ"/>
        </a:p>
      </dgm:t>
    </dgm:pt>
    <dgm:pt modelId="{543D0BD5-01C4-4223-B87D-A901CC5735E0}" type="pres">
      <dgm:prSet presAssocID="{684BBA4D-5C58-4AF5-A930-083C560E6E4D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IQ"/>
        </a:p>
      </dgm:t>
    </dgm:pt>
    <dgm:pt modelId="{BE5C96AE-2F91-41F5-BF47-4E356FE3071C}" type="pres">
      <dgm:prSet presAssocID="{1C20EE6F-CAF9-4457-AA94-36A9D3343FBD}" presName="node" presStyleLbl="node1" presStyleIdx="0" presStyleCnt="4" custScaleX="121382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A7F84AEA-FB84-4078-93FF-E0BC15D597A7}" type="pres">
      <dgm:prSet presAssocID="{8A4F82E4-4BC0-4F77-B4AF-584100EC6C9A}" presName="sibTrans" presStyleLbl="sibTrans2D1" presStyleIdx="0" presStyleCnt="4"/>
      <dgm:spPr/>
      <dgm:t>
        <a:bodyPr/>
        <a:lstStyle/>
        <a:p>
          <a:pPr rtl="1"/>
          <a:endParaRPr lang="ar-IQ"/>
        </a:p>
      </dgm:t>
    </dgm:pt>
    <dgm:pt modelId="{5B288BDA-BF20-4EE5-8CE0-4E54D0DBDB69}" type="pres">
      <dgm:prSet presAssocID="{8A4F82E4-4BC0-4F77-B4AF-584100EC6C9A}" presName="connectorText" presStyleLbl="sibTrans2D1" presStyleIdx="0" presStyleCnt="4"/>
      <dgm:spPr/>
      <dgm:t>
        <a:bodyPr/>
        <a:lstStyle/>
        <a:p>
          <a:pPr rtl="1"/>
          <a:endParaRPr lang="ar-IQ"/>
        </a:p>
      </dgm:t>
    </dgm:pt>
    <dgm:pt modelId="{1E260632-0F96-452E-AF7C-D413E048F1A1}" type="pres">
      <dgm:prSet presAssocID="{E63C7E2E-BB67-4217-8787-E94C982A2A09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D26E4D27-3756-4FF0-9013-E44414FF1FFC}" type="pres">
      <dgm:prSet presAssocID="{D17C7291-1ECC-461A-B176-0C24FD41A8D5}" presName="sibTrans" presStyleLbl="sibTrans2D1" presStyleIdx="1" presStyleCnt="4"/>
      <dgm:spPr/>
      <dgm:t>
        <a:bodyPr/>
        <a:lstStyle/>
        <a:p>
          <a:pPr rtl="1"/>
          <a:endParaRPr lang="ar-IQ"/>
        </a:p>
      </dgm:t>
    </dgm:pt>
    <dgm:pt modelId="{4538EA80-86AB-4223-BD55-95868C2D7906}" type="pres">
      <dgm:prSet presAssocID="{D17C7291-1ECC-461A-B176-0C24FD41A8D5}" presName="connectorText" presStyleLbl="sibTrans2D1" presStyleIdx="1" presStyleCnt="4"/>
      <dgm:spPr/>
      <dgm:t>
        <a:bodyPr/>
        <a:lstStyle/>
        <a:p>
          <a:pPr rtl="1"/>
          <a:endParaRPr lang="ar-IQ"/>
        </a:p>
      </dgm:t>
    </dgm:pt>
    <dgm:pt modelId="{40BAAFD3-2E21-4430-98A7-DCB1A8C4AFCA}" type="pres">
      <dgm:prSet presAssocID="{5B574960-E0B4-4EAD-A425-E890637E7C27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9B79BE39-96FD-4605-BF71-3AD084FE25C2}" type="pres">
      <dgm:prSet presAssocID="{6DC48836-8CA6-4883-8FBA-F7A6CFF81B3A}" presName="sibTrans" presStyleLbl="sibTrans2D1" presStyleIdx="2" presStyleCnt="4"/>
      <dgm:spPr/>
      <dgm:t>
        <a:bodyPr/>
        <a:lstStyle/>
        <a:p>
          <a:pPr rtl="1"/>
          <a:endParaRPr lang="ar-IQ"/>
        </a:p>
      </dgm:t>
    </dgm:pt>
    <dgm:pt modelId="{1E54B0A2-1D6C-45E7-B0BF-945020B82844}" type="pres">
      <dgm:prSet presAssocID="{6DC48836-8CA6-4883-8FBA-F7A6CFF81B3A}" presName="connectorText" presStyleLbl="sibTrans2D1" presStyleIdx="2" presStyleCnt="4"/>
      <dgm:spPr/>
      <dgm:t>
        <a:bodyPr/>
        <a:lstStyle/>
        <a:p>
          <a:pPr rtl="1"/>
          <a:endParaRPr lang="ar-IQ"/>
        </a:p>
      </dgm:t>
    </dgm:pt>
    <dgm:pt modelId="{A2F89135-DA31-4D4D-B4CB-D41EC1C477ED}" type="pres">
      <dgm:prSet presAssocID="{C80AA8FE-299D-4AA5-81B1-B812F7B12113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50DB7EC6-5752-4FAB-8859-2CA158D495BB}" type="pres">
      <dgm:prSet presAssocID="{1D253706-BB37-4AC4-84F7-52D9B051D2A5}" presName="sibTrans" presStyleLbl="sibTrans2D1" presStyleIdx="3" presStyleCnt="4"/>
      <dgm:spPr/>
      <dgm:t>
        <a:bodyPr/>
        <a:lstStyle/>
        <a:p>
          <a:pPr rtl="1"/>
          <a:endParaRPr lang="ar-IQ"/>
        </a:p>
      </dgm:t>
    </dgm:pt>
    <dgm:pt modelId="{A348251B-3212-4145-9EDB-6F924C065F8B}" type="pres">
      <dgm:prSet presAssocID="{1D253706-BB37-4AC4-84F7-52D9B051D2A5}" presName="connectorText" presStyleLbl="sibTrans2D1" presStyleIdx="3" presStyleCnt="4"/>
      <dgm:spPr/>
      <dgm:t>
        <a:bodyPr/>
        <a:lstStyle/>
        <a:p>
          <a:pPr rtl="1"/>
          <a:endParaRPr lang="ar-IQ"/>
        </a:p>
      </dgm:t>
    </dgm:pt>
  </dgm:ptLst>
  <dgm:cxnLst>
    <dgm:cxn modelId="{2114F218-D9FF-4C39-86A0-D41802001717}" srcId="{684BBA4D-5C58-4AF5-A930-083C560E6E4D}" destId="{C80AA8FE-299D-4AA5-81B1-B812F7B12113}" srcOrd="3" destOrd="0" parTransId="{0F28B3BA-766A-4E50-B453-EBA5103638FF}" sibTransId="{1D253706-BB37-4AC4-84F7-52D9B051D2A5}"/>
    <dgm:cxn modelId="{8DFFB0CB-7C58-4524-8BD8-FAC13BA3523C}" type="presOf" srcId="{D17C7291-1ECC-461A-B176-0C24FD41A8D5}" destId="{4538EA80-86AB-4223-BD55-95868C2D7906}" srcOrd="1" destOrd="0" presId="urn:microsoft.com/office/officeart/2005/8/layout/cycle2"/>
    <dgm:cxn modelId="{ECA7FD35-8AFA-4F9A-BD6B-E239B2E6D83F}" type="presOf" srcId="{6DC48836-8CA6-4883-8FBA-F7A6CFF81B3A}" destId="{1E54B0A2-1D6C-45E7-B0BF-945020B82844}" srcOrd="1" destOrd="0" presId="urn:microsoft.com/office/officeart/2005/8/layout/cycle2"/>
    <dgm:cxn modelId="{0803E24F-0CC6-490E-8EE8-17B2DDA285DD}" type="presOf" srcId="{E63C7E2E-BB67-4217-8787-E94C982A2A09}" destId="{1E260632-0F96-452E-AF7C-D413E048F1A1}" srcOrd="0" destOrd="0" presId="urn:microsoft.com/office/officeart/2005/8/layout/cycle2"/>
    <dgm:cxn modelId="{6051DE79-5369-4FA7-A4C6-7C2688DB1343}" type="presOf" srcId="{5B574960-E0B4-4EAD-A425-E890637E7C27}" destId="{40BAAFD3-2E21-4430-98A7-DCB1A8C4AFCA}" srcOrd="0" destOrd="0" presId="urn:microsoft.com/office/officeart/2005/8/layout/cycle2"/>
    <dgm:cxn modelId="{8E7E8E3F-0072-4785-ADE1-7FD19F6894E4}" type="presOf" srcId="{1D253706-BB37-4AC4-84F7-52D9B051D2A5}" destId="{50DB7EC6-5752-4FAB-8859-2CA158D495BB}" srcOrd="0" destOrd="0" presId="urn:microsoft.com/office/officeart/2005/8/layout/cycle2"/>
    <dgm:cxn modelId="{60C89795-A0BD-4CC0-8F60-68E6DA2BDD50}" type="presOf" srcId="{1C20EE6F-CAF9-4457-AA94-36A9D3343FBD}" destId="{BE5C96AE-2F91-41F5-BF47-4E356FE3071C}" srcOrd="0" destOrd="0" presId="urn:microsoft.com/office/officeart/2005/8/layout/cycle2"/>
    <dgm:cxn modelId="{B53A0F11-0C64-46E4-9792-B3A8D9C5D7E4}" type="presOf" srcId="{8A4F82E4-4BC0-4F77-B4AF-584100EC6C9A}" destId="{A7F84AEA-FB84-4078-93FF-E0BC15D597A7}" srcOrd="0" destOrd="0" presId="urn:microsoft.com/office/officeart/2005/8/layout/cycle2"/>
    <dgm:cxn modelId="{68BF649D-DBAF-46EB-9057-43CB8A53991C}" type="presOf" srcId="{1D253706-BB37-4AC4-84F7-52D9B051D2A5}" destId="{A348251B-3212-4145-9EDB-6F924C065F8B}" srcOrd="1" destOrd="0" presId="urn:microsoft.com/office/officeart/2005/8/layout/cycle2"/>
    <dgm:cxn modelId="{4F23D3CA-0532-48E0-BC44-7FB5E8042B7F}" srcId="{684BBA4D-5C58-4AF5-A930-083C560E6E4D}" destId="{1C20EE6F-CAF9-4457-AA94-36A9D3343FBD}" srcOrd="0" destOrd="0" parTransId="{16E9EF6A-7117-4512-BBA8-91BCE18319D8}" sibTransId="{8A4F82E4-4BC0-4F77-B4AF-584100EC6C9A}"/>
    <dgm:cxn modelId="{427A06A1-84C2-4AE2-9EC7-504F232663DE}" type="presOf" srcId="{684BBA4D-5C58-4AF5-A930-083C560E6E4D}" destId="{543D0BD5-01C4-4223-B87D-A901CC5735E0}" srcOrd="0" destOrd="0" presId="urn:microsoft.com/office/officeart/2005/8/layout/cycle2"/>
    <dgm:cxn modelId="{1333CDAA-40CE-48F6-8FDC-FA11D4420BB2}" type="presOf" srcId="{6DC48836-8CA6-4883-8FBA-F7A6CFF81B3A}" destId="{9B79BE39-96FD-4605-BF71-3AD084FE25C2}" srcOrd="0" destOrd="0" presId="urn:microsoft.com/office/officeart/2005/8/layout/cycle2"/>
    <dgm:cxn modelId="{B5407B87-A486-4ED1-B4C5-39248503ECF8}" type="presOf" srcId="{C80AA8FE-299D-4AA5-81B1-B812F7B12113}" destId="{A2F89135-DA31-4D4D-B4CB-D41EC1C477ED}" srcOrd="0" destOrd="0" presId="urn:microsoft.com/office/officeart/2005/8/layout/cycle2"/>
    <dgm:cxn modelId="{55D08FFC-2FC8-4457-86BE-7E7A9E7739C8}" type="presOf" srcId="{8A4F82E4-4BC0-4F77-B4AF-584100EC6C9A}" destId="{5B288BDA-BF20-4EE5-8CE0-4E54D0DBDB69}" srcOrd="1" destOrd="0" presId="urn:microsoft.com/office/officeart/2005/8/layout/cycle2"/>
    <dgm:cxn modelId="{0D50B056-2320-41F5-9BCD-70D11B05C7EB}" srcId="{684BBA4D-5C58-4AF5-A930-083C560E6E4D}" destId="{E63C7E2E-BB67-4217-8787-E94C982A2A09}" srcOrd="1" destOrd="0" parTransId="{3D26FAE8-EA4E-4946-A070-CCC6EA24756A}" sibTransId="{D17C7291-1ECC-461A-B176-0C24FD41A8D5}"/>
    <dgm:cxn modelId="{0DB32FA3-0778-46A9-ADAA-0C6DE79DCAFD}" type="presOf" srcId="{D17C7291-1ECC-461A-B176-0C24FD41A8D5}" destId="{D26E4D27-3756-4FF0-9013-E44414FF1FFC}" srcOrd="0" destOrd="0" presId="urn:microsoft.com/office/officeart/2005/8/layout/cycle2"/>
    <dgm:cxn modelId="{F2CE7A11-7EE1-412F-9176-3C3D3A26B9E6}" srcId="{684BBA4D-5C58-4AF5-A930-083C560E6E4D}" destId="{5B574960-E0B4-4EAD-A425-E890637E7C27}" srcOrd="2" destOrd="0" parTransId="{CD7205F6-C6F5-4E14-A283-C4CA637B3806}" sibTransId="{6DC48836-8CA6-4883-8FBA-F7A6CFF81B3A}"/>
    <dgm:cxn modelId="{D191C854-79C0-4EA9-AF93-4624139A3CEE}" type="presParOf" srcId="{543D0BD5-01C4-4223-B87D-A901CC5735E0}" destId="{BE5C96AE-2F91-41F5-BF47-4E356FE3071C}" srcOrd="0" destOrd="0" presId="urn:microsoft.com/office/officeart/2005/8/layout/cycle2"/>
    <dgm:cxn modelId="{C8F8D298-43F2-4A6F-A9B9-717B33E878FB}" type="presParOf" srcId="{543D0BD5-01C4-4223-B87D-A901CC5735E0}" destId="{A7F84AEA-FB84-4078-93FF-E0BC15D597A7}" srcOrd="1" destOrd="0" presId="urn:microsoft.com/office/officeart/2005/8/layout/cycle2"/>
    <dgm:cxn modelId="{A2F107F8-7F82-43B5-A725-22C4F10BEFF7}" type="presParOf" srcId="{A7F84AEA-FB84-4078-93FF-E0BC15D597A7}" destId="{5B288BDA-BF20-4EE5-8CE0-4E54D0DBDB69}" srcOrd="0" destOrd="0" presId="urn:microsoft.com/office/officeart/2005/8/layout/cycle2"/>
    <dgm:cxn modelId="{DFD905C1-1F7A-4872-AB7C-3716DFEA587E}" type="presParOf" srcId="{543D0BD5-01C4-4223-B87D-A901CC5735E0}" destId="{1E260632-0F96-452E-AF7C-D413E048F1A1}" srcOrd="2" destOrd="0" presId="urn:microsoft.com/office/officeart/2005/8/layout/cycle2"/>
    <dgm:cxn modelId="{C9429603-E704-48EA-8AD4-A9D9F34E6E0E}" type="presParOf" srcId="{543D0BD5-01C4-4223-B87D-A901CC5735E0}" destId="{D26E4D27-3756-4FF0-9013-E44414FF1FFC}" srcOrd="3" destOrd="0" presId="urn:microsoft.com/office/officeart/2005/8/layout/cycle2"/>
    <dgm:cxn modelId="{4DB1A4DD-265E-4940-B8BF-9081DB62B038}" type="presParOf" srcId="{D26E4D27-3756-4FF0-9013-E44414FF1FFC}" destId="{4538EA80-86AB-4223-BD55-95868C2D7906}" srcOrd="0" destOrd="0" presId="urn:microsoft.com/office/officeart/2005/8/layout/cycle2"/>
    <dgm:cxn modelId="{B39597AB-7A6D-47E5-9E56-17C07BFE6A21}" type="presParOf" srcId="{543D0BD5-01C4-4223-B87D-A901CC5735E0}" destId="{40BAAFD3-2E21-4430-98A7-DCB1A8C4AFCA}" srcOrd="4" destOrd="0" presId="urn:microsoft.com/office/officeart/2005/8/layout/cycle2"/>
    <dgm:cxn modelId="{3B19093E-BD2D-49BB-BAAB-1BE85FC0D60F}" type="presParOf" srcId="{543D0BD5-01C4-4223-B87D-A901CC5735E0}" destId="{9B79BE39-96FD-4605-BF71-3AD084FE25C2}" srcOrd="5" destOrd="0" presId="urn:microsoft.com/office/officeart/2005/8/layout/cycle2"/>
    <dgm:cxn modelId="{2BBEA679-6D5C-460D-A8FC-143BEA1FD8FC}" type="presParOf" srcId="{9B79BE39-96FD-4605-BF71-3AD084FE25C2}" destId="{1E54B0A2-1D6C-45E7-B0BF-945020B82844}" srcOrd="0" destOrd="0" presId="urn:microsoft.com/office/officeart/2005/8/layout/cycle2"/>
    <dgm:cxn modelId="{048AA5B0-6FB2-4D8B-AF00-F015E03113D4}" type="presParOf" srcId="{543D0BD5-01C4-4223-B87D-A901CC5735E0}" destId="{A2F89135-DA31-4D4D-B4CB-D41EC1C477ED}" srcOrd="6" destOrd="0" presId="urn:microsoft.com/office/officeart/2005/8/layout/cycle2"/>
    <dgm:cxn modelId="{91C21129-8B80-4700-B1EC-D88DBC6928B9}" type="presParOf" srcId="{543D0BD5-01C4-4223-B87D-A901CC5735E0}" destId="{50DB7EC6-5752-4FAB-8859-2CA158D495BB}" srcOrd="7" destOrd="0" presId="urn:microsoft.com/office/officeart/2005/8/layout/cycle2"/>
    <dgm:cxn modelId="{E3616A7C-9654-4390-9E5A-4EEE15629DCF}" type="presParOf" srcId="{50DB7EC6-5752-4FAB-8859-2CA158D495BB}" destId="{A348251B-3212-4145-9EDB-6F924C065F8B}" srcOrd="0" destOrd="0" presId="urn:microsoft.com/office/officeart/2005/8/layout/cycle2"/>
  </dgm:cxnLst>
  <dgm:bg>
    <a:solidFill>
      <a:schemeClr val="accent3">
        <a:lumMod val="40000"/>
        <a:lumOff val="60000"/>
      </a:schemeClr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DC4F30A-862F-46CE-ACDA-D0AA432EBFFE}" type="doc">
      <dgm:prSet loTypeId="urn:microsoft.com/office/officeart/2005/8/layout/lProcess3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pPr rtl="1"/>
          <a:endParaRPr lang="ar-IQ"/>
        </a:p>
      </dgm:t>
    </dgm:pt>
    <dgm:pt modelId="{775AB097-D32B-40CF-B460-6295DB73C39C}">
      <dgm:prSet phldrT="[نص]" custT="1"/>
      <dgm:spPr/>
      <dgm:t>
        <a:bodyPr/>
        <a:lstStyle/>
        <a:p>
          <a:pPr rtl="1"/>
          <a:r>
            <a:rPr lang="ar-IQ" sz="2400" dirty="0" smtClean="0"/>
            <a:t>4</a:t>
          </a:r>
          <a:r>
            <a:rPr lang="ar-IQ" sz="2400" b="1" dirty="0" smtClean="0"/>
            <a:t>- القدرة على استنباط المعلومات واستخدام المطبوعات والمنشورات السياحية.</a:t>
          </a:r>
          <a:endParaRPr lang="ar-IQ" sz="2400" b="1" dirty="0"/>
        </a:p>
      </dgm:t>
    </dgm:pt>
    <dgm:pt modelId="{696F6047-7879-4A31-B380-5C610CFFD7E9}" type="parTrans" cxnId="{F2FF09D6-B521-49C5-A17C-12F4B2DB1AF6}">
      <dgm:prSet/>
      <dgm:spPr/>
      <dgm:t>
        <a:bodyPr/>
        <a:lstStyle/>
        <a:p>
          <a:pPr rtl="1"/>
          <a:endParaRPr lang="ar-IQ"/>
        </a:p>
      </dgm:t>
    </dgm:pt>
    <dgm:pt modelId="{B76082AC-205C-46FD-AFE2-3979269C51A8}" type="sibTrans" cxnId="{F2FF09D6-B521-49C5-A17C-12F4B2DB1AF6}">
      <dgm:prSet/>
      <dgm:spPr/>
      <dgm:t>
        <a:bodyPr/>
        <a:lstStyle/>
        <a:p>
          <a:pPr rtl="1"/>
          <a:endParaRPr lang="ar-IQ"/>
        </a:p>
      </dgm:t>
    </dgm:pt>
    <dgm:pt modelId="{EB2207F1-5426-4D0E-9728-C3B614999071}">
      <dgm:prSet phldrT="[نص]" custT="1"/>
      <dgm:spPr/>
      <dgm:t>
        <a:bodyPr/>
        <a:lstStyle/>
        <a:p>
          <a:pPr rtl="1"/>
          <a:r>
            <a:rPr lang="ar-IQ" sz="2400" b="1" dirty="0" smtClean="0"/>
            <a:t>5- تقديم الاستشارة والنصح بطريقة صحيحة وأمينة ومخلصة الى العملاء.</a:t>
          </a:r>
          <a:endParaRPr lang="ar-IQ" sz="2400" b="1" dirty="0"/>
        </a:p>
      </dgm:t>
    </dgm:pt>
    <dgm:pt modelId="{A6F13E8A-0D8D-46EC-BD1C-690207E527A3}" type="parTrans" cxnId="{E8C42A9A-774C-4092-922E-CE08C0B6D67F}">
      <dgm:prSet/>
      <dgm:spPr/>
      <dgm:t>
        <a:bodyPr/>
        <a:lstStyle/>
        <a:p>
          <a:pPr rtl="1"/>
          <a:endParaRPr lang="ar-IQ"/>
        </a:p>
      </dgm:t>
    </dgm:pt>
    <dgm:pt modelId="{F404D40A-0CA5-4CFE-9C57-35EDC8A9AE0B}" type="sibTrans" cxnId="{E8C42A9A-774C-4092-922E-CE08C0B6D67F}">
      <dgm:prSet/>
      <dgm:spPr/>
      <dgm:t>
        <a:bodyPr/>
        <a:lstStyle/>
        <a:p>
          <a:pPr rtl="1"/>
          <a:endParaRPr lang="ar-IQ"/>
        </a:p>
      </dgm:t>
    </dgm:pt>
    <dgm:pt modelId="{A0421032-A688-412C-8B14-0EBBF25DE0DE}">
      <dgm:prSet phldrT="[نص]" custT="1"/>
      <dgm:spPr/>
      <dgm:t>
        <a:bodyPr/>
        <a:lstStyle/>
        <a:p>
          <a:pPr rtl="1"/>
          <a:r>
            <a:rPr lang="ar-IQ" sz="1800" b="1" dirty="0" smtClean="0">
              <a:solidFill>
                <a:schemeClr val="tx1"/>
              </a:solidFill>
            </a:rPr>
            <a:t>6- المعرفة التامة بإجراءات تحويل العملة المحلية الى الصعبة وبالعكس</a:t>
          </a:r>
          <a:endParaRPr lang="ar-IQ" sz="1800" b="1" dirty="0">
            <a:solidFill>
              <a:schemeClr val="tx1"/>
            </a:solidFill>
          </a:endParaRPr>
        </a:p>
      </dgm:t>
    </dgm:pt>
    <dgm:pt modelId="{0D8F26AC-8257-437D-A412-DD584093CBAE}" type="parTrans" cxnId="{09D9F23B-92F2-43CA-9A85-6DDE4C7FF3E0}">
      <dgm:prSet/>
      <dgm:spPr/>
      <dgm:t>
        <a:bodyPr/>
        <a:lstStyle/>
        <a:p>
          <a:pPr rtl="1"/>
          <a:endParaRPr lang="ar-IQ"/>
        </a:p>
      </dgm:t>
    </dgm:pt>
    <dgm:pt modelId="{39F7F7CA-2662-4F86-AEF5-10FE799586E7}" type="sibTrans" cxnId="{09D9F23B-92F2-43CA-9A85-6DDE4C7FF3E0}">
      <dgm:prSet/>
      <dgm:spPr/>
      <dgm:t>
        <a:bodyPr/>
        <a:lstStyle/>
        <a:p>
          <a:pPr rtl="1"/>
          <a:endParaRPr lang="ar-IQ"/>
        </a:p>
      </dgm:t>
    </dgm:pt>
    <dgm:pt modelId="{3130F6F5-70B3-4CDD-9C72-347DD0F8A8EB}">
      <dgm:prSet phldrT="[نص]" custT="1"/>
      <dgm:spPr/>
      <dgm:t>
        <a:bodyPr/>
        <a:lstStyle/>
        <a:p>
          <a:pPr rtl="1"/>
          <a:r>
            <a:rPr lang="ar-IQ" sz="2000" b="1" dirty="0" smtClean="0"/>
            <a:t>7- العمل على تثقيف العاملين بالوكالات السياحية لأنه يحتاج العمل في المكتب السياحية ثقافة عالية</a:t>
          </a:r>
          <a:r>
            <a:rPr lang="ar-IQ" sz="1600" dirty="0" smtClean="0"/>
            <a:t>.</a:t>
          </a:r>
          <a:endParaRPr lang="ar-IQ" sz="1600" dirty="0"/>
        </a:p>
      </dgm:t>
    </dgm:pt>
    <dgm:pt modelId="{133574C3-5358-4F28-8DF7-40D75B308B5F}" type="parTrans" cxnId="{0E95E7B3-290F-4054-B71B-50749DA903AD}">
      <dgm:prSet/>
      <dgm:spPr/>
      <dgm:t>
        <a:bodyPr/>
        <a:lstStyle/>
        <a:p>
          <a:pPr rtl="1"/>
          <a:endParaRPr lang="ar-IQ"/>
        </a:p>
      </dgm:t>
    </dgm:pt>
    <dgm:pt modelId="{689BC06A-EC9B-40A0-95F8-387F16A8712F}" type="sibTrans" cxnId="{0E95E7B3-290F-4054-B71B-50749DA903AD}">
      <dgm:prSet/>
      <dgm:spPr/>
      <dgm:t>
        <a:bodyPr/>
        <a:lstStyle/>
        <a:p>
          <a:pPr rtl="1"/>
          <a:endParaRPr lang="ar-IQ"/>
        </a:p>
      </dgm:t>
    </dgm:pt>
    <dgm:pt modelId="{0416FD82-8C51-4B74-9680-E6117CCE2ED2}">
      <dgm:prSet phldrT="[نص]" custT="1"/>
      <dgm:spPr/>
      <dgm:t>
        <a:bodyPr/>
        <a:lstStyle/>
        <a:p>
          <a:pPr rtl="1"/>
          <a:r>
            <a:rPr lang="ar-IQ" sz="1800" b="1" dirty="0" smtClean="0">
              <a:solidFill>
                <a:schemeClr val="tx1"/>
              </a:solidFill>
              <a:cs typeface="+mj-cs"/>
            </a:rPr>
            <a:t>8-قابلية الموظفين على ممارسة الاتصالات الشفهية والتحريرية بين العملاء وبين المكتب من جهة وبين المكتب والشركات الاخرى.</a:t>
          </a:r>
          <a:endParaRPr lang="ar-IQ" sz="1800" b="1" dirty="0">
            <a:solidFill>
              <a:schemeClr val="tx1"/>
            </a:solidFill>
            <a:cs typeface="+mj-cs"/>
          </a:endParaRPr>
        </a:p>
      </dgm:t>
    </dgm:pt>
    <dgm:pt modelId="{8B6DB7AD-5665-4F65-A957-2DAD056F18B6}" type="parTrans" cxnId="{486C3D13-291B-4FCE-89CD-F72C73376292}">
      <dgm:prSet/>
      <dgm:spPr/>
      <dgm:t>
        <a:bodyPr/>
        <a:lstStyle/>
        <a:p>
          <a:pPr rtl="1"/>
          <a:endParaRPr lang="ar-IQ"/>
        </a:p>
      </dgm:t>
    </dgm:pt>
    <dgm:pt modelId="{060D2E21-5747-4763-A25D-794E9026953D}" type="sibTrans" cxnId="{486C3D13-291B-4FCE-89CD-F72C73376292}">
      <dgm:prSet/>
      <dgm:spPr/>
      <dgm:t>
        <a:bodyPr/>
        <a:lstStyle/>
        <a:p>
          <a:pPr rtl="1"/>
          <a:endParaRPr lang="ar-IQ"/>
        </a:p>
      </dgm:t>
    </dgm:pt>
    <dgm:pt modelId="{CAC84BC4-AEE2-4FF3-9760-F7E06E5C8159}">
      <dgm:prSet phldrT="[نص]" custT="1"/>
      <dgm:spPr/>
      <dgm:t>
        <a:bodyPr/>
        <a:lstStyle/>
        <a:p>
          <a:pPr rtl="1"/>
          <a:r>
            <a:rPr lang="ar-IQ" sz="2000" b="1" dirty="0" smtClean="0"/>
            <a:t>9- وجود المدير والمحاسب معاً لاستفادة الموظفين منهم في اي امور ادارية ومالية.</a:t>
          </a:r>
          <a:endParaRPr lang="ar-IQ" sz="2000" b="1" dirty="0"/>
        </a:p>
      </dgm:t>
    </dgm:pt>
    <dgm:pt modelId="{EAC6CA9C-A11A-4A5C-95AB-35C85786331B}" type="parTrans" cxnId="{9E0F925D-70E6-447E-8A5F-21D33CBF2B26}">
      <dgm:prSet/>
      <dgm:spPr/>
      <dgm:t>
        <a:bodyPr/>
        <a:lstStyle/>
        <a:p>
          <a:pPr rtl="1"/>
          <a:endParaRPr lang="ar-IQ"/>
        </a:p>
      </dgm:t>
    </dgm:pt>
    <dgm:pt modelId="{03ECB1A1-D9F9-4D6F-9E30-9609BAC8443C}" type="sibTrans" cxnId="{9E0F925D-70E6-447E-8A5F-21D33CBF2B26}">
      <dgm:prSet/>
      <dgm:spPr/>
      <dgm:t>
        <a:bodyPr/>
        <a:lstStyle/>
        <a:p>
          <a:pPr rtl="1"/>
          <a:endParaRPr lang="ar-IQ"/>
        </a:p>
      </dgm:t>
    </dgm:pt>
    <dgm:pt modelId="{E9BE509E-6CAF-4346-846A-A975DDDDDBCF}">
      <dgm:prSet phldrT="[نص]"/>
      <dgm:spPr/>
      <dgm:t>
        <a:bodyPr/>
        <a:lstStyle/>
        <a:p>
          <a:pPr rtl="1"/>
          <a:r>
            <a:rPr lang="ar-IQ" b="1" dirty="0" smtClean="0"/>
            <a:t>10- المعرفة التامة بحسابات الكلف والإعلانات والتسويق لغرض معرفة مدى ربح الرحلة.</a:t>
          </a:r>
          <a:endParaRPr lang="ar-IQ" b="1" dirty="0"/>
        </a:p>
      </dgm:t>
    </dgm:pt>
    <dgm:pt modelId="{F7B38976-0787-4DE3-B460-8429412E9040}" type="sibTrans" cxnId="{B0FDFDBA-8509-43BA-84CC-9CE7CEC5EA9A}">
      <dgm:prSet/>
      <dgm:spPr/>
      <dgm:t>
        <a:bodyPr/>
        <a:lstStyle/>
        <a:p>
          <a:pPr rtl="1"/>
          <a:endParaRPr lang="ar-IQ"/>
        </a:p>
      </dgm:t>
    </dgm:pt>
    <dgm:pt modelId="{B7B2065A-55E8-420F-B914-07E37F23EBEC}" type="parTrans" cxnId="{B0FDFDBA-8509-43BA-84CC-9CE7CEC5EA9A}">
      <dgm:prSet/>
      <dgm:spPr/>
      <dgm:t>
        <a:bodyPr/>
        <a:lstStyle/>
        <a:p>
          <a:pPr rtl="1"/>
          <a:endParaRPr lang="ar-IQ"/>
        </a:p>
      </dgm:t>
    </dgm:pt>
    <dgm:pt modelId="{7ED91CD2-1E81-4A2A-AF96-A380F19D36AF}" type="pres">
      <dgm:prSet presAssocID="{FDC4F30A-862F-46CE-ACDA-D0AA432EBFFE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pPr rtl="1"/>
          <a:endParaRPr lang="ar-IQ"/>
        </a:p>
      </dgm:t>
    </dgm:pt>
    <dgm:pt modelId="{F1B4BE5A-333C-47BA-BF6C-B29471633469}" type="pres">
      <dgm:prSet presAssocID="{775AB097-D32B-40CF-B460-6295DB73C39C}" presName="horFlow" presStyleCnt="0"/>
      <dgm:spPr/>
    </dgm:pt>
    <dgm:pt modelId="{AD0F7E9F-E5C9-4F18-97A8-86060FF92CEE}" type="pres">
      <dgm:prSet presAssocID="{775AB097-D32B-40CF-B460-6295DB73C39C}" presName="bigChev" presStyleLbl="node1" presStyleIdx="0" presStyleCnt="3" custScaleX="157056" custScaleY="146669" custLinFactNeighborX="27487" custLinFactNeighborY="-62415"/>
      <dgm:spPr/>
      <dgm:t>
        <a:bodyPr/>
        <a:lstStyle/>
        <a:p>
          <a:pPr rtl="1"/>
          <a:endParaRPr lang="ar-IQ"/>
        </a:p>
      </dgm:t>
    </dgm:pt>
    <dgm:pt modelId="{06D8BFE2-C016-432D-9A21-57A49F5E6665}" type="pres">
      <dgm:prSet presAssocID="{A6F13E8A-0D8D-46EC-BD1C-690207E527A3}" presName="parTrans" presStyleCnt="0"/>
      <dgm:spPr/>
    </dgm:pt>
    <dgm:pt modelId="{DA0F5138-1901-46AE-B272-603DED49F30D}" type="pres">
      <dgm:prSet presAssocID="{EB2207F1-5426-4D0E-9728-C3B614999071}" presName="node" presStyleLbl="alignAccFollowNode1" presStyleIdx="0" presStyleCnt="4" custScaleX="198044" custScaleY="147030" custLinFactNeighborX="-65256" custLinFactNeighborY="-74002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394C25F0-5903-467B-960F-EDE6B090E3D4}" type="pres">
      <dgm:prSet presAssocID="{775AB097-D32B-40CF-B460-6295DB73C39C}" presName="vSp" presStyleCnt="0"/>
      <dgm:spPr/>
    </dgm:pt>
    <dgm:pt modelId="{8334DF82-135A-45E8-A7BD-1ABB416C5072}" type="pres">
      <dgm:prSet presAssocID="{A0421032-A688-412C-8B14-0EBBF25DE0DE}" presName="horFlow" presStyleCnt="0"/>
      <dgm:spPr/>
    </dgm:pt>
    <dgm:pt modelId="{5FC17EA0-7846-4BAF-B0A4-962527823A6F}" type="pres">
      <dgm:prSet presAssocID="{A0421032-A688-412C-8B14-0EBBF25DE0DE}" presName="bigChev" presStyleLbl="node1" presStyleIdx="1" presStyleCnt="3" custScaleX="146522" custScaleY="174802" custLinFactX="1981" custLinFactNeighborX="100000" custLinFactNeighborY="-33992"/>
      <dgm:spPr/>
      <dgm:t>
        <a:bodyPr/>
        <a:lstStyle/>
        <a:p>
          <a:pPr rtl="1"/>
          <a:endParaRPr lang="ar-IQ"/>
        </a:p>
      </dgm:t>
    </dgm:pt>
    <dgm:pt modelId="{DB0DFBBB-01F6-4929-B50F-AA8496DA4A54}" type="pres">
      <dgm:prSet presAssocID="{133574C3-5358-4F28-8DF7-40D75B308B5F}" presName="parTrans" presStyleCnt="0"/>
      <dgm:spPr/>
    </dgm:pt>
    <dgm:pt modelId="{B19A7AAA-D2B6-4F7D-9551-763BBB072F76}" type="pres">
      <dgm:prSet presAssocID="{3130F6F5-70B3-4CDD-9C72-347DD0F8A8EB}" presName="node" presStyleLbl="alignAccFollowNode1" presStyleIdx="1" presStyleCnt="4" custScaleX="189305" custScaleY="137655" custLinFactNeighborX="52886" custLinFactNeighborY="-36277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AA12FA18-460C-4904-AC14-EC1138314C43}" type="pres">
      <dgm:prSet presAssocID="{A0421032-A688-412C-8B14-0EBBF25DE0DE}" presName="vSp" presStyleCnt="0"/>
      <dgm:spPr/>
    </dgm:pt>
    <dgm:pt modelId="{0F107C5D-9D7E-4582-9C84-238D8A49DC26}" type="pres">
      <dgm:prSet presAssocID="{0416FD82-8C51-4B74-9680-E6117CCE2ED2}" presName="horFlow" presStyleCnt="0"/>
      <dgm:spPr/>
    </dgm:pt>
    <dgm:pt modelId="{0551BCCA-AB68-40EB-8E11-5215F9ED3E38}" type="pres">
      <dgm:prSet presAssocID="{0416FD82-8C51-4B74-9680-E6117CCE2ED2}" presName="bigChev" presStyleLbl="node1" presStyleIdx="2" presStyleCnt="3" custScaleX="139244" custScaleY="163440" custLinFactNeighborX="-1675" custLinFactNeighborY="-7983"/>
      <dgm:spPr/>
      <dgm:t>
        <a:bodyPr/>
        <a:lstStyle/>
        <a:p>
          <a:pPr rtl="1"/>
          <a:endParaRPr lang="ar-IQ"/>
        </a:p>
      </dgm:t>
    </dgm:pt>
    <dgm:pt modelId="{C0A29D65-9762-457C-92B5-3C61C6A80FA2}" type="pres">
      <dgm:prSet presAssocID="{EAC6CA9C-A11A-4A5C-95AB-35C85786331B}" presName="parTrans" presStyleCnt="0"/>
      <dgm:spPr/>
    </dgm:pt>
    <dgm:pt modelId="{A4017E35-EA6F-4408-A4EA-458FC9BB20DD}" type="pres">
      <dgm:prSet presAssocID="{CAC84BC4-AEE2-4FF3-9760-F7E06E5C8159}" presName="node" presStyleLbl="alignAccFollowNode1" presStyleIdx="2" presStyleCnt="4" custScaleX="136259" custScaleY="149212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1F1DA9B7-A692-458D-BE6E-B4C86D077AFD}" type="pres">
      <dgm:prSet presAssocID="{03ECB1A1-D9F9-4D6F-9E30-9609BAC8443C}" presName="sibTrans" presStyleCnt="0"/>
      <dgm:spPr/>
    </dgm:pt>
    <dgm:pt modelId="{FAADC779-497A-43C5-B2DC-82FB7D0AE783}" type="pres">
      <dgm:prSet presAssocID="{E9BE509E-6CAF-4346-846A-A975DDDDDBCF}" presName="node" presStyleLbl="alignAccFollowNode1" presStyleIdx="3" presStyleCnt="4" custScaleX="176751" custScaleY="130589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</dgm:ptLst>
  <dgm:cxnLst>
    <dgm:cxn modelId="{7348FFC6-58B4-47A3-B625-2FC77336C531}" type="presOf" srcId="{CAC84BC4-AEE2-4FF3-9760-F7E06E5C8159}" destId="{A4017E35-EA6F-4408-A4EA-458FC9BB20DD}" srcOrd="0" destOrd="0" presId="urn:microsoft.com/office/officeart/2005/8/layout/lProcess3"/>
    <dgm:cxn modelId="{FA36F022-F589-4A6C-943C-9DF9E8C5D305}" type="presOf" srcId="{0416FD82-8C51-4B74-9680-E6117CCE2ED2}" destId="{0551BCCA-AB68-40EB-8E11-5215F9ED3E38}" srcOrd="0" destOrd="0" presId="urn:microsoft.com/office/officeart/2005/8/layout/lProcess3"/>
    <dgm:cxn modelId="{6C85C300-55F7-42AD-ADBE-295F856D7F51}" type="presOf" srcId="{EB2207F1-5426-4D0E-9728-C3B614999071}" destId="{DA0F5138-1901-46AE-B272-603DED49F30D}" srcOrd="0" destOrd="0" presId="urn:microsoft.com/office/officeart/2005/8/layout/lProcess3"/>
    <dgm:cxn modelId="{F2FF09D6-B521-49C5-A17C-12F4B2DB1AF6}" srcId="{FDC4F30A-862F-46CE-ACDA-D0AA432EBFFE}" destId="{775AB097-D32B-40CF-B460-6295DB73C39C}" srcOrd="0" destOrd="0" parTransId="{696F6047-7879-4A31-B380-5C610CFFD7E9}" sibTransId="{B76082AC-205C-46FD-AFE2-3979269C51A8}"/>
    <dgm:cxn modelId="{486C3D13-291B-4FCE-89CD-F72C73376292}" srcId="{FDC4F30A-862F-46CE-ACDA-D0AA432EBFFE}" destId="{0416FD82-8C51-4B74-9680-E6117CCE2ED2}" srcOrd="2" destOrd="0" parTransId="{8B6DB7AD-5665-4F65-A957-2DAD056F18B6}" sibTransId="{060D2E21-5747-4763-A25D-794E9026953D}"/>
    <dgm:cxn modelId="{871078C0-5D31-4FD8-8BFA-FECD85A5E4A5}" type="presOf" srcId="{775AB097-D32B-40CF-B460-6295DB73C39C}" destId="{AD0F7E9F-E5C9-4F18-97A8-86060FF92CEE}" srcOrd="0" destOrd="0" presId="urn:microsoft.com/office/officeart/2005/8/layout/lProcess3"/>
    <dgm:cxn modelId="{B0FDFDBA-8509-43BA-84CC-9CE7CEC5EA9A}" srcId="{0416FD82-8C51-4B74-9680-E6117CCE2ED2}" destId="{E9BE509E-6CAF-4346-846A-A975DDDDDBCF}" srcOrd="1" destOrd="0" parTransId="{B7B2065A-55E8-420F-B914-07E37F23EBEC}" sibTransId="{F7B38976-0787-4DE3-B460-8429412E9040}"/>
    <dgm:cxn modelId="{9E0F925D-70E6-447E-8A5F-21D33CBF2B26}" srcId="{0416FD82-8C51-4B74-9680-E6117CCE2ED2}" destId="{CAC84BC4-AEE2-4FF3-9760-F7E06E5C8159}" srcOrd="0" destOrd="0" parTransId="{EAC6CA9C-A11A-4A5C-95AB-35C85786331B}" sibTransId="{03ECB1A1-D9F9-4D6F-9E30-9609BAC8443C}"/>
    <dgm:cxn modelId="{09D9F23B-92F2-43CA-9A85-6DDE4C7FF3E0}" srcId="{FDC4F30A-862F-46CE-ACDA-D0AA432EBFFE}" destId="{A0421032-A688-412C-8B14-0EBBF25DE0DE}" srcOrd="1" destOrd="0" parTransId="{0D8F26AC-8257-437D-A412-DD584093CBAE}" sibTransId="{39F7F7CA-2662-4F86-AEF5-10FE799586E7}"/>
    <dgm:cxn modelId="{B6E639A2-90E8-40C4-AAF0-1B53DDFD1CED}" type="presOf" srcId="{A0421032-A688-412C-8B14-0EBBF25DE0DE}" destId="{5FC17EA0-7846-4BAF-B0A4-962527823A6F}" srcOrd="0" destOrd="0" presId="urn:microsoft.com/office/officeart/2005/8/layout/lProcess3"/>
    <dgm:cxn modelId="{0E95E7B3-290F-4054-B71B-50749DA903AD}" srcId="{A0421032-A688-412C-8B14-0EBBF25DE0DE}" destId="{3130F6F5-70B3-4CDD-9C72-347DD0F8A8EB}" srcOrd="0" destOrd="0" parTransId="{133574C3-5358-4F28-8DF7-40D75B308B5F}" sibTransId="{689BC06A-EC9B-40A0-95F8-387F16A8712F}"/>
    <dgm:cxn modelId="{E8C42A9A-774C-4092-922E-CE08C0B6D67F}" srcId="{775AB097-D32B-40CF-B460-6295DB73C39C}" destId="{EB2207F1-5426-4D0E-9728-C3B614999071}" srcOrd="0" destOrd="0" parTransId="{A6F13E8A-0D8D-46EC-BD1C-690207E527A3}" sibTransId="{F404D40A-0CA5-4CFE-9C57-35EDC8A9AE0B}"/>
    <dgm:cxn modelId="{0E3BF93E-3EB4-4157-8B95-14C6A3D19E45}" type="presOf" srcId="{FDC4F30A-862F-46CE-ACDA-D0AA432EBFFE}" destId="{7ED91CD2-1E81-4A2A-AF96-A380F19D36AF}" srcOrd="0" destOrd="0" presId="urn:microsoft.com/office/officeart/2005/8/layout/lProcess3"/>
    <dgm:cxn modelId="{14C883D8-C507-4D25-BF6C-8EABA8432A93}" type="presOf" srcId="{E9BE509E-6CAF-4346-846A-A975DDDDDBCF}" destId="{FAADC779-497A-43C5-B2DC-82FB7D0AE783}" srcOrd="0" destOrd="0" presId="urn:microsoft.com/office/officeart/2005/8/layout/lProcess3"/>
    <dgm:cxn modelId="{55DE1683-D298-4BFC-BF89-95DA3C208BB4}" type="presOf" srcId="{3130F6F5-70B3-4CDD-9C72-347DD0F8A8EB}" destId="{B19A7AAA-D2B6-4F7D-9551-763BBB072F76}" srcOrd="0" destOrd="0" presId="urn:microsoft.com/office/officeart/2005/8/layout/lProcess3"/>
    <dgm:cxn modelId="{1DEF9508-F4DB-4B02-BD67-1A4255FC6ED9}" type="presParOf" srcId="{7ED91CD2-1E81-4A2A-AF96-A380F19D36AF}" destId="{F1B4BE5A-333C-47BA-BF6C-B29471633469}" srcOrd="0" destOrd="0" presId="urn:microsoft.com/office/officeart/2005/8/layout/lProcess3"/>
    <dgm:cxn modelId="{B9994E24-BB2F-45AE-8882-1678C522A201}" type="presParOf" srcId="{F1B4BE5A-333C-47BA-BF6C-B29471633469}" destId="{AD0F7E9F-E5C9-4F18-97A8-86060FF92CEE}" srcOrd="0" destOrd="0" presId="urn:microsoft.com/office/officeart/2005/8/layout/lProcess3"/>
    <dgm:cxn modelId="{E4141654-B5E0-4A5D-AA5B-FF1073FDDEF1}" type="presParOf" srcId="{F1B4BE5A-333C-47BA-BF6C-B29471633469}" destId="{06D8BFE2-C016-432D-9A21-57A49F5E6665}" srcOrd="1" destOrd="0" presId="urn:microsoft.com/office/officeart/2005/8/layout/lProcess3"/>
    <dgm:cxn modelId="{CB45D2A2-09D0-4221-B39B-F38D0CA5319E}" type="presParOf" srcId="{F1B4BE5A-333C-47BA-BF6C-B29471633469}" destId="{DA0F5138-1901-46AE-B272-603DED49F30D}" srcOrd="2" destOrd="0" presId="urn:microsoft.com/office/officeart/2005/8/layout/lProcess3"/>
    <dgm:cxn modelId="{06547FDD-0CE7-448C-B371-21D60B5D0E98}" type="presParOf" srcId="{7ED91CD2-1E81-4A2A-AF96-A380F19D36AF}" destId="{394C25F0-5903-467B-960F-EDE6B090E3D4}" srcOrd="1" destOrd="0" presId="urn:microsoft.com/office/officeart/2005/8/layout/lProcess3"/>
    <dgm:cxn modelId="{B62B0114-CF6E-460A-9717-039710C6D58F}" type="presParOf" srcId="{7ED91CD2-1E81-4A2A-AF96-A380F19D36AF}" destId="{8334DF82-135A-45E8-A7BD-1ABB416C5072}" srcOrd="2" destOrd="0" presId="urn:microsoft.com/office/officeart/2005/8/layout/lProcess3"/>
    <dgm:cxn modelId="{DD7F3362-5C26-4372-A7E5-89C8826A46AA}" type="presParOf" srcId="{8334DF82-135A-45E8-A7BD-1ABB416C5072}" destId="{5FC17EA0-7846-4BAF-B0A4-962527823A6F}" srcOrd="0" destOrd="0" presId="urn:microsoft.com/office/officeart/2005/8/layout/lProcess3"/>
    <dgm:cxn modelId="{42AFA955-DF70-4FBF-AEB0-555053AF57C9}" type="presParOf" srcId="{8334DF82-135A-45E8-A7BD-1ABB416C5072}" destId="{DB0DFBBB-01F6-4929-B50F-AA8496DA4A54}" srcOrd="1" destOrd="0" presId="urn:microsoft.com/office/officeart/2005/8/layout/lProcess3"/>
    <dgm:cxn modelId="{B615E1DE-E0BF-4BC7-B9AF-75C647016C34}" type="presParOf" srcId="{8334DF82-135A-45E8-A7BD-1ABB416C5072}" destId="{B19A7AAA-D2B6-4F7D-9551-763BBB072F76}" srcOrd="2" destOrd="0" presId="urn:microsoft.com/office/officeart/2005/8/layout/lProcess3"/>
    <dgm:cxn modelId="{E9A18C6E-D43E-47DE-BD35-8F15C8D16BE1}" type="presParOf" srcId="{7ED91CD2-1E81-4A2A-AF96-A380F19D36AF}" destId="{AA12FA18-460C-4904-AC14-EC1138314C43}" srcOrd="3" destOrd="0" presId="urn:microsoft.com/office/officeart/2005/8/layout/lProcess3"/>
    <dgm:cxn modelId="{A81ED5FB-5106-43FA-8A91-CB563F6B423E}" type="presParOf" srcId="{7ED91CD2-1E81-4A2A-AF96-A380F19D36AF}" destId="{0F107C5D-9D7E-4582-9C84-238D8A49DC26}" srcOrd="4" destOrd="0" presId="urn:microsoft.com/office/officeart/2005/8/layout/lProcess3"/>
    <dgm:cxn modelId="{64A5E73C-9342-44B0-B921-1D719EF890B6}" type="presParOf" srcId="{0F107C5D-9D7E-4582-9C84-238D8A49DC26}" destId="{0551BCCA-AB68-40EB-8E11-5215F9ED3E38}" srcOrd="0" destOrd="0" presId="urn:microsoft.com/office/officeart/2005/8/layout/lProcess3"/>
    <dgm:cxn modelId="{B78DB06A-108A-4F61-9845-121A32186522}" type="presParOf" srcId="{0F107C5D-9D7E-4582-9C84-238D8A49DC26}" destId="{C0A29D65-9762-457C-92B5-3C61C6A80FA2}" srcOrd="1" destOrd="0" presId="urn:microsoft.com/office/officeart/2005/8/layout/lProcess3"/>
    <dgm:cxn modelId="{D85310AC-28AB-4A07-B294-5D7859E67BAA}" type="presParOf" srcId="{0F107C5D-9D7E-4582-9C84-238D8A49DC26}" destId="{A4017E35-EA6F-4408-A4EA-458FC9BB20DD}" srcOrd="2" destOrd="0" presId="urn:microsoft.com/office/officeart/2005/8/layout/lProcess3"/>
    <dgm:cxn modelId="{26B17E1A-EA59-4C98-BB84-C3C9711D499F}" type="presParOf" srcId="{0F107C5D-9D7E-4582-9C84-238D8A49DC26}" destId="{1F1DA9B7-A692-458D-BE6E-B4C86D077AFD}" srcOrd="3" destOrd="0" presId="urn:microsoft.com/office/officeart/2005/8/layout/lProcess3"/>
    <dgm:cxn modelId="{C97AF501-E928-4C89-904D-2761592EBC08}" type="presParOf" srcId="{0F107C5D-9D7E-4582-9C84-238D8A49DC26}" destId="{FAADC779-497A-43C5-B2DC-82FB7D0AE783}" srcOrd="4" destOrd="0" presId="urn:microsoft.com/office/officeart/2005/8/layout/lProcess3"/>
  </dgm:cxnLst>
  <dgm:bg>
    <a:solidFill>
      <a:schemeClr val="accent3">
        <a:lumMod val="60000"/>
        <a:lumOff val="40000"/>
      </a:schemeClr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222EC8-633B-48E8-85EF-C88256A5A8CF}">
      <dsp:nvSpPr>
        <dsp:cNvPr id="0" name=""/>
        <dsp:cNvSpPr/>
      </dsp:nvSpPr>
      <dsp:spPr>
        <a:xfrm>
          <a:off x="28605" y="0"/>
          <a:ext cx="9029585" cy="6858000"/>
        </a:xfrm>
        <a:prstGeom prst="triangle">
          <a:avLst/>
        </a:prstGeom>
        <a:solidFill>
          <a:schemeClr val="accent6">
            <a:shade val="8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66EF26D-E5A5-4A7D-9A23-B81461ED201A}">
      <dsp:nvSpPr>
        <dsp:cNvPr id="0" name=""/>
        <dsp:cNvSpPr/>
      </dsp:nvSpPr>
      <dsp:spPr>
        <a:xfrm>
          <a:off x="21" y="114912"/>
          <a:ext cx="9029606" cy="134882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5740" tIns="205740" rIns="205740" bIns="205740" numCol="1" spcCol="1270" anchor="ctr" anchorCtr="0">
          <a:noAutofit/>
        </a:bodyPr>
        <a:lstStyle/>
        <a:p>
          <a:pPr lvl="0" algn="ctr" defTabSz="2400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5400" b="1" u="none" kern="1200" dirty="0" smtClean="0"/>
            <a:t>الخدمات السياحية في الوك</a:t>
          </a:r>
          <a:r>
            <a:rPr lang="ar-SA" sz="5400" b="1" u="none" kern="1200" dirty="0" smtClean="0"/>
            <a:t>الات</a:t>
          </a:r>
          <a:r>
            <a:rPr lang="ar-IQ" sz="5400" b="1" u="none" kern="1200" dirty="0" smtClean="0"/>
            <a:t> السياحية </a:t>
          </a:r>
          <a:endParaRPr lang="ar-IQ" sz="5400" u="none" kern="1200" dirty="0"/>
        </a:p>
      </dsp:txBody>
      <dsp:txXfrm>
        <a:off x="65865" y="180756"/>
        <a:ext cx="8897918" cy="1217141"/>
      </dsp:txXfrm>
    </dsp:sp>
    <dsp:sp modelId="{8995C6B4-AB68-4BB0-91F5-FF7DF11A0E21}">
      <dsp:nvSpPr>
        <dsp:cNvPr id="0" name=""/>
        <dsp:cNvSpPr/>
      </dsp:nvSpPr>
      <dsp:spPr>
        <a:xfrm>
          <a:off x="0" y="1767350"/>
          <a:ext cx="9143990" cy="134882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6">
              <a:shade val="80000"/>
              <a:hueOff val="-267077"/>
              <a:satOff val="9246"/>
              <a:lumOff val="1428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3200" b="1" kern="1200" dirty="0" err="1" smtClean="0"/>
            <a:t>الأول </a:t>
          </a:r>
          <a:r>
            <a:rPr lang="ar-IQ" sz="3200" b="1" kern="1200" dirty="0" smtClean="0"/>
            <a:t>: الخدمات الاساسية مثل الفندق </a:t>
          </a:r>
          <a:r>
            <a:rPr lang="ar-IQ" sz="3200" b="1" kern="1200" dirty="0" err="1" smtClean="0"/>
            <a:t>واماكن</a:t>
          </a:r>
          <a:r>
            <a:rPr lang="ar-IQ" sz="3200" b="1" kern="1200" dirty="0" smtClean="0"/>
            <a:t> الاقامة </a:t>
          </a:r>
          <a:r>
            <a:rPr lang="ar-IQ" sz="3200" b="1" kern="1200" dirty="0" err="1" smtClean="0"/>
            <a:t>الاخرى       </a:t>
          </a:r>
          <a:r>
            <a:rPr lang="ar-IQ" sz="3200" b="1" kern="1200" dirty="0" smtClean="0"/>
            <a:t>( القرى </a:t>
          </a:r>
          <a:r>
            <a:rPr lang="ar-IQ" sz="3200" b="1" kern="1200" dirty="0" err="1" smtClean="0"/>
            <a:t>السياحية </a:t>
          </a:r>
          <a:r>
            <a:rPr lang="ar-IQ" sz="3200" b="1" kern="1200" dirty="0" smtClean="0"/>
            <a:t>, بيوت </a:t>
          </a:r>
          <a:r>
            <a:rPr lang="ar-IQ" sz="3200" b="1" kern="1200" dirty="0" err="1" smtClean="0"/>
            <a:t>الشباب </a:t>
          </a:r>
          <a:r>
            <a:rPr lang="ar-IQ" sz="3200" b="1" kern="1200" dirty="0" smtClean="0"/>
            <a:t>, </a:t>
          </a:r>
          <a:r>
            <a:rPr lang="ar-IQ" sz="3200" b="1" kern="1200" dirty="0" err="1" smtClean="0"/>
            <a:t>المعسكرات )</a:t>
          </a:r>
          <a:endParaRPr lang="en-US" sz="3200" b="1" kern="1200" dirty="0"/>
        </a:p>
      </dsp:txBody>
      <dsp:txXfrm>
        <a:off x="65844" y="1833194"/>
        <a:ext cx="9012302" cy="1217141"/>
      </dsp:txXfrm>
    </dsp:sp>
    <dsp:sp modelId="{2A99C9A0-871D-4883-880B-6C3AC5C7482E}">
      <dsp:nvSpPr>
        <dsp:cNvPr id="0" name=""/>
        <dsp:cNvSpPr/>
      </dsp:nvSpPr>
      <dsp:spPr>
        <a:xfrm>
          <a:off x="0" y="3722640"/>
          <a:ext cx="9143990" cy="227898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6">
              <a:shade val="80000"/>
              <a:hueOff val="-534153"/>
              <a:satOff val="18492"/>
              <a:lumOff val="2857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900" b="1" kern="1200" dirty="0" err="1" smtClean="0"/>
            <a:t>الثاني : </a:t>
          </a:r>
          <a:r>
            <a:rPr lang="ar-IQ" sz="2900" b="1" kern="1200" dirty="0" smtClean="0"/>
            <a:t>( الخدمات </a:t>
          </a:r>
          <a:r>
            <a:rPr lang="ar-IQ" sz="2900" b="1" kern="1200" dirty="0" err="1" smtClean="0"/>
            <a:t>التكميلية </a:t>
          </a:r>
          <a:r>
            <a:rPr lang="ar-IQ" sz="2900" b="1" kern="1200" dirty="0" smtClean="0"/>
            <a:t>) مثل خدمات المواصلات والاتصالات, محل بيع الهدايا, الملاهي, التحف التذكارية, دور </a:t>
          </a:r>
          <a:r>
            <a:rPr lang="ar-IQ" sz="2900" b="1" kern="1200" dirty="0" err="1" smtClean="0"/>
            <a:t>السينما </a:t>
          </a:r>
          <a:r>
            <a:rPr lang="ar-IQ" sz="2900" b="1" kern="1200" dirty="0" smtClean="0"/>
            <a:t>,الحدائق العامة, مكاتب </a:t>
          </a:r>
          <a:r>
            <a:rPr lang="ar-IQ" sz="2900" b="1" kern="1200" dirty="0" err="1" smtClean="0"/>
            <a:t>الإعلام </a:t>
          </a:r>
          <a:r>
            <a:rPr lang="ar-IQ" sz="2900" b="1" kern="1200" dirty="0" smtClean="0"/>
            <a:t>, ووكالات السياحة والسفر</a:t>
          </a:r>
          <a:endParaRPr lang="ar-IQ" sz="2900" b="1" kern="1200" dirty="0"/>
        </a:p>
      </dsp:txBody>
      <dsp:txXfrm>
        <a:off x="111251" y="3833891"/>
        <a:ext cx="8921488" cy="205647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4A5B64-96C0-4013-A580-BABD3BC06460}">
      <dsp:nvSpPr>
        <dsp:cNvPr id="0" name=""/>
        <dsp:cNvSpPr/>
      </dsp:nvSpPr>
      <dsp:spPr>
        <a:xfrm>
          <a:off x="2799654" y="-88480"/>
          <a:ext cx="3329035" cy="1833183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3200" b="1" u="none" kern="1200" dirty="0" smtClean="0"/>
            <a:t>الاعمال التي يقوم </a:t>
          </a:r>
          <a:r>
            <a:rPr lang="ar-IQ" sz="3200" b="1" u="none" kern="1200" dirty="0" err="1" smtClean="0"/>
            <a:t>بها</a:t>
          </a:r>
          <a:r>
            <a:rPr lang="ar-IQ" sz="3200" b="1" u="none" kern="1200" dirty="0" smtClean="0"/>
            <a:t> وكيل السياحة والسفر </a:t>
          </a:r>
          <a:endParaRPr lang="ar-IQ" sz="3200" u="none" kern="1200" dirty="0"/>
        </a:p>
      </dsp:txBody>
      <dsp:txXfrm>
        <a:off x="2889143" y="1009"/>
        <a:ext cx="3150057" cy="1654205"/>
      </dsp:txXfrm>
    </dsp:sp>
    <dsp:sp modelId="{A7875A4B-E81E-4278-ABED-6AD8C398CC30}">
      <dsp:nvSpPr>
        <dsp:cNvPr id="0" name=""/>
        <dsp:cNvSpPr/>
      </dsp:nvSpPr>
      <dsp:spPr>
        <a:xfrm>
          <a:off x="1540138" y="828111"/>
          <a:ext cx="5848067" cy="5848067"/>
        </a:xfrm>
        <a:custGeom>
          <a:avLst/>
          <a:gdLst/>
          <a:ahLst/>
          <a:cxnLst/>
          <a:rect l="0" t="0" r="0" b="0"/>
          <a:pathLst>
            <a:path>
              <a:moveTo>
                <a:pt x="4761471" y="649435"/>
              </a:moveTo>
              <a:arcTo wR="2924033" hR="2924033" stAng="18535893" swAng="769335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B347E6-9E3A-4CE6-8208-5DB3B1FBCED3}">
      <dsp:nvSpPr>
        <dsp:cNvPr id="0" name=""/>
        <dsp:cNvSpPr/>
      </dsp:nvSpPr>
      <dsp:spPr>
        <a:xfrm>
          <a:off x="5579179" y="2116502"/>
          <a:ext cx="3331828" cy="1464133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400" b="1" kern="1200" dirty="0" smtClean="0"/>
            <a:t>1- بيع تذاكر السفر لكافة وسائل النقل.</a:t>
          </a:r>
          <a:endParaRPr lang="ar-IQ" sz="2400" b="1" kern="1200" dirty="0"/>
        </a:p>
      </dsp:txBody>
      <dsp:txXfrm>
        <a:off x="5650652" y="2187975"/>
        <a:ext cx="3188882" cy="1321187"/>
      </dsp:txXfrm>
    </dsp:sp>
    <dsp:sp modelId="{F3A0A117-41CE-47C7-A85F-0F5BC0E6B530}">
      <dsp:nvSpPr>
        <dsp:cNvPr id="0" name=""/>
        <dsp:cNvSpPr/>
      </dsp:nvSpPr>
      <dsp:spPr>
        <a:xfrm>
          <a:off x="1540138" y="828111"/>
          <a:ext cx="5848067" cy="5848067"/>
        </a:xfrm>
        <a:custGeom>
          <a:avLst/>
          <a:gdLst/>
          <a:ahLst/>
          <a:cxnLst/>
          <a:rect l="0" t="0" r="0" b="0"/>
          <a:pathLst>
            <a:path>
              <a:moveTo>
                <a:pt x="5841046" y="3126536"/>
              </a:moveTo>
              <a:arcTo wR="2924033" hR="2924033" stAng="21838270" swAng="1359473"/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C046DF3-81B1-4399-A96B-A114212031F4}">
      <dsp:nvSpPr>
        <dsp:cNvPr id="0" name=""/>
        <dsp:cNvSpPr/>
      </dsp:nvSpPr>
      <dsp:spPr>
        <a:xfrm>
          <a:off x="4625397" y="5385671"/>
          <a:ext cx="3114956" cy="1464133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100" b="1" kern="1200" dirty="0" smtClean="0"/>
            <a:t>2- حجز غرف في الفنادق، طاولات مطاعم مقاعد في النقل والمسارح.</a:t>
          </a:r>
          <a:endParaRPr lang="ar-IQ" sz="2100" b="1" kern="1200" dirty="0"/>
        </a:p>
      </dsp:txBody>
      <dsp:txXfrm>
        <a:off x="4696870" y="5457144"/>
        <a:ext cx="2972010" cy="1321187"/>
      </dsp:txXfrm>
    </dsp:sp>
    <dsp:sp modelId="{C02BC6CA-6249-497A-8794-2C54062824B7}">
      <dsp:nvSpPr>
        <dsp:cNvPr id="0" name=""/>
        <dsp:cNvSpPr/>
      </dsp:nvSpPr>
      <dsp:spPr>
        <a:xfrm>
          <a:off x="1540138" y="828111"/>
          <a:ext cx="5848067" cy="5848067"/>
        </a:xfrm>
        <a:custGeom>
          <a:avLst/>
          <a:gdLst/>
          <a:ahLst/>
          <a:cxnLst/>
          <a:rect l="0" t="0" r="0" b="0"/>
          <a:pathLst>
            <a:path>
              <a:moveTo>
                <a:pt x="3002633" y="5847010"/>
              </a:moveTo>
              <a:arcTo wR="2924033" hR="2924033" stAng="5307580" swAng="292088"/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37E9A8-0E55-498E-AA3C-D8AE2D5A1C3F}">
      <dsp:nvSpPr>
        <dsp:cNvPr id="0" name=""/>
        <dsp:cNvSpPr/>
      </dsp:nvSpPr>
      <dsp:spPr>
        <a:xfrm>
          <a:off x="1278980" y="5385671"/>
          <a:ext cx="2932975" cy="1464133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400" b="1" kern="1200" dirty="0" smtClean="0"/>
            <a:t>3- بيع رحلات سياحية فردية او جماعية.</a:t>
          </a:r>
          <a:endParaRPr lang="ar-IQ" sz="2400" b="1" kern="1200" dirty="0"/>
        </a:p>
      </dsp:txBody>
      <dsp:txXfrm>
        <a:off x="1350453" y="5457144"/>
        <a:ext cx="2790029" cy="1321187"/>
      </dsp:txXfrm>
    </dsp:sp>
    <dsp:sp modelId="{A4BBF3D7-4693-4104-8E69-DBEADBDACE60}">
      <dsp:nvSpPr>
        <dsp:cNvPr id="0" name=""/>
        <dsp:cNvSpPr/>
      </dsp:nvSpPr>
      <dsp:spPr>
        <a:xfrm>
          <a:off x="1540138" y="828111"/>
          <a:ext cx="5848067" cy="5848067"/>
        </a:xfrm>
        <a:custGeom>
          <a:avLst/>
          <a:gdLst/>
          <a:ahLst/>
          <a:cxnLst/>
          <a:rect l="0" t="0" r="0" b="0"/>
          <a:pathLst>
            <a:path>
              <a:moveTo>
                <a:pt x="310160" y="4234621"/>
              </a:moveTo>
              <a:arcTo wR="2924033" hR="2924033" stAng="9202257" swAng="1359473"/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B19C42-8375-4752-B6E0-08C9E256BE69}">
      <dsp:nvSpPr>
        <dsp:cNvPr id="0" name=""/>
        <dsp:cNvSpPr/>
      </dsp:nvSpPr>
      <dsp:spPr>
        <a:xfrm>
          <a:off x="232992" y="2116502"/>
          <a:ext cx="2900516" cy="1464133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100" b="1" kern="1200" dirty="0" smtClean="0"/>
            <a:t>4- بيع رحلات دينية مثل الحج او العمرة او زيارة الاماكن المقدسة.</a:t>
          </a:r>
          <a:endParaRPr lang="ar-IQ" sz="2100" b="1" kern="1200" dirty="0"/>
        </a:p>
      </dsp:txBody>
      <dsp:txXfrm>
        <a:off x="304465" y="2187975"/>
        <a:ext cx="2757570" cy="1321187"/>
      </dsp:txXfrm>
    </dsp:sp>
    <dsp:sp modelId="{04712ADE-9D4B-4446-A7CD-C4C018136F3C}">
      <dsp:nvSpPr>
        <dsp:cNvPr id="0" name=""/>
        <dsp:cNvSpPr/>
      </dsp:nvSpPr>
      <dsp:spPr>
        <a:xfrm>
          <a:off x="1540138" y="828111"/>
          <a:ext cx="5848067" cy="5848067"/>
        </a:xfrm>
        <a:custGeom>
          <a:avLst/>
          <a:gdLst/>
          <a:ahLst/>
          <a:cxnLst/>
          <a:rect l="0" t="0" r="0" b="0"/>
          <a:pathLst>
            <a:path>
              <a:moveTo>
                <a:pt x="627620" y="1113934"/>
              </a:moveTo>
              <a:arcTo wR="2924033" hR="2924033" stAng="13094772" swAng="769335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2EE44F-FB19-4856-B244-2914BDC30309}">
      <dsp:nvSpPr>
        <dsp:cNvPr id="0" name=""/>
        <dsp:cNvSpPr/>
      </dsp:nvSpPr>
      <dsp:spPr>
        <a:xfrm>
          <a:off x="3536156" y="168"/>
          <a:ext cx="2071687" cy="2071687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000" b="1" kern="1200" dirty="0" smtClean="0">
              <a:solidFill>
                <a:schemeClr val="tx1"/>
              </a:solidFill>
            </a:rPr>
            <a:t>5- تقديم معلومات ونصائح للعملاء لتنظيم سفراتهم </a:t>
          </a:r>
          <a:r>
            <a:rPr lang="ar-IQ" sz="2000" b="1" kern="1200" dirty="0" err="1" smtClean="0">
              <a:solidFill>
                <a:schemeClr val="tx1"/>
              </a:solidFill>
            </a:rPr>
            <a:t>والاماكن</a:t>
          </a:r>
          <a:r>
            <a:rPr lang="ar-IQ" sz="2000" b="1" kern="1200" dirty="0" smtClean="0">
              <a:solidFill>
                <a:schemeClr val="tx1"/>
              </a:solidFill>
            </a:rPr>
            <a:t> التي يرغبون في زيارتها.</a:t>
          </a:r>
          <a:endParaRPr lang="ar-IQ" sz="2000" b="1" kern="1200" dirty="0">
            <a:solidFill>
              <a:schemeClr val="tx1"/>
            </a:solidFill>
          </a:endParaRPr>
        </a:p>
      </dsp:txBody>
      <dsp:txXfrm>
        <a:off x="3839548" y="303560"/>
        <a:ext cx="1464903" cy="1464903"/>
      </dsp:txXfrm>
    </dsp:sp>
    <dsp:sp modelId="{5FFE4B42-0883-4B5D-A466-ADE97CC7881B}">
      <dsp:nvSpPr>
        <dsp:cNvPr id="0" name=""/>
        <dsp:cNvSpPr/>
      </dsp:nvSpPr>
      <dsp:spPr>
        <a:xfrm rot="2160000">
          <a:off x="5542283" y="1591299"/>
          <a:ext cx="550367" cy="699194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33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IQ" sz="3000" kern="1200"/>
        </a:p>
      </dsp:txBody>
      <dsp:txXfrm>
        <a:off x="5558050" y="1682613"/>
        <a:ext cx="385257" cy="419516"/>
      </dsp:txXfrm>
    </dsp:sp>
    <dsp:sp modelId="{9726097C-8FE0-4328-BE00-CBF5CD48B08C}">
      <dsp:nvSpPr>
        <dsp:cNvPr id="0" name=""/>
        <dsp:cNvSpPr/>
      </dsp:nvSpPr>
      <dsp:spPr>
        <a:xfrm>
          <a:off x="6052292" y="1828248"/>
          <a:ext cx="2071687" cy="2071687"/>
        </a:xfrm>
        <a:prstGeom prst="ellipse">
          <a:avLst/>
        </a:prstGeom>
        <a:solidFill>
          <a:schemeClr val="accent5">
            <a:hueOff val="76411"/>
            <a:satOff val="15284"/>
            <a:lumOff val="353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000" b="1" kern="1200" dirty="0" smtClean="0">
              <a:solidFill>
                <a:schemeClr val="tx1"/>
              </a:solidFill>
            </a:rPr>
            <a:t>6- تزويد العملاء بمنشورات او كتيبات او هدايا سياحية.</a:t>
          </a:r>
          <a:endParaRPr lang="ar-IQ" sz="2000" b="1" kern="1200" dirty="0">
            <a:solidFill>
              <a:schemeClr val="tx1"/>
            </a:solidFill>
          </a:endParaRPr>
        </a:p>
      </dsp:txBody>
      <dsp:txXfrm>
        <a:off x="6355684" y="2131640"/>
        <a:ext cx="1464903" cy="1464903"/>
      </dsp:txXfrm>
    </dsp:sp>
    <dsp:sp modelId="{916C5927-7590-49B1-AF88-DAF53A68B1C3}">
      <dsp:nvSpPr>
        <dsp:cNvPr id="0" name=""/>
        <dsp:cNvSpPr/>
      </dsp:nvSpPr>
      <dsp:spPr>
        <a:xfrm rot="6480000">
          <a:off x="6337227" y="3978628"/>
          <a:ext cx="550367" cy="699194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76411"/>
            <a:satOff val="15284"/>
            <a:lumOff val="353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33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IQ" sz="3000" kern="1200"/>
        </a:p>
      </dsp:txBody>
      <dsp:txXfrm rot="10800000">
        <a:off x="6445293" y="4039953"/>
        <a:ext cx="385257" cy="419516"/>
      </dsp:txXfrm>
    </dsp:sp>
    <dsp:sp modelId="{B35D97E3-E9C8-411B-A317-A5D54A7FF068}">
      <dsp:nvSpPr>
        <dsp:cNvPr id="0" name=""/>
        <dsp:cNvSpPr/>
      </dsp:nvSpPr>
      <dsp:spPr>
        <a:xfrm>
          <a:off x="5091214" y="4786144"/>
          <a:ext cx="2071687" cy="2071687"/>
        </a:xfrm>
        <a:prstGeom prst="ellipse">
          <a:avLst/>
        </a:prstGeom>
        <a:solidFill>
          <a:schemeClr val="accent5">
            <a:hueOff val="152821"/>
            <a:satOff val="30568"/>
            <a:lumOff val="7059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000" b="1" kern="1200" dirty="0" smtClean="0">
              <a:solidFill>
                <a:schemeClr val="tx1"/>
              </a:solidFill>
            </a:rPr>
            <a:t>7- حصول العملاء في بعض الاحيان على </a:t>
          </a:r>
          <a:r>
            <a:rPr lang="ar-IQ" sz="2000" b="1" kern="1200" dirty="0" err="1" smtClean="0">
              <a:solidFill>
                <a:schemeClr val="tx1"/>
              </a:solidFill>
            </a:rPr>
            <a:t>الفيزه</a:t>
          </a:r>
          <a:r>
            <a:rPr lang="ar-IQ" sz="2000" b="1" kern="1200" dirty="0" smtClean="0">
              <a:solidFill>
                <a:schemeClr val="tx1"/>
              </a:solidFill>
            </a:rPr>
            <a:t> للبلد الذي يرغب في زيارتها.</a:t>
          </a:r>
          <a:endParaRPr lang="ar-IQ" sz="2000" b="1" kern="1200" dirty="0">
            <a:solidFill>
              <a:schemeClr val="tx1"/>
            </a:solidFill>
          </a:endParaRPr>
        </a:p>
      </dsp:txBody>
      <dsp:txXfrm>
        <a:off x="5394606" y="5089536"/>
        <a:ext cx="1464903" cy="1464903"/>
      </dsp:txXfrm>
    </dsp:sp>
    <dsp:sp modelId="{A93ABA38-A655-4D95-83AE-83D11D3826C1}">
      <dsp:nvSpPr>
        <dsp:cNvPr id="0" name=""/>
        <dsp:cNvSpPr/>
      </dsp:nvSpPr>
      <dsp:spPr>
        <a:xfrm rot="10800000">
          <a:off x="4312392" y="5472390"/>
          <a:ext cx="550367" cy="699194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152821"/>
            <a:satOff val="30568"/>
            <a:lumOff val="705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33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IQ" sz="3000" kern="1200"/>
        </a:p>
      </dsp:txBody>
      <dsp:txXfrm rot="10800000">
        <a:off x="4477502" y="5612229"/>
        <a:ext cx="385257" cy="419516"/>
      </dsp:txXfrm>
    </dsp:sp>
    <dsp:sp modelId="{5E677D4B-4FCB-4125-87B5-179CB54B0069}">
      <dsp:nvSpPr>
        <dsp:cNvPr id="0" name=""/>
        <dsp:cNvSpPr/>
      </dsp:nvSpPr>
      <dsp:spPr>
        <a:xfrm>
          <a:off x="1981098" y="4786144"/>
          <a:ext cx="2071687" cy="2071687"/>
        </a:xfrm>
        <a:prstGeom prst="ellipse">
          <a:avLst/>
        </a:prstGeom>
        <a:solidFill>
          <a:schemeClr val="accent5">
            <a:hueOff val="229232"/>
            <a:satOff val="45853"/>
            <a:lumOff val="10589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000" b="1" kern="1200" dirty="0" smtClean="0">
              <a:solidFill>
                <a:schemeClr val="tx1"/>
              </a:solidFill>
            </a:rPr>
            <a:t>8- المساعدة في تأجير السيارات السياحية.</a:t>
          </a:r>
          <a:endParaRPr lang="ar-IQ" sz="2000" b="1" kern="1200" dirty="0">
            <a:solidFill>
              <a:schemeClr val="tx1"/>
            </a:solidFill>
          </a:endParaRPr>
        </a:p>
      </dsp:txBody>
      <dsp:txXfrm>
        <a:off x="2284490" y="5089536"/>
        <a:ext cx="1464903" cy="1464903"/>
      </dsp:txXfrm>
    </dsp:sp>
    <dsp:sp modelId="{5F8F612B-69D5-40AA-984D-75CD3C223DF5}">
      <dsp:nvSpPr>
        <dsp:cNvPr id="0" name=""/>
        <dsp:cNvSpPr/>
      </dsp:nvSpPr>
      <dsp:spPr>
        <a:xfrm rot="15120000">
          <a:off x="2266032" y="4008256"/>
          <a:ext cx="550367" cy="699194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229232"/>
            <a:satOff val="45853"/>
            <a:lumOff val="1058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33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IQ" sz="3000" kern="1200"/>
        </a:p>
      </dsp:txBody>
      <dsp:txXfrm rot="10800000">
        <a:off x="2374098" y="4226609"/>
        <a:ext cx="385257" cy="419516"/>
      </dsp:txXfrm>
    </dsp:sp>
    <dsp:sp modelId="{69B258E9-508A-4019-9456-214AE6305B23}">
      <dsp:nvSpPr>
        <dsp:cNvPr id="0" name=""/>
        <dsp:cNvSpPr/>
      </dsp:nvSpPr>
      <dsp:spPr>
        <a:xfrm>
          <a:off x="1020019" y="1828248"/>
          <a:ext cx="2071687" cy="2071687"/>
        </a:xfrm>
        <a:prstGeom prst="ellipse">
          <a:avLst/>
        </a:prstGeom>
        <a:solidFill>
          <a:schemeClr val="accent5">
            <a:hueOff val="305643"/>
            <a:satOff val="61137"/>
            <a:lumOff val="14118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000" b="1" kern="1200" dirty="0" smtClean="0">
              <a:solidFill>
                <a:schemeClr val="tx1"/>
              </a:solidFill>
            </a:rPr>
            <a:t>9- تأمين المسافرين أو </a:t>
          </a:r>
          <a:r>
            <a:rPr lang="ar-IQ" sz="2000" b="1" kern="1200" dirty="0" err="1" smtClean="0">
              <a:solidFill>
                <a:schemeClr val="tx1"/>
              </a:solidFill>
            </a:rPr>
            <a:t>السواح</a:t>
          </a:r>
          <a:r>
            <a:rPr lang="ar-IQ" sz="2000" b="1" kern="1200" dirty="0" smtClean="0">
              <a:solidFill>
                <a:schemeClr val="tx1"/>
              </a:solidFill>
            </a:rPr>
            <a:t> وأمتعتهم.</a:t>
          </a:r>
          <a:endParaRPr lang="ar-IQ" sz="2000" b="1" kern="1200" dirty="0">
            <a:solidFill>
              <a:schemeClr val="tx1"/>
            </a:solidFill>
          </a:endParaRPr>
        </a:p>
      </dsp:txBody>
      <dsp:txXfrm>
        <a:off x="1323411" y="2131640"/>
        <a:ext cx="1464903" cy="1464903"/>
      </dsp:txXfrm>
    </dsp:sp>
    <dsp:sp modelId="{FC5B128D-3CA3-4348-AD76-C2A6F806E70B}">
      <dsp:nvSpPr>
        <dsp:cNvPr id="0" name=""/>
        <dsp:cNvSpPr/>
      </dsp:nvSpPr>
      <dsp:spPr>
        <a:xfrm rot="19440000">
          <a:off x="3026146" y="1609610"/>
          <a:ext cx="550367" cy="699194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305643"/>
            <a:satOff val="61137"/>
            <a:lumOff val="1411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33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IQ" sz="3000" kern="1200"/>
        </a:p>
      </dsp:txBody>
      <dsp:txXfrm>
        <a:off x="3041913" y="1797974"/>
        <a:ext cx="385257" cy="41951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5C96AE-2F91-41F5-BF47-4E356FE3071C}">
      <dsp:nvSpPr>
        <dsp:cNvPr id="0" name=""/>
        <dsp:cNvSpPr/>
      </dsp:nvSpPr>
      <dsp:spPr>
        <a:xfrm>
          <a:off x="3240153" y="1881"/>
          <a:ext cx="2663692" cy="2194470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400" b="1" u="none" kern="1200" dirty="0" smtClean="0">
              <a:cs typeface="+mj-cs"/>
            </a:rPr>
            <a:t>المهارات الفنية في الوكالة السياحية </a:t>
          </a:r>
          <a:endParaRPr lang="ar-IQ" sz="2400" u="none" kern="1200" dirty="0">
            <a:cs typeface="+mj-cs"/>
          </a:endParaRPr>
        </a:p>
      </dsp:txBody>
      <dsp:txXfrm>
        <a:off x="3630242" y="323254"/>
        <a:ext cx="1883514" cy="1551724"/>
      </dsp:txXfrm>
    </dsp:sp>
    <dsp:sp modelId="{A7F84AEA-FB84-4078-93FF-E0BC15D597A7}">
      <dsp:nvSpPr>
        <dsp:cNvPr id="0" name=""/>
        <dsp:cNvSpPr/>
      </dsp:nvSpPr>
      <dsp:spPr>
        <a:xfrm rot="2700000">
          <a:off x="5496810" y="1918631"/>
          <a:ext cx="530041" cy="7406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IQ" sz="1400" kern="1200"/>
        </a:p>
      </dsp:txBody>
      <dsp:txXfrm>
        <a:off x="5520097" y="2010539"/>
        <a:ext cx="371029" cy="444379"/>
      </dsp:txXfrm>
    </dsp:sp>
    <dsp:sp modelId="{1E260632-0F96-452E-AF7C-D413E048F1A1}">
      <dsp:nvSpPr>
        <dsp:cNvPr id="0" name=""/>
        <dsp:cNvSpPr/>
      </dsp:nvSpPr>
      <dsp:spPr>
        <a:xfrm>
          <a:off x="5804647" y="2331764"/>
          <a:ext cx="2194470" cy="2194470"/>
        </a:xfrm>
        <a:prstGeom prst="ellipse">
          <a:avLst/>
        </a:prstGeom>
        <a:solidFill>
          <a:schemeClr val="accent5">
            <a:hueOff val="101881"/>
            <a:satOff val="20379"/>
            <a:lumOff val="4706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1700" b="1" kern="1200" dirty="0" smtClean="0">
              <a:solidFill>
                <a:schemeClr val="tx1"/>
              </a:solidFill>
            </a:rPr>
            <a:t>1- القدرة على اعداد السفر وعمل الرحلة السياحية المنظمة.</a:t>
          </a:r>
          <a:endParaRPr lang="ar-IQ" sz="1700" kern="1200" dirty="0">
            <a:solidFill>
              <a:schemeClr val="tx1"/>
            </a:solidFill>
          </a:endParaRPr>
        </a:p>
      </dsp:txBody>
      <dsp:txXfrm>
        <a:off x="6126020" y="2653137"/>
        <a:ext cx="1551724" cy="1551724"/>
      </dsp:txXfrm>
    </dsp:sp>
    <dsp:sp modelId="{D26E4D27-3756-4FF0-9013-E44414FF1FFC}">
      <dsp:nvSpPr>
        <dsp:cNvPr id="0" name=""/>
        <dsp:cNvSpPr/>
      </dsp:nvSpPr>
      <dsp:spPr>
        <a:xfrm rot="8100000">
          <a:off x="5456986" y="4211951"/>
          <a:ext cx="583254" cy="7406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101881"/>
            <a:satOff val="20379"/>
            <a:lumOff val="470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IQ" sz="1400" kern="1200"/>
        </a:p>
      </dsp:txBody>
      <dsp:txXfrm rot="10800000">
        <a:off x="5606337" y="4298215"/>
        <a:ext cx="408278" cy="444379"/>
      </dsp:txXfrm>
    </dsp:sp>
    <dsp:sp modelId="{40BAAFD3-2E21-4430-98A7-DCB1A8C4AFCA}">
      <dsp:nvSpPr>
        <dsp:cNvPr id="0" name=""/>
        <dsp:cNvSpPr/>
      </dsp:nvSpPr>
      <dsp:spPr>
        <a:xfrm>
          <a:off x="3474764" y="4661646"/>
          <a:ext cx="2194470" cy="2194470"/>
        </a:xfrm>
        <a:prstGeom prst="ellipse">
          <a:avLst/>
        </a:prstGeom>
        <a:solidFill>
          <a:schemeClr val="accent5">
            <a:hueOff val="203762"/>
            <a:satOff val="40758"/>
            <a:lumOff val="9412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>
              <a:solidFill>
                <a:schemeClr val="tx1"/>
              </a:solidFill>
            </a:rPr>
            <a:t>2</a:t>
          </a:r>
          <a:r>
            <a:rPr lang="ar-IQ" sz="2000" b="1" kern="1200" dirty="0" smtClean="0">
              <a:solidFill>
                <a:schemeClr val="tx1"/>
              </a:solidFill>
            </a:rPr>
            <a:t>- التركيز على توفير وتدريب الادلاء السياحيين.</a:t>
          </a:r>
          <a:endParaRPr lang="ar-IQ" sz="2000" kern="1200" dirty="0">
            <a:solidFill>
              <a:schemeClr val="tx1"/>
            </a:solidFill>
          </a:endParaRPr>
        </a:p>
      </dsp:txBody>
      <dsp:txXfrm>
        <a:off x="3796137" y="4983019"/>
        <a:ext cx="1551724" cy="1551724"/>
      </dsp:txXfrm>
    </dsp:sp>
    <dsp:sp modelId="{9B79BE39-96FD-4605-BF71-3AD084FE25C2}">
      <dsp:nvSpPr>
        <dsp:cNvPr id="0" name=""/>
        <dsp:cNvSpPr/>
      </dsp:nvSpPr>
      <dsp:spPr>
        <a:xfrm rot="13500000">
          <a:off x="3127103" y="4235296"/>
          <a:ext cx="583254" cy="7406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203762"/>
            <a:satOff val="40758"/>
            <a:lumOff val="941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IQ" sz="1400" kern="1200"/>
        </a:p>
      </dsp:txBody>
      <dsp:txXfrm rot="10800000">
        <a:off x="3276454" y="4445286"/>
        <a:ext cx="408278" cy="444379"/>
      </dsp:txXfrm>
    </dsp:sp>
    <dsp:sp modelId="{A2F89135-DA31-4D4D-B4CB-D41EC1C477ED}">
      <dsp:nvSpPr>
        <dsp:cNvPr id="0" name=""/>
        <dsp:cNvSpPr/>
      </dsp:nvSpPr>
      <dsp:spPr>
        <a:xfrm>
          <a:off x="1144882" y="2331764"/>
          <a:ext cx="2194470" cy="2194470"/>
        </a:xfrm>
        <a:prstGeom prst="ellipse">
          <a:avLst/>
        </a:prstGeom>
        <a:solidFill>
          <a:schemeClr val="accent5">
            <a:hueOff val="305643"/>
            <a:satOff val="61137"/>
            <a:lumOff val="14118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b="1" kern="1200" dirty="0" smtClean="0">
              <a:solidFill>
                <a:schemeClr val="tx1"/>
              </a:solidFill>
            </a:rPr>
            <a:t>3</a:t>
          </a:r>
          <a:r>
            <a:rPr lang="ar-IQ" sz="1700" b="1" kern="1200" dirty="0" smtClean="0">
              <a:solidFill>
                <a:schemeClr val="tx1"/>
              </a:solidFill>
            </a:rPr>
            <a:t>- التحقق والحصول على الاسعار المناسبة بكافة المستويات ولنفس المكان.</a:t>
          </a:r>
          <a:endParaRPr lang="ar-IQ" sz="1700" kern="1200" dirty="0">
            <a:solidFill>
              <a:schemeClr val="tx1"/>
            </a:solidFill>
          </a:endParaRPr>
        </a:p>
      </dsp:txBody>
      <dsp:txXfrm>
        <a:off x="1466255" y="2653137"/>
        <a:ext cx="1551724" cy="1551724"/>
      </dsp:txXfrm>
    </dsp:sp>
    <dsp:sp modelId="{50DB7EC6-5752-4FAB-8859-2CA158D495BB}">
      <dsp:nvSpPr>
        <dsp:cNvPr id="0" name=""/>
        <dsp:cNvSpPr/>
      </dsp:nvSpPr>
      <dsp:spPr>
        <a:xfrm rot="18900000">
          <a:off x="3095932" y="1939846"/>
          <a:ext cx="530041" cy="7406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305643"/>
            <a:satOff val="61137"/>
            <a:lumOff val="1411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IQ" sz="1400" kern="1200"/>
        </a:p>
      </dsp:txBody>
      <dsp:txXfrm>
        <a:off x="3119219" y="2144192"/>
        <a:ext cx="371029" cy="44437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0F7E9F-E5C9-4F18-97A8-86060FF92CEE}">
      <dsp:nvSpPr>
        <dsp:cNvPr id="0" name=""/>
        <dsp:cNvSpPr/>
      </dsp:nvSpPr>
      <dsp:spPr>
        <a:xfrm>
          <a:off x="95268" y="319624"/>
          <a:ext cx="3828718" cy="1430201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15240" rIns="0" bIns="152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400" kern="1200" dirty="0" smtClean="0"/>
            <a:t>4</a:t>
          </a:r>
          <a:r>
            <a:rPr lang="ar-IQ" sz="2400" b="1" kern="1200" dirty="0" smtClean="0"/>
            <a:t>- القدرة على استنباط المعلومات واستخدام المطبوعات والمنشورات السياحية.</a:t>
          </a:r>
          <a:endParaRPr lang="ar-IQ" sz="2400" b="1" kern="1200" dirty="0"/>
        </a:p>
      </dsp:txBody>
      <dsp:txXfrm>
        <a:off x="810369" y="319624"/>
        <a:ext cx="2398517" cy="1430201"/>
      </dsp:txXfrm>
    </dsp:sp>
    <dsp:sp modelId="{DA0F5138-1901-46AE-B272-603DED49F30D}">
      <dsp:nvSpPr>
        <dsp:cNvPr id="0" name=""/>
        <dsp:cNvSpPr/>
      </dsp:nvSpPr>
      <dsp:spPr>
        <a:xfrm>
          <a:off x="3313155" y="449416"/>
          <a:ext cx="4007178" cy="1189989"/>
        </a:xfrm>
        <a:prstGeom prst="chevron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15240" rIns="0" bIns="152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400" b="1" kern="1200" dirty="0" smtClean="0"/>
            <a:t>5- تقديم الاستشارة والنصح بطريقة صحيحة وأمينة ومخلصة الى العملاء.</a:t>
          </a:r>
          <a:endParaRPr lang="ar-IQ" sz="2400" b="1" kern="1200" dirty="0"/>
        </a:p>
      </dsp:txBody>
      <dsp:txXfrm>
        <a:off x="3908150" y="449416"/>
        <a:ext cx="2817189" cy="1189989"/>
      </dsp:txXfrm>
    </dsp:sp>
    <dsp:sp modelId="{5FC17EA0-7846-4BAF-B0A4-962527823A6F}">
      <dsp:nvSpPr>
        <dsp:cNvPr id="0" name=""/>
        <dsp:cNvSpPr/>
      </dsp:nvSpPr>
      <dsp:spPr>
        <a:xfrm>
          <a:off x="373365" y="2163501"/>
          <a:ext cx="3571920" cy="1704532"/>
        </a:xfrm>
        <a:prstGeom prst="chevron">
          <a:avLst/>
        </a:prstGeom>
        <a:solidFill>
          <a:schemeClr val="accent5">
            <a:hueOff val="152821"/>
            <a:satOff val="30568"/>
            <a:lumOff val="7059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1430" rIns="0" bIns="1143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1800" b="1" kern="1200" dirty="0" smtClean="0">
              <a:solidFill>
                <a:schemeClr val="tx1"/>
              </a:solidFill>
            </a:rPr>
            <a:t>6- المعرفة التامة بإجراءات تحويل العملة المحلية الى الصعبة وبالعكس</a:t>
          </a:r>
          <a:endParaRPr lang="ar-IQ" sz="1800" b="1" kern="1200" dirty="0">
            <a:solidFill>
              <a:schemeClr val="tx1"/>
            </a:solidFill>
          </a:endParaRPr>
        </a:p>
      </dsp:txBody>
      <dsp:txXfrm>
        <a:off x="1225631" y="2163501"/>
        <a:ext cx="1867388" cy="1704532"/>
      </dsp:txXfrm>
    </dsp:sp>
    <dsp:sp modelId="{B19A7AAA-D2B6-4F7D-9551-763BBB072F76}">
      <dsp:nvSpPr>
        <dsp:cNvPr id="0" name=""/>
        <dsp:cNvSpPr/>
      </dsp:nvSpPr>
      <dsp:spPr>
        <a:xfrm>
          <a:off x="3430766" y="2496566"/>
          <a:ext cx="3830355" cy="1114112"/>
        </a:xfrm>
        <a:prstGeom prst="chevron">
          <a:avLst/>
        </a:prstGeom>
        <a:solidFill>
          <a:schemeClr val="accent5">
            <a:tint val="40000"/>
            <a:alpha val="90000"/>
            <a:hueOff val="-4865"/>
            <a:satOff val="27227"/>
            <a:lumOff val="2065"/>
            <a:alphaOff val="0"/>
          </a:schemeClr>
        </a:solidFill>
        <a:ln w="15875" cap="flat" cmpd="sng" algn="ctr">
          <a:solidFill>
            <a:schemeClr val="accent5">
              <a:tint val="40000"/>
              <a:alpha val="90000"/>
              <a:hueOff val="-4865"/>
              <a:satOff val="27227"/>
              <a:lumOff val="206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000" b="1" kern="1200" dirty="0" smtClean="0"/>
            <a:t>7- العمل على تثقيف العاملين بالوكالات السياحية لأنه يحتاج العمل في المكتب السياحية ثقافة عالية</a:t>
          </a:r>
          <a:r>
            <a:rPr lang="ar-IQ" sz="1600" kern="1200" dirty="0" smtClean="0"/>
            <a:t>.</a:t>
          </a:r>
          <a:endParaRPr lang="ar-IQ" sz="1600" kern="1200" dirty="0"/>
        </a:p>
      </dsp:txBody>
      <dsp:txXfrm>
        <a:off x="3987822" y="2496566"/>
        <a:ext cx="2716243" cy="1114112"/>
      </dsp:txXfrm>
    </dsp:sp>
    <dsp:sp modelId="{0551BCCA-AB68-40EB-8E11-5215F9ED3E38}">
      <dsp:nvSpPr>
        <dsp:cNvPr id="0" name=""/>
        <dsp:cNvSpPr/>
      </dsp:nvSpPr>
      <dsp:spPr>
        <a:xfrm>
          <a:off x="2849" y="4258170"/>
          <a:ext cx="3394496" cy="1593739"/>
        </a:xfrm>
        <a:prstGeom prst="chevron">
          <a:avLst/>
        </a:prstGeom>
        <a:solidFill>
          <a:schemeClr val="accent5">
            <a:hueOff val="305643"/>
            <a:satOff val="61137"/>
            <a:lumOff val="14118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1430" rIns="0" bIns="1143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1800" b="1" kern="1200" dirty="0" smtClean="0">
              <a:solidFill>
                <a:schemeClr val="tx1"/>
              </a:solidFill>
              <a:cs typeface="+mj-cs"/>
            </a:rPr>
            <a:t>8-قابلية الموظفين على ممارسة الاتصالات الشفهية والتحريرية بين العملاء وبين المكتب من جهة وبين المكتب والشركات الاخرى.</a:t>
          </a:r>
          <a:endParaRPr lang="ar-IQ" sz="1800" b="1" kern="1200" dirty="0">
            <a:solidFill>
              <a:schemeClr val="tx1"/>
            </a:solidFill>
            <a:cs typeface="+mj-cs"/>
          </a:endParaRPr>
        </a:p>
      </dsp:txBody>
      <dsp:txXfrm>
        <a:off x="799719" y="4258170"/>
        <a:ext cx="1800757" cy="1593739"/>
      </dsp:txXfrm>
    </dsp:sp>
    <dsp:sp modelId="{A4017E35-EA6F-4408-A4EA-458FC9BB20DD}">
      <dsp:nvSpPr>
        <dsp:cNvPr id="0" name=""/>
        <dsp:cNvSpPr/>
      </dsp:nvSpPr>
      <dsp:spPr>
        <a:xfrm>
          <a:off x="3085739" y="4529059"/>
          <a:ext cx="2757034" cy="1207649"/>
        </a:xfrm>
        <a:prstGeom prst="chevron">
          <a:avLst/>
        </a:prstGeom>
        <a:solidFill>
          <a:schemeClr val="accent5">
            <a:tint val="40000"/>
            <a:alpha val="90000"/>
            <a:hueOff val="-9729"/>
            <a:satOff val="54455"/>
            <a:lumOff val="4130"/>
            <a:alphaOff val="0"/>
          </a:schemeClr>
        </a:solidFill>
        <a:ln w="15875" cap="flat" cmpd="sng" algn="ctr">
          <a:solidFill>
            <a:schemeClr val="accent5">
              <a:tint val="40000"/>
              <a:alpha val="90000"/>
              <a:hueOff val="-9729"/>
              <a:satOff val="54455"/>
              <a:lumOff val="413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000" b="1" kern="1200" dirty="0" smtClean="0"/>
            <a:t>9- وجود المدير والمحاسب معاً لاستفادة الموظفين منهم في اي امور ادارية ومالية.</a:t>
          </a:r>
          <a:endParaRPr lang="ar-IQ" sz="2000" b="1" kern="1200" dirty="0"/>
        </a:p>
      </dsp:txBody>
      <dsp:txXfrm>
        <a:off x="3689564" y="4529059"/>
        <a:ext cx="1549385" cy="1207649"/>
      </dsp:txXfrm>
    </dsp:sp>
    <dsp:sp modelId="{FAADC779-497A-43C5-B2DC-82FB7D0AE783}">
      <dsp:nvSpPr>
        <dsp:cNvPr id="0" name=""/>
        <dsp:cNvSpPr/>
      </dsp:nvSpPr>
      <dsp:spPr>
        <a:xfrm>
          <a:off x="5559501" y="4604422"/>
          <a:ext cx="3576340" cy="1056923"/>
        </a:xfrm>
        <a:prstGeom prst="chevron">
          <a:avLst/>
        </a:prstGeom>
        <a:solidFill>
          <a:schemeClr val="accent5">
            <a:tint val="40000"/>
            <a:alpha val="90000"/>
            <a:hueOff val="-14594"/>
            <a:satOff val="81682"/>
            <a:lumOff val="6195"/>
            <a:alphaOff val="0"/>
          </a:schemeClr>
        </a:solidFill>
        <a:ln w="15875" cap="flat" cmpd="sng" algn="ctr">
          <a:solidFill>
            <a:schemeClr val="accent5">
              <a:tint val="40000"/>
              <a:alpha val="90000"/>
              <a:hueOff val="-14594"/>
              <a:satOff val="81682"/>
              <a:lumOff val="619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1600" b="1" kern="1200" dirty="0" smtClean="0"/>
            <a:t>10- المعرفة التامة بحسابات الكلف والإعلانات والتسويق لغرض معرفة مدى ربح الرحلة.</a:t>
          </a:r>
          <a:endParaRPr lang="ar-IQ" sz="1600" b="1" kern="1200" dirty="0"/>
        </a:p>
      </dsp:txBody>
      <dsp:txXfrm>
        <a:off x="6087963" y="4604422"/>
        <a:ext cx="2519417" cy="10569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1B8ABB09-4A1D-463E-8065-109CC2B7EFAA}" type="datetimeFigureOut">
              <a:rPr lang="ar-SA" smtClean="0"/>
              <a:pPr/>
              <a:t>08/08/36</a:t>
            </a:fld>
            <a:endParaRPr lang="ar-SA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ar-SA">
              <a:solidFill>
                <a:srgbClr val="94C6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0B34F065-1154-456A-91E3-76DE8E75E17B}" type="slidenum">
              <a:rPr lang="ar-SA" smtClean="0">
                <a:solidFill>
                  <a:srgbClr val="94C600"/>
                </a:solidFill>
              </a:rPr>
              <a:pPr/>
              <a:t>‹#›</a:t>
            </a:fld>
            <a:endParaRPr lang="ar-SA">
              <a:solidFill>
                <a:srgbClr val="94C600"/>
              </a:solidFill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080501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08/08/36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94C6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1214818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08/08/36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94C6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0011243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08/08/36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94C6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6382501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08/08/36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94C6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2017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08/08/36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94C6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39449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08/08/36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94C6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2743333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08/08/36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94C6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1634164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08/08/36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94C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7785497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08/08/36</a:t>
            </a:fld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ar-SA">
              <a:solidFill>
                <a:srgbClr val="94C6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</p:spTree>
    <p:extLst>
      <p:ext uri="{BB962C8B-B14F-4D97-AF65-F5344CB8AC3E}">
        <p14:creationId xmlns:p14="http://schemas.microsoft.com/office/powerpoint/2010/main" val="93709859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08/08/36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ar-SA">
              <a:solidFill>
                <a:srgbClr val="94C6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7683029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08/08/36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ar-SA">
              <a:solidFill>
                <a:srgbClr val="94C6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27831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randomBar dir="vert"/>
  </p:transition>
  <p:timing>
    <p:tnLst>
      <p:par>
        <p:cTn id="1" dur="indefinite" restart="never" nodeType="tmRoot"/>
      </p:par>
    </p:tnLst>
  </p:timing>
  <p:txStyles>
    <p:titleStyle>
      <a:lvl1pPr algn="l" defTabSz="914400" rtl="1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27432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81545067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1313504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C222EC8-633B-48E8-85EF-C88256A5A8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C222EC8-633B-48E8-85EF-C88256A5A8C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C222EC8-633B-48E8-85EF-C88256A5A8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C222EC8-633B-48E8-85EF-C88256A5A8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C222EC8-633B-48E8-85EF-C88256A5A8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C222EC8-633B-48E8-85EF-C88256A5A8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C222EC8-633B-48E8-85EF-C88256A5A8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C222EC8-633B-48E8-85EF-C88256A5A8CF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C222EC8-633B-48E8-85EF-C88256A5A8CF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C222EC8-633B-48E8-85EF-C88256A5A8CF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C222EC8-633B-48E8-85EF-C88256A5A8CF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C222EC8-633B-48E8-85EF-C88256A5A8CF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C222EC8-633B-48E8-85EF-C88256A5A8CF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C222EC8-633B-48E8-85EF-C88256A5A8CF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C222EC8-633B-48E8-85EF-C88256A5A8CF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66EF26D-E5A5-4A7D-9A23-B81461ED20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66EF26D-E5A5-4A7D-9A23-B81461ED201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66EF26D-E5A5-4A7D-9A23-B81461ED20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66EF26D-E5A5-4A7D-9A23-B81461ED20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66EF26D-E5A5-4A7D-9A23-B81461ED20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66EF26D-E5A5-4A7D-9A23-B81461ED20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66EF26D-E5A5-4A7D-9A23-B81461ED20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66EF26D-E5A5-4A7D-9A23-B81461ED201A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66EF26D-E5A5-4A7D-9A23-B81461ED201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66EF26D-E5A5-4A7D-9A23-B81461ED201A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66EF26D-E5A5-4A7D-9A23-B81461ED201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66EF26D-E5A5-4A7D-9A23-B81461ED201A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66EF26D-E5A5-4A7D-9A23-B81461ED201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66EF26D-E5A5-4A7D-9A23-B81461ED201A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66EF26D-E5A5-4A7D-9A23-B81461ED201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995C6B4-AB68-4BB0-91F5-FF7DF11A0E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995C6B4-AB68-4BB0-91F5-FF7DF11A0E2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995C6B4-AB68-4BB0-91F5-FF7DF11A0E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995C6B4-AB68-4BB0-91F5-FF7DF11A0E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995C6B4-AB68-4BB0-91F5-FF7DF11A0E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995C6B4-AB68-4BB0-91F5-FF7DF11A0E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995C6B4-AB68-4BB0-91F5-FF7DF11A0E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995C6B4-AB68-4BB0-91F5-FF7DF11A0E21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995C6B4-AB68-4BB0-91F5-FF7DF11A0E21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995C6B4-AB68-4BB0-91F5-FF7DF11A0E21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995C6B4-AB68-4BB0-91F5-FF7DF11A0E21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995C6B4-AB68-4BB0-91F5-FF7DF11A0E21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995C6B4-AB68-4BB0-91F5-FF7DF11A0E21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995C6B4-AB68-4BB0-91F5-FF7DF11A0E21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995C6B4-AB68-4BB0-91F5-FF7DF11A0E21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A99C9A0-871D-4883-880B-6C3AC5C748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A99C9A0-871D-4883-880B-6C3AC5C7482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A99C9A0-871D-4883-880B-6C3AC5C748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A99C9A0-871D-4883-880B-6C3AC5C748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A99C9A0-871D-4883-880B-6C3AC5C748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A99C9A0-871D-4883-880B-6C3AC5C748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A99C9A0-871D-4883-880B-6C3AC5C748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A99C9A0-871D-4883-880B-6C3AC5C7482E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A99C9A0-871D-4883-880B-6C3AC5C7482E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A99C9A0-871D-4883-880B-6C3AC5C7482E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A99C9A0-871D-4883-880B-6C3AC5C7482E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A99C9A0-871D-4883-880B-6C3AC5C7482E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A99C9A0-871D-4883-880B-6C3AC5C7482E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A99C9A0-871D-4883-880B-6C3AC5C7482E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A99C9A0-871D-4883-880B-6C3AC5C7482E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عنصر نائب للمحتوى 6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7129277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94A5B64-96C0-4013-A580-BABD3BC064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graphicEl>
                                              <a:dgm id="{A94A5B64-96C0-4013-A580-BABD3BC0646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>
                                            <p:graphicEl>
                                              <a:dgm id="{A94A5B64-96C0-4013-A580-BABD3BC064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>
                                            <p:graphicEl>
                                              <a:dgm id="{A94A5B64-96C0-4013-A580-BABD3BC064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7">
                                            <p:graphicEl>
                                              <a:dgm id="{A94A5B64-96C0-4013-A580-BABD3BC064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7875A4B-E81E-4278-ABED-6AD8C398CC3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>
                                            <p:graphicEl>
                                              <a:dgm id="{A7875A4B-E81E-4278-ABED-6AD8C398CC3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7">
                                            <p:graphicEl>
                                              <a:dgm id="{A7875A4B-E81E-4278-ABED-6AD8C398CC3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7">
                                            <p:graphicEl>
                                              <a:dgm id="{A7875A4B-E81E-4278-ABED-6AD8C398CC3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>
                                            <p:graphicEl>
                                              <a:dgm id="{A7875A4B-E81E-4278-ABED-6AD8C398CC3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8B347E6-9E3A-4CE6-8208-5DB3B1FBCE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7">
                                            <p:graphicEl>
                                              <a:dgm id="{68B347E6-9E3A-4CE6-8208-5DB3B1FBCED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7">
                                            <p:graphicEl>
                                              <a:dgm id="{68B347E6-9E3A-4CE6-8208-5DB3B1FBCE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7">
                                            <p:graphicEl>
                                              <a:dgm id="{68B347E6-9E3A-4CE6-8208-5DB3B1FBCE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7">
                                            <p:graphicEl>
                                              <a:dgm id="{68B347E6-9E3A-4CE6-8208-5DB3B1FBCE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F3A0A117-41CE-47C7-A85F-0F5BC0E6B53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7">
                                            <p:graphicEl>
                                              <a:dgm id="{F3A0A117-41CE-47C7-A85F-0F5BC0E6B53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7">
                                            <p:graphicEl>
                                              <a:dgm id="{F3A0A117-41CE-47C7-A85F-0F5BC0E6B53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7">
                                            <p:graphicEl>
                                              <a:dgm id="{F3A0A117-41CE-47C7-A85F-0F5BC0E6B53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7">
                                            <p:graphicEl>
                                              <a:dgm id="{F3A0A117-41CE-47C7-A85F-0F5BC0E6B53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C046DF3-81B1-4399-A96B-A114212031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7">
                                            <p:graphicEl>
                                              <a:dgm id="{DC046DF3-81B1-4399-A96B-A114212031F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7">
                                            <p:graphicEl>
                                              <a:dgm id="{DC046DF3-81B1-4399-A96B-A114212031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7">
                                            <p:graphicEl>
                                              <a:dgm id="{DC046DF3-81B1-4399-A96B-A114212031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7">
                                            <p:graphicEl>
                                              <a:dgm id="{DC046DF3-81B1-4399-A96B-A114212031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02BC6CA-6249-497A-8794-2C54062824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7">
                                            <p:graphicEl>
                                              <a:dgm id="{C02BC6CA-6249-497A-8794-2C54062824B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7">
                                            <p:graphicEl>
                                              <a:dgm id="{C02BC6CA-6249-497A-8794-2C54062824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7">
                                            <p:graphicEl>
                                              <a:dgm id="{C02BC6CA-6249-497A-8794-2C54062824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7">
                                            <p:graphicEl>
                                              <a:dgm id="{C02BC6CA-6249-497A-8794-2C54062824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737E9A8-0E55-498E-AA3C-D8AE2D5A1C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7">
                                            <p:graphicEl>
                                              <a:dgm id="{A737E9A8-0E55-498E-AA3C-D8AE2D5A1C3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7">
                                            <p:graphicEl>
                                              <a:dgm id="{A737E9A8-0E55-498E-AA3C-D8AE2D5A1C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7">
                                            <p:graphicEl>
                                              <a:dgm id="{A737E9A8-0E55-498E-AA3C-D8AE2D5A1C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7">
                                            <p:graphicEl>
                                              <a:dgm id="{A737E9A8-0E55-498E-AA3C-D8AE2D5A1C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4BBF3D7-4693-4104-8E69-DBEADBDACE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7">
                                            <p:graphicEl>
                                              <a:dgm id="{A4BBF3D7-4693-4104-8E69-DBEADBDACE6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7">
                                            <p:graphicEl>
                                              <a:dgm id="{A4BBF3D7-4693-4104-8E69-DBEADBDACE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7">
                                            <p:graphicEl>
                                              <a:dgm id="{A4BBF3D7-4693-4104-8E69-DBEADBDACE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7">
                                            <p:graphicEl>
                                              <a:dgm id="{A4BBF3D7-4693-4104-8E69-DBEADBDACE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7EB19C42-8375-4752-B6E0-08C9E256BE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7">
                                            <p:graphicEl>
                                              <a:dgm id="{7EB19C42-8375-4752-B6E0-08C9E256BE6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7">
                                            <p:graphicEl>
                                              <a:dgm id="{7EB19C42-8375-4752-B6E0-08C9E256BE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7">
                                            <p:graphicEl>
                                              <a:dgm id="{7EB19C42-8375-4752-B6E0-08C9E256BE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7">
                                            <p:graphicEl>
                                              <a:dgm id="{7EB19C42-8375-4752-B6E0-08C9E256BE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4712ADE-9D4B-4446-A7CD-C4C018136F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7">
                                            <p:graphicEl>
                                              <a:dgm id="{04712ADE-9D4B-4446-A7CD-C4C018136F3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7">
                                            <p:graphicEl>
                                              <a:dgm id="{04712ADE-9D4B-4446-A7CD-C4C018136F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7">
                                            <p:graphicEl>
                                              <a:dgm id="{04712ADE-9D4B-4446-A7CD-C4C018136F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7">
                                            <p:graphicEl>
                                              <a:dgm id="{04712ADE-9D4B-4446-A7CD-C4C018136F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059832" y="2928573"/>
            <a:ext cx="3024336" cy="132343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ar-IQ" sz="2000" b="1" dirty="0" smtClean="0">
                <a:solidFill>
                  <a:srgbClr val="FFFF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10- تخفيض على العملاء الجزء المعنوي من خلال توفير معلومات سابقة قبل دخول البلد الذي يرغب في زيارة مكان سياحي او ديني.</a:t>
            </a:r>
            <a:endParaRPr lang="ar-IQ" sz="2400" b="1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35140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72EE44F-FB19-4856-B244-2914BDC303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dgm id="{972EE44F-FB19-4856-B244-2914BDC3030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>
                                            <p:graphicEl>
                                              <a:dgm id="{972EE44F-FB19-4856-B244-2914BDC303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>
                                            <p:graphicEl>
                                              <a:dgm id="{972EE44F-FB19-4856-B244-2914BDC303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>
                                            <p:graphicEl>
                                              <a:dgm id="{972EE44F-FB19-4856-B244-2914BDC303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FFE4B42-0883-4B5D-A466-ADE97CC788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graphicEl>
                                              <a:dgm id="{5FFE4B42-0883-4B5D-A466-ADE97CC7881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>
                                            <p:graphicEl>
                                              <a:dgm id="{5FFE4B42-0883-4B5D-A466-ADE97CC788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>
                                            <p:graphicEl>
                                              <a:dgm id="{5FFE4B42-0883-4B5D-A466-ADE97CC788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>
                                            <p:graphicEl>
                                              <a:dgm id="{5FFE4B42-0883-4B5D-A466-ADE97CC788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726097C-8FE0-4328-BE00-CBF5CD48B0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">
                                            <p:graphicEl>
                                              <a:dgm id="{9726097C-8FE0-4328-BE00-CBF5CD48B08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>
                                            <p:graphicEl>
                                              <a:dgm id="{9726097C-8FE0-4328-BE00-CBF5CD48B0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">
                                            <p:graphicEl>
                                              <a:dgm id="{9726097C-8FE0-4328-BE00-CBF5CD48B0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">
                                            <p:graphicEl>
                                              <a:dgm id="{9726097C-8FE0-4328-BE00-CBF5CD48B0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16C5927-7590-49B1-AF88-DAF53A68B1C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4">
                                            <p:graphicEl>
                                              <a:dgm id="{916C5927-7590-49B1-AF88-DAF53A68B1C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4">
                                            <p:graphicEl>
                                              <a:dgm id="{916C5927-7590-49B1-AF88-DAF53A68B1C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4">
                                            <p:graphicEl>
                                              <a:dgm id="{916C5927-7590-49B1-AF88-DAF53A68B1C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4">
                                            <p:graphicEl>
                                              <a:dgm id="{916C5927-7590-49B1-AF88-DAF53A68B1C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35D97E3-E9C8-411B-A317-A5D54A7FF0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4">
                                            <p:graphicEl>
                                              <a:dgm id="{B35D97E3-E9C8-411B-A317-A5D54A7FF06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4">
                                            <p:graphicEl>
                                              <a:dgm id="{B35D97E3-E9C8-411B-A317-A5D54A7FF0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4">
                                            <p:graphicEl>
                                              <a:dgm id="{B35D97E3-E9C8-411B-A317-A5D54A7FF0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4">
                                            <p:graphicEl>
                                              <a:dgm id="{B35D97E3-E9C8-411B-A317-A5D54A7FF0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93ABA38-A655-4D95-83AE-83D11D3826C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4">
                                            <p:graphicEl>
                                              <a:dgm id="{A93ABA38-A655-4D95-83AE-83D11D3826C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4">
                                            <p:graphicEl>
                                              <a:dgm id="{A93ABA38-A655-4D95-83AE-83D11D3826C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4">
                                            <p:graphicEl>
                                              <a:dgm id="{A93ABA38-A655-4D95-83AE-83D11D3826C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4">
                                            <p:graphicEl>
                                              <a:dgm id="{A93ABA38-A655-4D95-83AE-83D11D3826C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E677D4B-4FCB-4125-87B5-179CB54B00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4">
                                            <p:graphicEl>
                                              <a:dgm id="{5E677D4B-4FCB-4125-87B5-179CB54B006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4">
                                            <p:graphicEl>
                                              <a:dgm id="{5E677D4B-4FCB-4125-87B5-179CB54B00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4">
                                            <p:graphicEl>
                                              <a:dgm id="{5E677D4B-4FCB-4125-87B5-179CB54B00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4">
                                            <p:graphicEl>
                                              <a:dgm id="{5E677D4B-4FCB-4125-87B5-179CB54B00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F8F612B-69D5-40AA-984D-75CD3C223DF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4">
                                            <p:graphicEl>
                                              <a:dgm id="{5F8F612B-69D5-40AA-984D-75CD3C223DF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4">
                                            <p:graphicEl>
                                              <a:dgm id="{5F8F612B-69D5-40AA-984D-75CD3C223DF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4">
                                            <p:graphicEl>
                                              <a:dgm id="{5F8F612B-69D5-40AA-984D-75CD3C223DF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4">
                                            <p:graphicEl>
                                              <a:dgm id="{5F8F612B-69D5-40AA-984D-75CD3C223DF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9B258E9-508A-4019-9456-214AE6305B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4">
                                            <p:graphicEl>
                                              <a:dgm id="{69B258E9-508A-4019-9456-214AE6305B2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4">
                                            <p:graphicEl>
                                              <a:dgm id="{69B258E9-508A-4019-9456-214AE6305B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4">
                                            <p:graphicEl>
                                              <a:dgm id="{69B258E9-508A-4019-9456-214AE6305B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4">
                                            <p:graphicEl>
                                              <a:dgm id="{69B258E9-508A-4019-9456-214AE6305B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C5B128D-3CA3-4348-AD76-C2A6F806E70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4">
                                            <p:graphicEl>
                                              <a:dgm id="{FC5B128D-3CA3-4348-AD76-C2A6F806E70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4">
                                            <p:graphicEl>
                                              <a:dgm id="{FC5B128D-3CA3-4348-AD76-C2A6F806E70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4">
                                            <p:graphicEl>
                                              <a:dgm id="{FC5B128D-3CA3-4348-AD76-C2A6F806E70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4">
                                            <p:graphicEl>
                                              <a:dgm id="{FC5B128D-3CA3-4348-AD76-C2A6F806E70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025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025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02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02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  <p:bldP spid="1025" grpId="0" build="p" bldLvl="5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0865175"/>
              </p:ext>
            </p:extLst>
          </p:nvPr>
        </p:nvGraphicFramePr>
        <p:xfrm>
          <a:off x="0" y="0"/>
          <a:ext cx="9144000" cy="6857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1190461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E5C96AE-2F91-41F5-BF47-4E356FE307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dgm id="{BE5C96AE-2F91-41F5-BF47-4E356FE3071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>
                                            <p:graphicEl>
                                              <a:dgm id="{BE5C96AE-2F91-41F5-BF47-4E356FE307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>
                                            <p:graphicEl>
                                              <a:dgm id="{BE5C96AE-2F91-41F5-BF47-4E356FE307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>
                                            <p:graphicEl>
                                              <a:dgm id="{BE5C96AE-2F91-41F5-BF47-4E356FE307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7F84AEA-FB84-4078-93FF-E0BC15D597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graphicEl>
                                              <a:dgm id="{A7F84AEA-FB84-4078-93FF-E0BC15D597A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>
                                            <p:graphicEl>
                                              <a:dgm id="{A7F84AEA-FB84-4078-93FF-E0BC15D597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>
                                            <p:graphicEl>
                                              <a:dgm id="{A7F84AEA-FB84-4078-93FF-E0BC15D597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>
                                            <p:graphicEl>
                                              <a:dgm id="{A7F84AEA-FB84-4078-93FF-E0BC15D597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E260632-0F96-452E-AF7C-D413E048F1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">
                                            <p:graphicEl>
                                              <a:dgm id="{1E260632-0F96-452E-AF7C-D413E048F1A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>
                                            <p:graphicEl>
                                              <a:dgm id="{1E260632-0F96-452E-AF7C-D413E048F1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">
                                            <p:graphicEl>
                                              <a:dgm id="{1E260632-0F96-452E-AF7C-D413E048F1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">
                                            <p:graphicEl>
                                              <a:dgm id="{1E260632-0F96-452E-AF7C-D413E048F1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26E4D27-3756-4FF0-9013-E44414FF1FF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4">
                                            <p:graphicEl>
                                              <a:dgm id="{D26E4D27-3756-4FF0-9013-E44414FF1FF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4">
                                            <p:graphicEl>
                                              <a:dgm id="{D26E4D27-3756-4FF0-9013-E44414FF1FF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4">
                                            <p:graphicEl>
                                              <a:dgm id="{D26E4D27-3756-4FF0-9013-E44414FF1FF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4">
                                            <p:graphicEl>
                                              <a:dgm id="{D26E4D27-3756-4FF0-9013-E44414FF1FF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0BAAFD3-2E21-4430-98A7-DCB1A8C4AF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4">
                                            <p:graphicEl>
                                              <a:dgm id="{40BAAFD3-2E21-4430-98A7-DCB1A8C4AFC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4">
                                            <p:graphicEl>
                                              <a:dgm id="{40BAAFD3-2E21-4430-98A7-DCB1A8C4AF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4">
                                            <p:graphicEl>
                                              <a:dgm id="{40BAAFD3-2E21-4430-98A7-DCB1A8C4AF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4">
                                            <p:graphicEl>
                                              <a:dgm id="{40BAAFD3-2E21-4430-98A7-DCB1A8C4AF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B79BE39-96FD-4605-BF71-3AD084FE25C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4">
                                            <p:graphicEl>
                                              <a:dgm id="{9B79BE39-96FD-4605-BF71-3AD084FE25C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4">
                                            <p:graphicEl>
                                              <a:dgm id="{9B79BE39-96FD-4605-BF71-3AD084FE25C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4">
                                            <p:graphicEl>
                                              <a:dgm id="{9B79BE39-96FD-4605-BF71-3AD084FE25C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4">
                                            <p:graphicEl>
                                              <a:dgm id="{9B79BE39-96FD-4605-BF71-3AD084FE25C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2F89135-DA31-4D4D-B4CB-D41EC1C477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4">
                                            <p:graphicEl>
                                              <a:dgm id="{A2F89135-DA31-4D4D-B4CB-D41EC1C477E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4">
                                            <p:graphicEl>
                                              <a:dgm id="{A2F89135-DA31-4D4D-B4CB-D41EC1C477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4">
                                            <p:graphicEl>
                                              <a:dgm id="{A2F89135-DA31-4D4D-B4CB-D41EC1C477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4">
                                            <p:graphicEl>
                                              <a:dgm id="{A2F89135-DA31-4D4D-B4CB-D41EC1C477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0DB7EC6-5752-4FAB-8859-2CA158D495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4">
                                            <p:graphicEl>
                                              <a:dgm id="{50DB7EC6-5752-4FAB-8859-2CA158D495B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4">
                                            <p:graphicEl>
                                              <a:dgm id="{50DB7EC6-5752-4FAB-8859-2CA158D495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4">
                                            <p:graphicEl>
                                              <a:dgm id="{50DB7EC6-5752-4FAB-8859-2CA158D495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4">
                                            <p:graphicEl>
                                              <a:dgm id="{50DB7EC6-5752-4FAB-8859-2CA158D495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5140228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D0F7E9F-E5C9-4F18-97A8-86060FF92C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D0F7E9F-E5C9-4F18-97A8-86060FF92C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D0F7E9F-E5C9-4F18-97A8-86060FF92C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D0F7E9F-E5C9-4F18-97A8-86060FF92C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D0F7E9F-E5C9-4F18-97A8-86060FF92C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D0F7E9F-E5C9-4F18-97A8-86060FF92C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D0F7E9F-E5C9-4F18-97A8-86060FF92C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D0F7E9F-E5C9-4F18-97A8-86060FF92CEE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D0F7E9F-E5C9-4F18-97A8-86060FF92CEE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D0F7E9F-E5C9-4F18-97A8-86060FF92CEE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D0F7E9F-E5C9-4F18-97A8-86060FF92CEE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D0F7E9F-E5C9-4F18-97A8-86060FF92CEE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D0F7E9F-E5C9-4F18-97A8-86060FF92CEE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D0F7E9F-E5C9-4F18-97A8-86060FF92CEE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D0F7E9F-E5C9-4F18-97A8-86060FF92CEE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A0F5138-1901-46AE-B272-603DED49F3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A0F5138-1901-46AE-B272-603DED49F30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A0F5138-1901-46AE-B272-603DED49F3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A0F5138-1901-46AE-B272-603DED49F3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A0F5138-1901-46AE-B272-603DED49F3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A0F5138-1901-46AE-B272-603DED49F3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A0F5138-1901-46AE-B272-603DED49F3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A0F5138-1901-46AE-B272-603DED49F30D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A0F5138-1901-46AE-B272-603DED49F30D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A0F5138-1901-46AE-B272-603DED49F30D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A0F5138-1901-46AE-B272-603DED49F30D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A0F5138-1901-46AE-B272-603DED49F30D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A0F5138-1901-46AE-B272-603DED49F30D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A0F5138-1901-46AE-B272-603DED49F30D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A0F5138-1901-46AE-B272-603DED49F30D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FC17EA0-7846-4BAF-B0A4-962527823A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FC17EA0-7846-4BAF-B0A4-962527823A6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FC17EA0-7846-4BAF-B0A4-962527823A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FC17EA0-7846-4BAF-B0A4-962527823A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FC17EA0-7846-4BAF-B0A4-962527823A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FC17EA0-7846-4BAF-B0A4-962527823A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FC17EA0-7846-4BAF-B0A4-962527823A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FC17EA0-7846-4BAF-B0A4-962527823A6F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FC17EA0-7846-4BAF-B0A4-962527823A6F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FC17EA0-7846-4BAF-B0A4-962527823A6F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FC17EA0-7846-4BAF-B0A4-962527823A6F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FC17EA0-7846-4BAF-B0A4-962527823A6F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FC17EA0-7846-4BAF-B0A4-962527823A6F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FC17EA0-7846-4BAF-B0A4-962527823A6F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FC17EA0-7846-4BAF-B0A4-962527823A6F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19A7AAA-D2B6-4F7D-9551-763BBB072F7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19A7AAA-D2B6-4F7D-9551-763BBB072F7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19A7AAA-D2B6-4F7D-9551-763BBB072F7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19A7AAA-D2B6-4F7D-9551-763BBB072F7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19A7AAA-D2B6-4F7D-9551-763BBB072F7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19A7AAA-D2B6-4F7D-9551-763BBB072F7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19A7AAA-D2B6-4F7D-9551-763BBB072F7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19A7AAA-D2B6-4F7D-9551-763BBB072F76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19A7AAA-D2B6-4F7D-9551-763BBB072F76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19A7AAA-D2B6-4F7D-9551-763BBB072F76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19A7AAA-D2B6-4F7D-9551-763BBB072F76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19A7AAA-D2B6-4F7D-9551-763BBB072F76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19A7AAA-D2B6-4F7D-9551-763BBB072F76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19A7AAA-D2B6-4F7D-9551-763BBB072F76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19A7AAA-D2B6-4F7D-9551-763BBB072F76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551BCCA-AB68-40EB-8E11-5215F9ED3E3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551BCCA-AB68-40EB-8E11-5215F9ED3E3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551BCCA-AB68-40EB-8E11-5215F9ED3E3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551BCCA-AB68-40EB-8E11-5215F9ED3E3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551BCCA-AB68-40EB-8E11-5215F9ED3E3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551BCCA-AB68-40EB-8E11-5215F9ED3E3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551BCCA-AB68-40EB-8E11-5215F9ED3E3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551BCCA-AB68-40EB-8E11-5215F9ED3E38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551BCCA-AB68-40EB-8E11-5215F9ED3E38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551BCCA-AB68-40EB-8E11-5215F9ED3E38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551BCCA-AB68-40EB-8E11-5215F9ED3E38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551BCCA-AB68-40EB-8E11-5215F9ED3E38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551BCCA-AB68-40EB-8E11-5215F9ED3E38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551BCCA-AB68-40EB-8E11-5215F9ED3E38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551BCCA-AB68-40EB-8E11-5215F9ED3E38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4017E35-EA6F-4408-A4EA-458FC9BB20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4017E35-EA6F-4408-A4EA-458FC9BB20D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4017E35-EA6F-4408-A4EA-458FC9BB20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4017E35-EA6F-4408-A4EA-458FC9BB20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4017E35-EA6F-4408-A4EA-458FC9BB20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4017E35-EA6F-4408-A4EA-458FC9BB20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4017E35-EA6F-4408-A4EA-458FC9BB20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4017E35-EA6F-4408-A4EA-458FC9BB20DD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4017E35-EA6F-4408-A4EA-458FC9BB20DD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4017E35-EA6F-4408-A4EA-458FC9BB20DD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4017E35-EA6F-4408-A4EA-458FC9BB20DD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4017E35-EA6F-4408-A4EA-458FC9BB20DD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4017E35-EA6F-4408-A4EA-458FC9BB20DD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4017E35-EA6F-4408-A4EA-458FC9BB20DD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4017E35-EA6F-4408-A4EA-458FC9BB20DD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AADC779-497A-43C5-B2DC-82FB7D0AE78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AADC779-497A-43C5-B2DC-82FB7D0AE78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AADC779-497A-43C5-B2DC-82FB7D0AE78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AADC779-497A-43C5-B2DC-82FB7D0AE78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AADC779-497A-43C5-B2DC-82FB7D0AE78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AADC779-497A-43C5-B2DC-82FB7D0AE78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AADC779-497A-43C5-B2DC-82FB7D0AE78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AADC779-497A-43C5-B2DC-82FB7D0AE783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AADC779-497A-43C5-B2DC-82FB7D0AE783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AADC779-497A-43C5-B2DC-82FB7D0AE783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AADC779-497A-43C5-B2DC-82FB7D0AE783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AADC779-497A-43C5-B2DC-82FB7D0AE783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AADC779-497A-43C5-B2DC-82FB7D0AE783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AADC779-497A-43C5-B2DC-82FB7D0AE783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AADC779-497A-43C5-B2DC-82FB7D0AE783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أوستن">
  <a:themeElements>
    <a:clrScheme name="أوستن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أوستن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أوستن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307</Words>
  <Application>Microsoft Office PowerPoint</Application>
  <PresentationFormat>عرض على الشاشة (3:4)‏</PresentationFormat>
  <Paragraphs>25</Paragraphs>
  <Slides>5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5</vt:i4>
      </vt:variant>
    </vt:vector>
  </HeadingPairs>
  <TitlesOfParts>
    <vt:vector size="6" baseType="lpstr">
      <vt:lpstr>أوستن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DELL</dc:creator>
  <cp:lastModifiedBy>DELL</cp:lastModifiedBy>
  <cp:revision>1</cp:revision>
  <dcterms:created xsi:type="dcterms:W3CDTF">2015-05-26T08:08:01Z</dcterms:created>
  <dcterms:modified xsi:type="dcterms:W3CDTF">2015-05-26T08:08:36Z</dcterms:modified>
</cp:coreProperties>
</file>