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62" r:id="rId3"/>
    <p:sldId id="263" r:id="rId4"/>
    <p:sldId id="264" r:id="rId5"/>
    <p:sldId id="265" r:id="rId6"/>
    <p:sldId id="257" r:id="rId7"/>
    <p:sldId id="258" r:id="rId8"/>
    <p:sldId id="259" r:id="rId9"/>
    <p:sldId id="260" r:id="rId10"/>
    <p:sldId id="261"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 Id="rId5" Type="http://schemas.openxmlformats.org/officeDocument/2006/relationships/image" Target="../media/image6.jpeg"/><Relationship Id="rId4" Type="http://schemas.openxmlformats.org/officeDocument/2006/relationships/image" Target="../media/image5.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 Id="rId4"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80417E-0964-49D7-9B05-5BEC2ACE2D85}" type="doc">
      <dgm:prSet loTypeId="urn:microsoft.com/office/officeart/2005/8/layout/vList3#1" loCatId="list" qsTypeId="urn:microsoft.com/office/officeart/2005/8/quickstyle/simple1" qsCatId="simple" csTypeId="urn:microsoft.com/office/officeart/2005/8/colors/colorful5" csCatId="colorful" phldr="1"/>
      <dgm:spPr/>
    </dgm:pt>
    <dgm:pt modelId="{F6740527-9426-40EA-A8BD-E61E4192A4CE}">
      <dgm:prSet phldrT="[نص]" custT="1"/>
      <dgm:spPr/>
      <dgm:t>
        <a:bodyPr/>
        <a:lstStyle/>
        <a:p>
          <a:pPr rtl="1"/>
          <a:r>
            <a:rPr lang="ar-IQ" sz="6600" b="1" dirty="0" smtClean="0">
              <a:cs typeface="Diwani Letter" pitchFamily="2" charset="-78"/>
            </a:rPr>
            <a:t>وكيل السفر والسياحة</a:t>
          </a:r>
          <a:endParaRPr lang="ar-IQ" sz="6600" b="1" dirty="0">
            <a:cs typeface="Diwani Letter" pitchFamily="2" charset="-78"/>
          </a:endParaRPr>
        </a:p>
      </dgm:t>
    </dgm:pt>
    <dgm:pt modelId="{9B223651-D3F2-478A-B08A-BCCDD8EBF45F}" type="parTrans" cxnId="{F70DC4FB-BD73-4E22-A990-F37B522EC094}">
      <dgm:prSet/>
      <dgm:spPr/>
      <dgm:t>
        <a:bodyPr/>
        <a:lstStyle/>
        <a:p>
          <a:pPr rtl="1"/>
          <a:endParaRPr lang="ar-IQ"/>
        </a:p>
      </dgm:t>
    </dgm:pt>
    <dgm:pt modelId="{6B7EEC1F-5248-462C-A071-0B708C2CD453}" type="sibTrans" cxnId="{F70DC4FB-BD73-4E22-A990-F37B522EC094}">
      <dgm:prSet/>
      <dgm:spPr/>
      <dgm:t>
        <a:bodyPr/>
        <a:lstStyle/>
        <a:p>
          <a:pPr rtl="1"/>
          <a:endParaRPr lang="ar-IQ"/>
        </a:p>
      </dgm:t>
    </dgm:pt>
    <dgm:pt modelId="{CC52EBD7-C8B4-4ECC-9981-0391CCF37D86}">
      <dgm:prSet custT="1"/>
      <dgm:spPr/>
      <dgm:t>
        <a:bodyPr/>
        <a:lstStyle/>
        <a:p>
          <a:pPr rtl="1"/>
          <a:r>
            <a:rPr lang="ar-IQ" sz="2400" b="1" dirty="0" smtClean="0">
              <a:solidFill>
                <a:schemeClr val="tx1"/>
              </a:solidFill>
            </a:rPr>
            <a:t>هو المورد للخدمات السياحية الى منظمي الرحلات السياحية المرتبطين بشركات </a:t>
          </a:r>
          <a:r>
            <a:rPr lang="ar-IQ" sz="2400" b="1" dirty="0" err="1" smtClean="0">
              <a:solidFill>
                <a:schemeClr val="tx1"/>
              </a:solidFill>
            </a:rPr>
            <a:t>سواء </a:t>
          </a:r>
          <a:r>
            <a:rPr lang="ar-IQ" sz="2400" b="1" dirty="0" smtClean="0">
              <a:solidFill>
                <a:schemeClr val="tx1"/>
              </a:solidFill>
            </a:rPr>
            <a:t>، النقل </a:t>
          </a:r>
          <a:r>
            <a:rPr lang="ar-IQ" sz="2400" b="1" dirty="0" err="1" smtClean="0">
              <a:solidFill>
                <a:schemeClr val="tx1"/>
              </a:solidFill>
            </a:rPr>
            <a:t>الجوي (الطيران ) </a:t>
          </a:r>
          <a:r>
            <a:rPr lang="ar-IQ" sz="2400" b="1" dirty="0" smtClean="0">
              <a:solidFill>
                <a:schemeClr val="tx1"/>
              </a:solidFill>
            </a:rPr>
            <a:t>، الفنادق، </a:t>
          </a:r>
          <a:r>
            <a:rPr lang="ar-IQ" sz="2400" b="1" dirty="0" err="1" smtClean="0">
              <a:solidFill>
                <a:schemeClr val="tx1"/>
              </a:solidFill>
            </a:rPr>
            <a:t>اوشركات</a:t>
          </a:r>
          <a:r>
            <a:rPr lang="ar-IQ" sz="2400" b="1" dirty="0" smtClean="0">
              <a:solidFill>
                <a:schemeClr val="tx1"/>
              </a:solidFill>
            </a:rPr>
            <a:t> تنظيم الرحلات </a:t>
          </a:r>
          <a:r>
            <a:rPr lang="ar-IQ" sz="2400" b="1" dirty="0" err="1" smtClean="0">
              <a:solidFill>
                <a:schemeClr val="tx1"/>
              </a:solidFill>
            </a:rPr>
            <a:t>اووكالات</a:t>
          </a:r>
          <a:r>
            <a:rPr lang="ar-IQ" sz="2400" b="1" dirty="0" smtClean="0">
              <a:solidFill>
                <a:schemeClr val="tx1"/>
              </a:solidFill>
            </a:rPr>
            <a:t> ايجار </a:t>
          </a:r>
          <a:r>
            <a:rPr lang="ar-IQ" sz="2400" b="1" dirty="0" err="1" smtClean="0">
              <a:solidFill>
                <a:schemeClr val="tx1"/>
              </a:solidFill>
            </a:rPr>
            <a:t>السيارات .</a:t>
          </a:r>
          <a:endParaRPr lang="en-US" sz="2400" b="1" dirty="0">
            <a:solidFill>
              <a:schemeClr val="tx1"/>
            </a:solidFill>
          </a:endParaRPr>
        </a:p>
      </dgm:t>
    </dgm:pt>
    <dgm:pt modelId="{928CA018-171F-499D-90B4-87749F5E71F3}" type="parTrans" cxnId="{FE32EE99-A9F8-4F9B-B72C-E3B0923E78C9}">
      <dgm:prSet/>
      <dgm:spPr/>
      <dgm:t>
        <a:bodyPr/>
        <a:lstStyle/>
        <a:p>
          <a:pPr rtl="1"/>
          <a:endParaRPr lang="ar-IQ"/>
        </a:p>
      </dgm:t>
    </dgm:pt>
    <dgm:pt modelId="{BAA24C06-BABC-4E60-9170-A4BB53C95282}" type="sibTrans" cxnId="{FE32EE99-A9F8-4F9B-B72C-E3B0923E78C9}">
      <dgm:prSet/>
      <dgm:spPr/>
      <dgm:t>
        <a:bodyPr/>
        <a:lstStyle/>
        <a:p>
          <a:pPr rtl="1"/>
          <a:endParaRPr lang="ar-IQ"/>
        </a:p>
      </dgm:t>
    </dgm:pt>
    <dgm:pt modelId="{B450B733-A84A-4486-B868-97D85B16F05B}">
      <dgm:prSet custT="1"/>
      <dgm:spPr/>
      <dgm:t>
        <a:bodyPr/>
        <a:lstStyle/>
        <a:p>
          <a:pPr rtl="1"/>
          <a:r>
            <a:rPr lang="ar-IQ" sz="2400" b="1" dirty="0" smtClean="0">
              <a:solidFill>
                <a:srgbClr val="FF0000"/>
              </a:solidFill>
            </a:rPr>
            <a:t>هو </a:t>
          </a:r>
          <a:r>
            <a:rPr lang="ar-IQ" sz="2400" b="1" smtClean="0">
              <a:solidFill>
                <a:srgbClr val="FF0000"/>
              </a:solidFill>
            </a:rPr>
            <a:t>وسيط </a:t>
          </a:r>
          <a:r>
            <a:rPr lang="ar-IQ" sz="2400" b="1" smtClean="0">
              <a:solidFill>
                <a:srgbClr val="FF0000"/>
              </a:solidFill>
            </a:rPr>
            <a:t>للمواردين</a:t>
          </a:r>
          <a:r>
            <a:rPr lang="ar-IQ" sz="2400" b="1" dirty="0" smtClean="0">
              <a:solidFill>
                <a:srgbClr val="FF0000"/>
              </a:solidFill>
            </a:rPr>
            <a:t> </a:t>
          </a:r>
          <a:r>
            <a:rPr lang="ar-IQ" sz="2400" b="1" dirty="0" smtClean="0">
              <a:solidFill>
                <a:srgbClr val="FF0000"/>
              </a:solidFill>
            </a:rPr>
            <a:t>بشكل قانوني، على شكل تعاقد وهو يمثل الفنادق والمطاعم وشركات تأجير السيارات ..الخ.</a:t>
          </a:r>
          <a:endParaRPr lang="en-US" sz="2400" b="1" dirty="0">
            <a:solidFill>
              <a:srgbClr val="FF0000"/>
            </a:solidFill>
          </a:endParaRPr>
        </a:p>
      </dgm:t>
    </dgm:pt>
    <dgm:pt modelId="{AF596D96-F44F-4FD8-9B15-A76EF2A27898}" type="parTrans" cxnId="{18BF51C6-A198-4406-8E75-1D529F6B5A23}">
      <dgm:prSet/>
      <dgm:spPr/>
      <dgm:t>
        <a:bodyPr/>
        <a:lstStyle/>
        <a:p>
          <a:pPr rtl="1"/>
          <a:endParaRPr lang="ar-IQ"/>
        </a:p>
      </dgm:t>
    </dgm:pt>
    <dgm:pt modelId="{F44AF402-28BB-4E1B-AE53-DBF1F3E22329}" type="sibTrans" cxnId="{18BF51C6-A198-4406-8E75-1D529F6B5A23}">
      <dgm:prSet/>
      <dgm:spPr/>
      <dgm:t>
        <a:bodyPr/>
        <a:lstStyle/>
        <a:p>
          <a:pPr rtl="1"/>
          <a:endParaRPr lang="ar-IQ"/>
        </a:p>
      </dgm:t>
    </dgm:pt>
    <dgm:pt modelId="{378EA4E6-A2D4-4D81-88D3-E6C480646073}">
      <dgm:prSet custT="1"/>
      <dgm:spPr/>
      <dgm:t>
        <a:bodyPr/>
        <a:lstStyle/>
        <a:p>
          <a:pPr rtl="1"/>
          <a:r>
            <a:rPr lang="ar-IQ" sz="2400" b="1" dirty="0" smtClean="0">
              <a:solidFill>
                <a:srgbClr val="0070C0"/>
              </a:solidFill>
            </a:rPr>
            <a:t>هو المكان الذي يمكن للشخص الحصول على المعلومات او الاستشارات الفنية وعمل الترتيبات اللازمة للسفر براً وجواً وبحراً الى اي مكان وتضم الوكالة غالباً عدد قليل من الموظفين والذين يتراوح ما </a:t>
          </a:r>
          <a:r>
            <a:rPr lang="ar-IQ" sz="2400" b="1" dirty="0" err="1" smtClean="0">
              <a:solidFill>
                <a:srgbClr val="0070C0"/>
              </a:solidFill>
            </a:rPr>
            <a:t>بين </a:t>
          </a:r>
          <a:r>
            <a:rPr lang="ar-IQ" sz="2400" b="1" dirty="0" smtClean="0">
              <a:solidFill>
                <a:srgbClr val="0070C0"/>
              </a:solidFill>
            </a:rPr>
            <a:t>(2-12) شخص </a:t>
          </a:r>
          <a:endParaRPr lang="ar-IQ" sz="2400" b="1" dirty="0">
            <a:solidFill>
              <a:srgbClr val="0070C0"/>
            </a:solidFill>
          </a:endParaRPr>
        </a:p>
      </dgm:t>
    </dgm:pt>
    <dgm:pt modelId="{6E288C3C-10B6-43AC-98A6-BAA47EFDDCDC}" type="parTrans" cxnId="{A689EAEF-88EC-4311-B5F7-44A17579D83E}">
      <dgm:prSet/>
      <dgm:spPr/>
      <dgm:t>
        <a:bodyPr/>
        <a:lstStyle/>
        <a:p>
          <a:pPr rtl="1"/>
          <a:endParaRPr lang="ar-IQ"/>
        </a:p>
      </dgm:t>
    </dgm:pt>
    <dgm:pt modelId="{4F76F9BC-2772-4115-9500-A975127CA951}" type="sibTrans" cxnId="{A689EAEF-88EC-4311-B5F7-44A17579D83E}">
      <dgm:prSet/>
      <dgm:spPr/>
      <dgm:t>
        <a:bodyPr/>
        <a:lstStyle/>
        <a:p>
          <a:pPr rtl="1"/>
          <a:endParaRPr lang="ar-IQ"/>
        </a:p>
      </dgm:t>
    </dgm:pt>
    <dgm:pt modelId="{ED367697-FD61-4C08-B310-DEE3B7191C1A}" type="pres">
      <dgm:prSet presAssocID="{A980417E-0964-49D7-9B05-5BEC2ACE2D85}" presName="linearFlow" presStyleCnt="0">
        <dgm:presLayoutVars>
          <dgm:dir/>
          <dgm:resizeHandles val="exact"/>
        </dgm:presLayoutVars>
      </dgm:prSet>
      <dgm:spPr/>
    </dgm:pt>
    <dgm:pt modelId="{25AFF9DA-1B52-44E9-AAE8-37B9A33BC98C}" type="pres">
      <dgm:prSet presAssocID="{F6740527-9426-40EA-A8BD-E61E4192A4CE}" presName="composite" presStyleCnt="0"/>
      <dgm:spPr/>
    </dgm:pt>
    <dgm:pt modelId="{994AD503-D5B4-49A9-8A7F-BD6110638781}" type="pres">
      <dgm:prSet presAssocID="{F6740527-9426-40EA-A8BD-E61E4192A4CE}" presName="imgShp" presStyleLbl="fgImgPlace1" presStyleIdx="0" presStyleCnt="4" custLinFactNeighborX="-89413" custLinFactNeighborY="-12"/>
      <dgm:spPr>
        <a:blipFill rotWithShape="0">
          <a:blip xmlns:r="http://schemas.openxmlformats.org/officeDocument/2006/relationships" r:embed="rId1"/>
          <a:stretch>
            <a:fillRect/>
          </a:stretch>
        </a:blipFill>
      </dgm:spPr>
    </dgm:pt>
    <dgm:pt modelId="{BDCE67E9-5DC6-4CB4-A489-F822525956BC}" type="pres">
      <dgm:prSet presAssocID="{F6740527-9426-40EA-A8BD-E61E4192A4CE}" presName="txShp" presStyleLbl="node1" presStyleIdx="0" presStyleCnt="4" custScaleX="143796" custLinFactNeighborX="-3290" custLinFactNeighborY="-50">
        <dgm:presLayoutVars>
          <dgm:bulletEnabled val="1"/>
        </dgm:presLayoutVars>
      </dgm:prSet>
      <dgm:spPr/>
      <dgm:t>
        <a:bodyPr/>
        <a:lstStyle/>
        <a:p>
          <a:pPr rtl="1"/>
          <a:endParaRPr lang="ar-IQ"/>
        </a:p>
      </dgm:t>
    </dgm:pt>
    <dgm:pt modelId="{4EEE73FB-7E77-4353-9E70-6BE86B62FF48}" type="pres">
      <dgm:prSet presAssocID="{6B7EEC1F-5248-462C-A071-0B708C2CD453}" presName="spacing" presStyleCnt="0"/>
      <dgm:spPr/>
    </dgm:pt>
    <dgm:pt modelId="{BC91E3CB-D516-4FFE-B8BF-8D7016D689C9}" type="pres">
      <dgm:prSet presAssocID="{CC52EBD7-C8B4-4ECC-9981-0391CCF37D86}" presName="composite" presStyleCnt="0"/>
      <dgm:spPr/>
    </dgm:pt>
    <dgm:pt modelId="{380ED543-D4CD-4024-915B-50C40B4F006A}" type="pres">
      <dgm:prSet presAssocID="{CC52EBD7-C8B4-4ECC-9981-0391CCF37D86}" presName="imgShp" presStyleLbl="fgImgPlace1" presStyleIdx="1" presStyleCnt="4" custScaleX="80815" custScaleY="108725" custLinFactNeighborX="-74006" custLinFactNeighborY="-1088"/>
      <dgm:spPr>
        <a:blipFill rotWithShape="0">
          <a:blip xmlns:r="http://schemas.openxmlformats.org/officeDocument/2006/relationships" r:embed="rId2"/>
          <a:stretch>
            <a:fillRect/>
          </a:stretch>
        </a:blipFill>
      </dgm:spPr>
    </dgm:pt>
    <dgm:pt modelId="{CB76049A-C35D-4B8B-9696-EFBC9A043181}" type="pres">
      <dgm:prSet presAssocID="{CC52EBD7-C8B4-4ECC-9981-0391CCF37D86}" presName="txShp" presStyleLbl="node1" presStyleIdx="1" presStyleCnt="4" custScaleX="145446">
        <dgm:presLayoutVars>
          <dgm:bulletEnabled val="1"/>
        </dgm:presLayoutVars>
      </dgm:prSet>
      <dgm:spPr/>
      <dgm:t>
        <a:bodyPr/>
        <a:lstStyle/>
        <a:p>
          <a:pPr rtl="1"/>
          <a:endParaRPr lang="ar-IQ"/>
        </a:p>
      </dgm:t>
    </dgm:pt>
    <dgm:pt modelId="{8644079B-58B8-47CF-9DB3-6E1C65E6FA6B}" type="pres">
      <dgm:prSet presAssocID="{BAA24C06-BABC-4E60-9170-A4BB53C95282}" presName="spacing" presStyleCnt="0"/>
      <dgm:spPr/>
    </dgm:pt>
    <dgm:pt modelId="{213A6144-AB37-4885-818A-FE2FD4C67F82}" type="pres">
      <dgm:prSet presAssocID="{B450B733-A84A-4486-B868-97D85B16F05B}" presName="composite" presStyleCnt="0"/>
      <dgm:spPr/>
    </dgm:pt>
    <dgm:pt modelId="{7BE93C5E-19A9-48BA-A353-A82527F4C36F}" type="pres">
      <dgm:prSet presAssocID="{B450B733-A84A-4486-B868-97D85B16F05B}" presName="imgShp" presStyleLbl="fgImgPlace1" presStyleIdx="2" presStyleCnt="4" custLinFactNeighborX="-63958" custLinFactNeighborY="308"/>
      <dgm:spPr>
        <a:blipFill rotWithShape="0">
          <a:blip xmlns:r="http://schemas.openxmlformats.org/officeDocument/2006/relationships" r:embed="rId3"/>
          <a:stretch>
            <a:fillRect/>
          </a:stretch>
        </a:blipFill>
      </dgm:spPr>
    </dgm:pt>
    <dgm:pt modelId="{424CC305-C40E-4110-91E2-6B6ABB22D136}" type="pres">
      <dgm:prSet presAssocID="{B450B733-A84A-4486-B868-97D85B16F05B}" presName="txShp" presStyleLbl="node1" presStyleIdx="2" presStyleCnt="4" custScaleX="145446">
        <dgm:presLayoutVars>
          <dgm:bulletEnabled val="1"/>
        </dgm:presLayoutVars>
      </dgm:prSet>
      <dgm:spPr/>
      <dgm:t>
        <a:bodyPr/>
        <a:lstStyle/>
        <a:p>
          <a:pPr rtl="1"/>
          <a:endParaRPr lang="ar-IQ"/>
        </a:p>
      </dgm:t>
    </dgm:pt>
    <dgm:pt modelId="{E422583F-E223-43F1-8A60-DB197BBD50FF}" type="pres">
      <dgm:prSet presAssocID="{F44AF402-28BB-4E1B-AE53-DBF1F3E22329}" presName="spacing" presStyleCnt="0"/>
      <dgm:spPr/>
    </dgm:pt>
    <dgm:pt modelId="{4AC6FADA-DF3B-4EF3-A694-74968AE37B56}" type="pres">
      <dgm:prSet presAssocID="{378EA4E6-A2D4-4D81-88D3-E6C480646073}" presName="composite" presStyleCnt="0"/>
      <dgm:spPr/>
    </dgm:pt>
    <dgm:pt modelId="{9AC4BE0A-7FD3-48DB-AEA4-37DA7EAA2EEE}" type="pres">
      <dgm:prSet presAssocID="{378EA4E6-A2D4-4D81-88D3-E6C480646073}" presName="imgShp" presStyleLbl="fgImgPlace1" presStyleIdx="3" presStyleCnt="4" custLinFactNeighborX="-78371" custLinFactNeighborY="-768"/>
      <dgm:spPr>
        <a:blipFill rotWithShape="0">
          <a:blip xmlns:r="http://schemas.openxmlformats.org/officeDocument/2006/relationships" r:embed="rId4"/>
          <a:stretch>
            <a:fillRect/>
          </a:stretch>
        </a:blipFill>
      </dgm:spPr>
    </dgm:pt>
    <dgm:pt modelId="{48843F51-7FE3-4D3E-9190-ADA3BBD46D25}" type="pres">
      <dgm:prSet presAssocID="{378EA4E6-A2D4-4D81-88D3-E6C480646073}" presName="txShp" presStyleLbl="node1" presStyleIdx="3" presStyleCnt="4" custScaleX="138050" custLinFactNeighborX="2465">
        <dgm:presLayoutVars>
          <dgm:bulletEnabled val="1"/>
        </dgm:presLayoutVars>
      </dgm:prSet>
      <dgm:spPr/>
      <dgm:t>
        <a:bodyPr/>
        <a:lstStyle/>
        <a:p>
          <a:pPr rtl="1"/>
          <a:endParaRPr lang="ar-IQ"/>
        </a:p>
      </dgm:t>
    </dgm:pt>
  </dgm:ptLst>
  <dgm:cxnLst>
    <dgm:cxn modelId="{18BF51C6-A198-4406-8E75-1D529F6B5A23}" srcId="{A980417E-0964-49D7-9B05-5BEC2ACE2D85}" destId="{B450B733-A84A-4486-B868-97D85B16F05B}" srcOrd="2" destOrd="0" parTransId="{AF596D96-F44F-4FD8-9B15-A76EF2A27898}" sibTransId="{F44AF402-28BB-4E1B-AE53-DBF1F3E22329}"/>
    <dgm:cxn modelId="{EC58BE4B-D14C-49EA-98E0-07090E517D5C}" type="presOf" srcId="{A980417E-0964-49D7-9B05-5BEC2ACE2D85}" destId="{ED367697-FD61-4C08-B310-DEE3B7191C1A}" srcOrd="0" destOrd="0" presId="urn:microsoft.com/office/officeart/2005/8/layout/vList3#1"/>
    <dgm:cxn modelId="{07215317-515C-4FAB-BBC6-AF6BD6B2B521}" type="presOf" srcId="{378EA4E6-A2D4-4D81-88D3-E6C480646073}" destId="{48843F51-7FE3-4D3E-9190-ADA3BBD46D25}" srcOrd="0" destOrd="0" presId="urn:microsoft.com/office/officeart/2005/8/layout/vList3#1"/>
    <dgm:cxn modelId="{D810F294-81B8-432A-B489-12CA92FFDB58}" type="presOf" srcId="{B450B733-A84A-4486-B868-97D85B16F05B}" destId="{424CC305-C40E-4110-91E2-6B6ABB22D136}" srcOrd="0" destOrd="0" presId="urn:microsoft.com/office/officeart/2005/8/layout/vList3#1"/>
    <dgm:cxn modelId="{A689EAEF-88EC-4311-B5F7-44A17579D83E}" srcId="{A980417E-0964-49D7-9B05-5BEC2ACE2D85}" destId="{378EA4E6-A2D4-4D81-88D3-E6C480646073}" srcOrd="3" destOrd="0" parTransId="{6E288C3C-10B6-43AC-98A6-BAA47EFDDCDC}" sibTransId="{4F76F9BC-2772-4115-9500-A975127CA951}"/>
    <dgm:cxn modelId="{FE32EE99-A9F8-4F9B-B72C-E3B0923E78C9}" srcId="{A980417E-0964-49D7-9B05-5BEC2ACE2D85}" destId="{CC52EBD7-C8B4-4ECC-9981-0391CCF37D86}" srcOrd="1" destOrd="0" parTransId="{928CA018-171F-499D-90B4-87749F5E71F3}" sibTransId="{BAA24C06-BABC-4E60-9170-A4BB53C95282}"/>
    <dgm:cxn modelId="{45A6EF93-0A41-4CFD-94E6-15D8066CE2AD}" type="presOf" srcId="{F6740527-9426-40EA-A8BD-E61E4192A4CE}" destId="{BDCE67E9-5DC6-4CB4-A489-F822525956BC}" srcOrd="0" destOrd="0" presId="urn:microsoft.com/office/officeart/2005/8/layout/vList3#1"/>
    <dgm:cxn modelId="{7F709CE8-BECF-4F2B-961C-BE489A97DBFF}" type="presOf" srcId="{CC52EBD7-C8B4-4ECC-9981-0391CCF37D86}" destId="{CB76049A-C35D-4B8B-9696-EFBC9A043181}" srcOrd="0" destOrd="0" presId="urn:microsoft.com/office/officeart/2005/8/layout/vList3#1"/>
    <dgm:cxn modelId="{F70DC4FB-BD73-4E22-A990-F37B522EC094}" srcId="{A980417E-0964-49D7-9B05-5BEC2ACE2D85}" destId="{F6740527-9426-40EA-A8BD-E61E4192A4CE}" srcOrd="0" destOrd="0" parTransId="{9B223651-D3F2-478A-B08A-BCCDD8EBF45F}" sibTransId="{6B7EEC1F-5248-462C-A071-0B708C2CD453}"/>
    <dgm:cxn modelId="{A9D078AA-BB1C-4522-8AF5-BB4D93E08DD2}" type="presParOf" srcId="{ED367697-FD61-4C08-B310-DEE3B7191C1A}" destId="{25AFF9DA-1B52-44E9-AAE8-37B9A33BC98C}" srcOrd="0" destOrd="0" presId="urn:microsoft.com/office/officeart/2005/8/layout/vList3#1"/>
    <dgm:cxn modelId="{1914902A-A1B0-45DB-934B-58E13D7E0E34}" type="presParOf" srcId="{25AFF9DA-1B52-44E9-AAE8-37B9A33BC98C}" destId="{994AD503-D5B4-49A9-8A7F-BD6110638781}" srcOrd="0" destOrd="0" presId="urn:microsoft.com/office/officeart/2005/8/layout/vList3#1"/>
    <dgm:cxn modelId="{FB3CE8C5-2B59-4D76-B4EC-32F10AA3E9A0}" type="presParOf" srcId="{25AFF9DA-1B52-44E9-AAE8-37B9A33BC98C}" destId="{BDCE67E9-5DC6-4CB4-A489-F822525956BC}" srcOrd="1" destOrd="0" presId="urn:microsoft.com/office/officeart/2005/8/layout/vList3#1"/>
    <dgm:cxn modelId="{79A7AEDE-4215-48A3-AED2-BB255B8B4D66}" type="presParOf" srcId="{ED367697-FD61-4C08-B310-DEE3B7191C1A}" destId="{4EEE73FB-7E77-4353-9E70-6BE86B62FF48}" srcOrd="1" destOrd="0" presId="urn:microsoft.com/office/officeart/2005/8/layout/vList3#1"/>
    <dgm:cxn modelId="{4DED9EDA-4839-4633-935C-DD31A1D90251}" type="presParOf" srcId="{ED367697-FD61-4C08-B310-DEE3B7191C1A}" destId="{BC91E3CB-D516-4FFE-B8BF-8D7016D689C9}" srcOrd="2" destOrd="0" presId="urn:microsoft.com/office/officeart/2005/8/layout/vList3#1"/>
    <dgm:cxn modelId="{5C1A8808-48E8-4A99-A135-5013FCABF06B}" type="presParOf" srcId="{BC91E3CB-D516-4FFE-B8BF-8D7016D689C9}" destId="{380ED543-D4CD-4024-915B-50C40B4F006A}" srcOrd="0" destOrd="0" presId="urn:microsoft.com/office/officeart/2005/8/layout/vList3#1"/>
    <dgm:cxn modelId="{187ABDEB-272C-46B6-A4D1-E82BD2B8C63D}" type="presParOf" srcId="{BC91E3CB-D516-4FFE-B8BF-8D7016D689C9}" destId="{CB76049A-C35D-4B8B-9696-EFBC9A043181}" srcOrd="1" destOrd="0" presId="urn:microsoft.com/office/officeart/2005/8/layout/vList3#1"/>
    <dgm:cxn modelId="{DFB157E5-5396-47A0-8553-C5C32FDBD9ED}" type="presParOf" srcId="{ED367697-FD61-4C08-B310-DEE3B7191C1A}" destId="{8644079B-58B8-47CF-9DB3-6E1C65E6FA6B}" srcOrd="3" destOrd="0" presId="urn:microsoft.com/office/officeart/2005/8/layout/vList3#1"/>
    <dgm:cxn modelId="{F6083497-D06F-434D-B69B-6245312792C5}" type="presParOf" srcId="{ED367697-FD61-4C08-B310-DEE3B7191C1A}" destId="{213A6144-AB37-4885-818A-FE2FD4C67F82}" srcOrd="4" destOrd="0" presId="urn:microsoft.com/office/officeart/2005/8/layout/vList3#1"/>
    <dgm:cxn modelId="{071FB3B1-65A2-40CF-9A80-01CC86C21564}" type="presParOf" srcId="{213A6144-AB37-4885-818A-FE2FD4C67F82}" destId="{7BE93C5E-19A9-48BA-A353-A82527F4C36F}" srcOrd="0" destOrd="0" presId="urn:microsoft.com/office/officeart/2005/8/layout/vList3#1"/>
    <dgm:cxn modelId="{BE0C88E7-E3BE-4808-8673-F51F4229E217}" type="presParOf" srcId="{213A6144-AB37-4885-818A-FE2FD4C67F82}" destId="{424CC305-C40E-4110-91E2-6B6ABB22D136}" srcOrd="1" destOrd="0" presId="urn:microsoft.com/office/officeart/2005/8/layout/vList3#1"/>
    <dgm:cxn modelId="{D215703D-4071-4586-82DC-0927E44A4AB7}" type="presParOf" srcId="{ED367697-FD61-4C08-B310-DEE3B7191C1A}" destId="{E422583F-E223-43F1-8A60-DB197BBD50FF}" srcOrd="5" destOrd="0" presId="urn:microsoft.com/office/officeart/2005/8/layout/vList3#1"/>
    <dgm:cxn modelId="{020A71A7-9BE6-4E8C-B807-B4FAF231A888}" type="presParOf" srcId="{ED367697-FD61-4C08-B310-DEE3B7191C1A}" destId="{4AC6FADA-DF3B-4EF3-A694-74968AE37B56}" srcOrd="6" destOrd="0" presId="urn:microsoft.com/office/officeart/2005/8/layout/vList3#1"/>
    <dgm:cxn modelId="{13F96784-196B-4095-AD62-B407D3AC8706}" type="presParOf" srcId="{4AC6FADA-DF3B-4EF3-A694-74968AE37B56}" destId="{9AC4BE0A-7FD3-48DB-AEA4-37DA7EAA2EEE}" srcOrd="0" destOrd="0" presId="urn:microsoft.com/office/officeart/2005/8/layout/vList3#1"/>
    <dgm:cxn modelId="{EDC9F45C-13DB-4D0A-BD6A-7A72D9A33942}" type="presParOf" srcId="{4AC6FADA-DF3B-4EF3-A694-74968AE37B56}" destId="{48843F51-7FE3-4D3E-9190-ADA3BBD46D25}" srcOrd="1" destOrd="0" presId="urn:microsoft.com/office/officeart/2005/8/layout/vList3#1"/>
  </dgm:cxnLst>
  <dgm:bg>
    <a:blipFill>
      <a:blip xmlns:r="http://schemas.openxmlformats.org/officeDocument/2006/relationships" r:embed="rId5"/>
      <a:tile tx="0" ty="0" sx="100000" sy="100000" flip="none" algn="tl"/>
    </a:blip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CE67E9-5DC6-4CB4-A489-F822525956BC}">
      <dsp:nvSpPr>
        <dsp:cNvPr id="0" name=""/>
        <dsp:cNvSpPr/>
      </dsp:nvSpPr>
      <dsp:spPr>
        <a:xfrm rot="10800000">
          <a:off x="0" y="3"/>
          <a:ext cx="8743889" cy="1376064"/>
        </a:xfrm>
        <a:prstGeom prst="homePlate">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6806" tIns="251460" rIns="469392" bIns="251460" numCol="1" spcCol="1270" anchor="ctr" anchorCtr="0">
          <a:noAutofit/>
        </a:bodyPr>
        <a:lstStyle/>
        <a:p>
          <a:pPr lvl="0" algn="ctr" defTabSz="2933700" rtl="1">
            <a:lnSpc>
              <a:spcPct val="90000"/>
            </a:lnSpc>
            <a:spcBef>
              <a:spcPct val="0"/>
            </a:spcBef>
            <a:spcAft>
              <a:spcPct val="35000"/>
            </a:spcAft>
          </a:pPr>
          <a:r>
            <a:rPr lang="ar-IQ" sz="6600" b="1" kern="1200" dirty="0" smtClean="0">
              <a:cs typeface="Diwani Letter" pitchFamily="2" charset="-78"/>
            </a:rPr>
            <a:t>وكيل السفر والسياحة</a:t>
          </a:r>
          <a:endParaRPr lang="ar-IQ" sz="6600" b="1" kern="1200" dirty="0">
            <a:cs typeface="Diwani Letter" pitchFamily="2" charset="-78"/>
          </a:endParaRPr>
        </a:p>
      </dsp:txBody>
      <dsp:txXfrm rot="10800000">
        <a:off x="344016" y="3"/>
        <a:ext cx="8399873" cy="1376064"/>
      </dsp:txXfrm>
    </dsp:sp>
    <dsp:sp modelId="{994AD503-D5B4-49A9-8A7F-BD6110638781}">
      <dsp:nvSpPr>
        <dsp:cNvPr id="0" name=""/>
        <dsp:cNvSpPr/>
      </dsp:nvSpPr>
      <dsp:spPr>
        <a:xfrm>
          <a:off x="0" y="525"/>
          <a:ext cx="1376064" cy="1376064"/>
        </a:xfrm>
        <a:prstGeom prst="ellipse">
          <a:avLst/>
        </a:prstGeom>
        <a:blipFill rotWithShape="0">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B76049A-C35D-4B8B-9696-EFBC9A043181}">
      <dsp:nvSpPr>
        <dsp:cNvPr id="0" name=""/>
        <dsp:cNvSpPr/>
      </dsp:nvSpPr>
      <dsp:spPr>
        <a:xfrm rot="10800000">
          <a:off x="149888" y="1847552"/>
          <a:ext cx="8844222" cy="1376064"/>
        </a:xfrm>
        <a:prstGeom prst="homePlate">
          <a:avLst/>
        </a:prstGeom>
        <a:solidFill>
          <a:schemeClr val="accent5">
            <a:hueOff val="101881"/>
            <a:satOff val="20379"/>
            <a:lumOff val="470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6806" tIns="91440" rIns="170688" bIns="91440" numCol="1" spcCol="1270" anchor="ctr" anchorCtr="0">
          <a:noAutofit/>
        </a:bodyPr>
        <a:lstStyle/>
        <a:p>
          <a:pPr lvl="0" algn="ctr" defTabSz="1066800" rtl="1">
            <a:lnSpc>
              <a:spcPct val="90000"/>
            </a:lnSpc>
            <a:spcBef>
              <a:spcPct val="0"/>
            </a:spcBef>
            <a:spcAft>
              <a:spcPct val="35000"/>
            </a:spcAft>
          </a:pPr>
          <a:r>
            <a:rPr lang="ar-IQ" sz="2400" b="1" kern="1200" dirty="0" smtClean="0">
              <a:solidFill>
                <a:schemeClr val="tx1"/>
              </a:solidFill>
            </a:rPr>
            <a:t>هو المورد للخدمات السياحية الى منظمي الرحلات السياحية المرتبطين بشركات </a:t>
          </a:r>
          <a:r>
            <a:rPr lang="ar-IQ" sz="2400" b="1" kern="1200" dirty="0" err="1" smtClean="0">
              <a:solidFill>
                <a:schemeClr val="tx1"/>
              </a:solidFill>
            </a:rPr>
            <a:t>سواء </a:t>
          </a:r>
          <a:r>
            <a:rPr lang="ar-IQ" sz="2400" b="1" kern="1200" dirty="0" smtClean="0">
              <a:solidFill>
                <a:schemeClr val="tx1"/>
              </a:solidFill>
            </a:rPr>
            <a:t>، النقل </a:t>
          </a:r>
          <a:r>
            <a:rPr lang="ar-IQ" sz="2400" b="1" kern="1200" dirty="0" err="1" smtClean="0">
              <a:solidFill>
                <a:schemeClr val="tx1"/>
              </a:solidFill>
            </a:rPr>
            <a:t>الجوي (الطيران ) </a:t>
          </a:r>
          <a:r>
            <a:rPr lang="ar-IQ" sz="2400" b="1" kern="1200" dirty="0" smtClean="0">
              <a:solidFill>
                <a:schemeClr val="tx1"/>
              </a:solidFill>
            </a:rPr>
            <a:t>، الفنادق، </a:t>
          </a:r>
          <a:r>
            <a:rPr lang="ar-IQ" sz="2400" b="1" kern="1200" dirty="0" err="1" smtClean="0">
              <a:solidFill>
                <a:schemeClr val="tx1"/>
              </a:solidFill>
            </a:rPr>
            <a:t>اوشركات</a:t>
          </a:r>
          <a:r>
            <a:rPr lang="ar-IQ" sz="2400" b="1" kern="1200" dirty="0" smtClean="0">
              <a:solidFill>
                <a:schemeClr val="tx1"/>
              </a:solidFill>
            </a:rPr>
            <a:t> تنظيم الرحلات </a:t>
          </a:r>
          <a:r>
            <a:rPr lang="ar-IQ" sz="2400" b="1" kern="1200" dirty="0" err="1" smtClean="0">
              <a:solidFill>
                <a:schemeClr val="tx1"/>
              </a:solidFill>
            </a:rPr>
            <a:t>اووكالات</a:t>
          </a:r>
          <a:r>
            <a:rPr lang="ar-IQ" sz="2400" b="1" kern="1200" dirty="0" smtClean="0">
              <a:solidFill>
                <a:schemeClr val="tx1"/>
              </a:solidFill>
            </a:rPr>
            <a:t> ايجار </a:t>
          </a:r>
          <a:r>
            <a:rPr lang="ar-IQ" sz="2400" b="1" kern="1200" dirty="0" err="1" smtClean="0">
              <a:solidFill>
                <a:schemeClr val="tx1"/>
              </a:solidFill>
            </a:rPr>
            <a:t>السيارات .</a:t>
          </a:r>
          <a:endParaRPr lang="en-US" sz="2400" b="1" kern="1200" dirty="0">
            <a:solidFill>
              <a:schemeClr val="tx1"/>
            </a:solidFill>
          </a:endParaRPr>
        </a:p>
      </dsp:txBody>
      <dsp:txXfrm rot="10800000">
        <a:off x="493904" y="1847552"/>
        <a:ext cx="8500206" cy="1376064"/>
      </dsp:txXfrm>
    </dsp:sp>
    <dsp:sp modelId="{380ED543-D4CD-4024-915B-50C40B4F006A}">
      <dsp:nvSpPr>
        <dsp:cNvPr id="0" name=""/>
        <dsp:cNvSpPr/>
      </dsp:nvSpPr>
      <dsp:spPr>
        <a:xfrm>
          <a:off x="0" y="1772549"/>
          <a:ext cx="1112066" cy="1496126"/>
        </a:xfrm>
        <a:prstGeom prst="ellipse">
          <a:avLst/>
        </a:prstGeom>
        <a:blipFill rotWithShape="0">
          <a:blip xmlns:r="http://schemas.openxmlformats.org/officeDocument/2006/relationships" r:embed="rId2"/>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24CC305-C40E-4110-91E2-6B6ABB22D136}">
      <dsp:nvSpPr>
        <dsp:cNvPr id="0" name=""/>
        <dsp:cNvSpPr/>
      </dsp:nvSpPr>
      <dsp:spPr>
        <a:xfrm rot="10800000">
          <a:off x="149888" y="3694413"/>
          <a:ext cx="8844222" cy="1376064"/>
        </a:xfrm>
        <a:prstGeom prst="homePlate">
          <a:avLst/>
        </a:prstGeom>
        <a:solidFill>
          <a:schemeClr val="accent5">
            <a:hueOff val="203762"/>
            <a:satOff val="40758"/>
            <a:lumOff val="941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6806" tIns="91440" rIns="170688" bIns="91440" numCol="1" spcCol="1270" anchor="ctr" anchorCtr="0">
          <a:noAutofit/>
        </a:bodyPr>
        <a:lstStyle/>
        <a:p>
          <a:pPr lvl="0" algn="ctr" defTabSz="1066800" rtl="1">
            <a:lnSpc>
              <a:spcPct val="90000"/>
            </a:lnSpc>
            <a:spcBef>
              <a:spcPct val="0"/>
            </a:spcBef>
            <a:spcAft>
              <a:spcPct val="35000"/>
            </a:spcAft>
          </a:pPr>
          <a:r>
            <a:rPr lang="ar-IQ" sz="2400" b="1" kern="1200" dirty="0" smtClean="0">
              <a:solidFill>
                <a:srgbClr val="FF0000"/>
              </a:solidFill>
            </a:rPr>
            <a:t>هو </a:t>
          </a:r>
          <a:r>
            <a:rPr lang="ar-IQ" sz="2400" b="1" kern="1200" smtClean="0">
              <a:solidFill>
                <a:srgbClr val="FF0000"/>
              </a:solidFill>
            </a:rPr>
            <a:t>وسيط </a:t>
          </a:r>
          <a:r>
            <a:rPr lang="ar-IQ" sz="2400" b="1" kern="1200" smtClean="0">
              <a:solidFill>
                <a:srgbClr val="FF0000"/>
              </a:solidFill>
            </a:rPr>
            <a:t>للمواردين</a:t>
          </a:r>
          <a:r>
            <a:rPr lang="ar-IQ" sz="2400" b="1" kern="1200" dirty="0" smtClean="0">
              <a:solidFill>
                <a:srgbClr val="FF0000"/>
              </a:solidFill>
            </a:rPr>
            <a:t> </a:t>
          </a:r>
          <a:r>
            <a:rPr lang="ar-IQ" sz="2400" b="1" kern="1200" dirty="0" smtClean="0">
              <a:solidFill>
                <a:srgbClr val="FF0000"/>
              </a:solidFill>
            </a:rPr>
            <a:t>بشكل قانوني، على شكل تعاقد وهو يمثل الفنادق والمطاعم وشركات تأجير السيارات ..الخ.</a:t>
          </a:r>
          <a:endParaRPr lang="en-US" sz="2400" b="1" kern="1200" dirty="0">
            <a:solidFill>
              <a:srgbClr val="FF0000"/>
            </a:solidFill>
          </a:endParaRPr>
        </a:p>
      </dsp:txBody>
      <dsp:txXfrm rot="10800000">
        <a:off x="493904" y="3694413"/>
        <a:ext cx="8500206" cy="1376064"/>
      </dsp:txXfrm>
    </dsp:sp>
    <dsp:sp modelId="{7BE93C5E-19A9-48BA-A353-A82527F4C36F}">
      <dsp:nvSpPr>
        <dsp:cNvPr id="0" name=""/>
        <dsp:cNvSpPr/>
      </dsp:nvSpPr>
      <dsp:spPr>
        <a:xfrm>
          <a:off x="0" y="3698651"/>
          <a:ext cx="1376064" cy="1376064"/>
        </a:xfrm>
        <a:prstGeom prst="ellipse">
          <a:avLst/>
        </a:prstGeom>
        <a:blipFill rotWithShape="0">
          <a:blip xmlns:r="http://schemas.openxmlformats.org/officeDocument/2006/relationships" r:embed="rId3"/>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8843F51-7FE3-4D3E-9190-ADA3BBD46D25}">
      <dsp:nvSpPr>
        <dsp:cNvPr id="0" name=""/>
        <dsp:cNvSpPr/>
      </dsp:nvSpPr>
      <dsp:spPr>
        <a:xfrm rot="10800000">
          <a:off x="524646" y="5481244"/>
          <a:ext cx="8394489" cy="1376064"/>
        </a:xfrm>
        <a:prstGeom prst="homePlate">
          <a:avLst/>
        </a:prstGeom>
        <a:solidFill>
          <a:schemeClr val="accent5">
            <a:hueOff val="305643"/>
            <a:satOff val="61137"/>
            <a:lumOff val="1411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6806" tIns="91440" rIns="170688" bIns="91440" numCol="1" spcCol="1270" anchor="ctr" anchorCtr="0">
          <a:noAutofit/>
        </a:bodyPr>
        <a:lstStyle/>
        <a:p>
          <a:pPr lvl="0" algn="ctr" defTabSz="1066800" rtl="1">
            <a:lnSpc>
              <a:spcPct val="90000"/>
            </a:lnSpc>
            <a:spcBef>
              <a:spcPct val="0"/>
            </a:spcBef>
            <a:spcAft>
              <a:spcPct val="35000"/>
            </a:spcAft>
          </a:pPr>
          <a:r>
            <a:rPr lang="ar-IQ" sz="2400" b="1" kern="1200" dirty="0" smtClean="0">
              <a:solidFill>
                <a:srgbClr val="0070C0"/>
              </a:solidFill>
            </a:rPr>
            <a:t>هو المكان الذي يمكن للشخص الحصول على المعلومات او الاستشارات الفنية وعمل الترتيبات اللازمة للسفر براً وجواً وبحراً الى اي مكان وتضم الوكالة غالباً عدد قليل من الموظفين والذين يتراوح ما </a:t>
          </a:r>
          <a:r>
            <a:rPr lang="ar-IQ" sz="2400" b="1" kern="1200" dirty="0" err="1" smtClean="0">
              <a:solidFill>
                <a:srgbClr val="0070C0"/>
              </a:solidFill>
            </a:rPr>
            <a:t>بين </a:t>
          </a:r>
          <a:r>
            <a:rPr lang="ar-IQ" sz="2400" b="1" kern="1200" dirty="0" smtClean="0">
              <a:solidFill>
                <a:srgbClr val="0070C0"/>
              </a:solidFill>
            </a:rPr>
            <a:t>(2-12) شخص </a:t>
          </a:r>
          <a:endParaRPr lang="ar-IQ" sz="2400" b="1" kern="1200" dirty="0">
            <a:solidFill>
              <a:srgbClr val="0070C0"/>
            </a:solidFill>
          </a:endParaRPr>
        </a:p>
      </dsp:txBody>
      <dsp:txXfrm rot="10800000">
        <a:off x="868662" y="5481244"/>
        <a:ext cx="8050473" cy="1376064"/>
      </dsp:txXfrm>
    </dsp:sp>
    <dsp:sp modelId="{9AC4BE0A-7FD3-48DB-AEA4-37DA7EAA2EEE}">
      <dsp:nvSpPr>
        <dsp:cNvPr id="0" name=""/>
        <dsp:cNvSpPr/>
      </dsp:nvSpPr>
      <dsp:spPr>
        <a:xfrm>
          <a:off x="0" y="5470675"/>
          <a:ext cx="1376064" cy="1376064"/>
        </a:xfrm>
        <a:prstGeom prst="ellipse">
          <a:avLst/>
        </a:prstGeom>
        <a:blipFill rotWithShape="0">
          <a:blip xmlns:r="http://schemas.openxmlformats.org/officeDocument/2006/relationships" r:embed="rId4"/>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08/08/36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08/08/36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08/08/36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B8ABB09-4A1D-463E-8065-109CC2B7EFAA}" type="datetimeFigureOut">
              <a:rPr lang="ar-SA" smtClean="0"/>
              <a:pPr/>
              <a:t>08/08/36</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SA">
              <a:solidFill>
                <a:srgbClr val="94C600"/>
              </a:solidFill>
            </a:endParaRPr>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B34F065-1154-456A-91E3-76DE8E75E17B}" type="slidenum">
              <a:rPr lang="ar-SA" smtClean="0">
                <a:solidFill>
                  <a:srgbClr val="94C600"/>
                </a:solidFill>
              </a:rPr>
              <a:pPr/>
              <a:t>‹#›</a:t>
            </a:fld>
            <a:endParaRPr lang="ar-SA">
              <a:solidFill>
                <a:srgbClr val="94C600"/>
              </a:solidFill>
            </a:endParaRPr>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453356978"/>
      </p:ext>
    </p:extLst>
  </p:cSld>
  <p:clrMapOvr>
    <a:masterClrMapping/>
  </p:clrMapOvr>
  <p:transition spd="slow">
    <p:randomBar dir="vert"/>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pPr/>
              <a:t>08/08/36</a:t>
            </a:fld>
            <a:endParaRPr lang="ar-SA"/>
          </a:p>
        </p:txBody>
      </p:sp>
      <p:sp>
        <p:nvSpPr>
          <p:cNvPr id="5" name="Footer Placeholder 4"/>
          <p:cNvSpPr>
            <a:spLocks noGrp="1"/>
          </p:cNvSpPr>
          <p:nvPr>
            <p:ph type="ftr" sz="quarter" idx="11"/>
          </p:nvPr>
        </p:nvSpPr>
        <p:spPr/>
        <p:txBody>
          <a:bodyPr/>
          <a:lstStyle/>
          <a:p>
            <a:endParaRPr lang="ar-SA">
              <a:solidFill>
                <a:srgbClr val="94C600"/>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971362204"/>
      </p:ext>
    </p:extLst>
  </p:cSld>
  <p:clrMapOvr>
    <a:masterClrMapping/>
  </p:clrMapOvr>
  <p:transition spd="slow">
    <p:randomBar dir="vert"/>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pPr/>
              <a:t>08/08/36</a:t>
            </a:fld>
            <a:endParaRPr lang="ar-SA"/>
          </a:p>
        </p:txBody>
      </p:sp>
      <p:sp>
        <p:nvSpPr>
          <p:cNvPr id="5" name="Footer Placeholder 4"/>
          <p:cNvSpPr>
            <a:spLocks noGrp="1"/>
          </p:cNvSpPr>
          <p:nvPr>
            <p:ph type="ftr" sz="quarter" idx="11"/>
          </p:nvPr>
        </p:nvSpPr>
        <p:spPr/>
        <p:txBody>
          <a:bodyPr/>
          <a:lstStyle/>
          <a:p>
            <a:endParaRPr lang="ar-SA">
              <a:solidFill>
                <a:srgbClr val="94C600"/>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3828434818"/>
      </p:ext>
    </p:extLst>
  </p:cSld>
  <p:clrMapOvr>
    <a:masterClrMapping/>
  </p:clrMapOvr>
  <p:transition spd="slow">
    <p:randomBar dir="vert"/>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pPr/>
              <a:t>08/08/36</a:t>
            </a:fld>
            <a:endParaRPr lang="ar-SA"/>
          </a:p>
        </p:txBody>
      </p:sp>
      <p:sp>
        <p:nvSpPr>
          <p:cNvPr id="6" name="Footer Placeholder 5"/>
          <p:cNvSpPr>
            <a:spLocks noGrp="1"/>
          </p:cNvSpPr>
          <p:nvPr>
            <p:ph type="ftr" sz="quarter" idx="11"/>
          </p:nvPr>
        </p:nvSpPr>
        <p:spPr/>
        <p:txBody>
          <a:bodyPr/>
          <a:lstStyle/>
          <a:p>
            <a:endParaRPr lang="ar-SA">
              <a:solidFill>
                <a:srgbClr val="94C600"/>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extLst>
      <p:ext uri="{BB962C8B-B14F-4D97-AF65-F5344CB8AC3E}">
        <p14:creationId xmlns:p14="http://schemas.microsoft.com/office/powerpoint/2010/main" val="2917784813"/>
      </p:ext>
    </p:extLst>
  </p:cSld>
  <p:clrMapOvr>
    <a:masterClrMapping/>
  </p:clrMapOvr>
  <p:transition spd="slow">
    <p:randomBar dir="vert"/>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pPr/>
              <a:t>08/08/36</a:t>
            </a:fld>
            <a:endParaRPr lang="ar-SA"/>
          </a:p>
        </p:txBody>
      </p:sp>
      <p:sp>
        <p:nvSpPr>
          <p:cNvPr id="8" name="Footer Placeholder 7"/>
          <p:cNvSpPr>
            <a:spLocks noGrp="1"/>
          </p:cNvSpPr>
          <p:nvPr>
            <p:ph type="ftr" sz="quarter" idx="11"/>
          </p:nvPr>
        </p:nvSpPr>
        <p:spPr/>
        <p:txBody>
          <a:bodyPr/>
          <a:lstStyle/>
          <a:p>
            <a:endParaRPr lang="ar-SA">
              <a:solidFill>
                <a:srgbClr val="94C600"/>
              </a:solidFill>
            </a:endParaRPr>
          </a:p>
        </p:txBody>
      </p:sp>
      <p:sp>
        <p:nvSpPr>
          <p:cNvPr id="9" name="Slide Number Placeholder 8"/>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1997769490"/>
      </p:ext>
    </p:extLst>
  </p:cSld>
  <p:clrMapOvr>
    <a:masterClrMapping/>
  </p:clrMapOvr>
  <p:transition spd="slow">
    <p:randomBar dir="vert"/>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pPr/>
              <a:t>08/08/36</a:t>
            </a:fld>
            <a:endParaRPr lang="ar-SA"/>
          </a:p>
        </p:txBody>
      </p:sp>
      <p:sp>
        <p:nvSpPr>
          <p:cNvPr id="4" name="Footer Placeholder 3"/>
          <p:cNvSpPr>
            <a:spLocks noGrp="1"/>
          </p:cNvSpPr>
          <p:nvPr>
            <p:ph type="ftr" sz="quarter" idx="11"/>
          </p:nvPr>
        </p:nvSpPr>
        <p:spPr/>
        <p:txBody>
          <a:bodyPr/>
          <a:lstStyle/>
          <a:p>
            <a:endParaRPr lang="ar-SA">
              <a:solidFill>
                <a:srgbClr val="94C600"/>
              </a:solidFill>
            </a:endParaRPr>
          </a:p>
        </p:txBody>
      </p:sp>
      <p:sp>
        <p:nvSpPr>
          <p:cNvPr id="5" name="Slide Number Placeholder 4"/>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1583654874"/>
      </p:ext>
    </p:extLst>
  </p:cSld>
  <p:clrMapOvr>
    <a:masterClrMapping/>
  </p:clrMapOvr>
  <p:transition spd="slow">
    <p:randomBar dir="vert"/>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pPr/>
              <a:t>08/08/36</a:t>
            </a:fld>
            <a:endParaRPr lang="ar-SA"/>
          </a:p>
        </p:txBody>
      </p:sp>
      <p:sp>
        <p:nvSpPr>
          <p:cNvPr id="3" name="Footer Placeholder 2"/>
          <p:cNvSpPr>
            <a:spLocks noGrp="1"/>
          </p:cNvSpPr>
          <p:nvPr>
            <p:ph type="ftr" sz="quarter" idx="11"/>
          </p:nvPr>
        </p:nvSpPr>
        <p:spPr/>
        <p:txBody>
          <a:bodyPr/>
          <a:lstStyle/>
          <a:p>
            <a:endParaRPr lang="ar-SA">
              <a:solidFill>
                <a:srgbClr val="94C600"/>
              </a:solidFill>
            </a:endParaRPr>
          </a:p>
        </p:txBody>
      </p:sp>
      <p:sp>
        <p:nvSpPr>
          <p:cNvPr id="4" name="Slide Number Placeholder 3"/>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503474165"/>
      </p:ext>
    </p:extLst>
  </p:cSld>
  <p:clrMapOvr>
    <a:masterClrMapping/>
  </p:clrMapOvr>
  <p:transition spd="slow">
    <p:randomBar dir="vert"/>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1B8ABB09-4A1D-463E-8065-109CC2B7EFAA}" type="datetimeFigureOut">
              <a:rPr lang="ar-SA" smtClean="0"/>
              <a:pPr/>
              <a:t>08/08/36</a:t>
            </a:fld>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solidFill>
                <a:srgbClr val="94C600"/>
              </a:solidFill>
            </a:endParaRPr>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ar-SA" smtClean="0"/>
              <a:t>انقر لتحرير نمط العنوان الرئيسي</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extLst>
      <p:ext uri="{BB962C8B-B14F-4D97-AF65-F5344CB8AC3E}">
        <p14:creationId xmlns:p14="http://schemas.microsoft.com/office/powerpoint/2010/main" val="3482967073"/>
      </p:ext>
    </p:extLst>
  </p:cSld>
  <p:clrMapOvr>
    <a:masterClrMapping/>
  </p:clrMapOvr>
  <p:transition spd="slow">
    <p:randomBar dir="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08/08/36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pPr/>
              <a:t>08/08/36</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solidFill>
                <a:srgbClr val="94C600"/>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1835629238"/>
      </p:ext>
    </p:extLst>
  </p:cSld>
  <p:clrMapOvr>
    <a:masterClrMapping/>
  </p:clrMapOvr>
  <p:transition spd="slow">
    <p:randomBar dir="vert"/>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08/08/36</a:t>
            </a:fld>
            <a:endParaRPr lang="ar-SA"/>
          </a:p>
        </p:txBody>
      </p:sp>
      <p:sp>
        <p:nvSpPr>
          <p:cNvPr id="5" name="Footer Placeholder 4"/>
          <p:cNvSpPr>
            <a:spLocks noGrp="1"/>
          </p:cNvSpPr>
          <p:nvPr>
            <p:ph type="ftr" sz="quarter" idx="11"/>
          </p:nvPr>
        </p:nvSpPr>
        <p:spPr/>
        <p:txBody>
          <a:bodyPr/>
          <a:lstStyle/>
          <a:p>
            <a:endParaRPr lang="ar-SA">
              <a:solidFill>
                <a:srgbClr val="94C600"/>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2066309970"/>
      </p:ext>
    </p:extLst>
  </p:cSld>
  <p:clrMapOvr>
    <a:masterClrMapping/>
  </p:clrMapOvr>
  <p:transition spd="slow">
    <p:randomBar dir="vert"/>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08/08/36</a:t>
            </a:fld>
            <a:endParaRPr lang="ar-SA"/>
          </a:p>
        </p:txBody>
      </p:sp>
      <p:sp>
        <p:nvSpPr>
          <p:cNvPr id="5" name="Footer Placeholder 4"/>
          <p:cNvSpPr>
            <a:spLocks noGrp="1"/>
          </p:cNvSpPr>
          <p:nvPr>
            <p:ph type="ftr" sz="quarter" idx="11"/>
          </p:nvPr>
        </p:nvSpPr>
        <p:spPr/>
        <p:txBody>
          <a:bodyPr/>
          <a:lstStyle/>
          <a:p>
            <a:endParaRPr lang="ar-SA">
              <a:solidFill>
                <a:srgbClr val="94C600"/>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2773060073"/>
      </p:ext>
    </p:extLst>
  </p:cSld>
  <p:clrMapOvr>
    <a:masterClrMapping/>
  </p:clrMapOvr>
  <p:transition spd="slow">
    <p:randomBar dir="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08/08/36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08/08/36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08/08/36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08/08/36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08/08/36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08/08/36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08/08/36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08/08/36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B8ABB09-4A1D-463E-8065-109CC2B7EFAA}" type="datetimeFigureOut">
              <a:rPr lang="ar-SA" smtClean="0"/>
              <a:pPr/>
              <a:t>08/08/36</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SA">
              <a:solidFill>
                <a:srgbClr val="94C600"/>
              </a:solidFill>
            </a:endParaRPr>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B34F065-1154-456A-91E3-76DE8E75E17B}" type="slidenum">
              <a:rPr lang="ar-SA" smtClean="0"/>
              <a:pPr/>
              <a:t>‹#›</a:t>
            </a:fld>
            <a:endParaRPr lang="ar-SA"/>
          </a:p>
        </p:txBody>
      </p:sp>
    </p:spTree>
    <p:extLst>
      <p:ext uri="{BB962C8B-B14F-4D97-AF65-F5344CB8AC3E}">
        <p14:creationId xmlns:p14="http://schemas.microsoft.com/office/powerpoint/2010/main" val="36730032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randomBar dir="vert"/>
  </p:transition>
  <p:timing>
    <p:tnLst>
      <p:par>
        <p:cTn id="1" dur="indefinite" restart="never" nodeType="tmRoot"/>
      </p:par>
    </p:tnLst>
  </p:timing>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hyperlink" Target="http://ar.wikipedia.org/wiki/%D8%B9%D8%B7%D9%84%D8%A9" TargetMode="External"/><Relationship Id="rId2" Type="http://schemas.openxmlformats.org/officeDocument/2006/relationships/image" Target="../media/image6.jpeg"/><Relationship Id="rId1" Type="http://schemas.openxmlformats.org/officeDocument/2006/relationships/slideLayout" Target="../slideLayouts/slideLayout13.xml"/><Relationship Id="rId6" Type="http://schemas.openxmlformats.org/officeDocument/2006/relationships/hyperlink" Target="http://ar.wikipedia.org/wiki/%D8%AC%D9%88%D8%A7%D8%B2_%D8%B3%D9%81%D8%B1" TargetMode="External"/><Relationship Id="rId5" Type="http://schemas.openxmlformats.org/officeDocument/2006/relationships/hyperlink" Target="http://ar.wikipedia.org/wiki/%D9%81%D9%86%D8%AF%D9%82" TargetMode="External"/><Relationship Id="rId4" Type="http://schemas.openxmlformats.org/officeDocument/2006/relationships/hyperlink" Target="http://ar.wikipedia.org/wiki/%D8%B3%D9%81%D8%B1"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79512" y="188640"/>
            <a:ext cx="8784976" cy="6480720"/>
          </a:xfrm>
        </p:spPr>
        <p:txBody>
          <a:bodyPr/>
          <a:lstStyle/>
          <a:p>
            <a:endParaRPr lang="ar-IQ" dirty="0"/>
          </a:p>
        </p:txBody>
      </p:sp>
      <p:graphicFrame>
        <p:nvGraphicFramePr>
          <p:cNvPr id="4" name="رسم تخطيطي 3"/>
          <p:cNvGraphicFramePr/>
          <p:nvPr>
            <p:extLst>
              <p:ext uri="{D42A27DB-BD31-4B8C-83A1-F6EECF244321}">
                <p14:modId xmlns:p14="http://schemas.microsoft.com/office/powerpoint/2010/main" val="1832422576"/>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5243651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graphicEl>
                                              <a:dgm id="{994AD503-D5B4-49A9-8A7F-BD6110638781}"/>
                                            </p:graphicEl>
                                          </p:spTgt>
                                        </p:tgtEl>
                                        <p:attrNameLst>
                                          <p:attrName>style.visibility</p:attrName>
                                        </p:attrNameLst>
                                      </p:cBhvr>
                                      <p:to>
                                        <p:strVal val="visible"/>
                                      </p:to>
                                    </p:set>
                                    <p:animEffect transition="in" filter="wipe(down)">
                                      <p:cBhvr>
                                        <p:cTn id="7" dur="870">
                                          <p:stCondLst>
                                            <p:cond delay="0"/>
                                          </p:stCondLst>
                                        </p:cTn>
                                        <p:tgtEl>
                                          <p:spTgt spid="4">
                                            <p:graphicEl>
                                              <a:dgm id="{994AD503-D5B4-49A9-8A7F-BD6110638781}"/>
                                            </p:graphicEl>
                                          </p:spTgt>
                                        </p:tgtEl>
                                      </p:cBhvr>
                                    </p:animEffect>
                                    <p:anim calcmode="lin" valueType="num">
                                      <p:cBhvr>
                                        <p:cTn id="8" dur="2733" tmFilter="0,0; 0.14,0.36; 0.43,0.73; 0.71,0.91; 1.0,1.0">
                                          <p:stCondLst>
                                            <p:cond delay="0"/>
                                          </p:stCondLst>
                                        </p:cTn>
                                        <p:tgtEl>
                                          <p:spTgt spid="4">
                                            <p:graphicEl>
                                              <a:dgm id="{994AD503-D5B4-49A9-8A7F-BD6110638781}"/>
                                            </p:graphicEl>
                                          </p:spTgt>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4">
                                            <p:graphicEl>
                                              <a:dgm id="{994AD503-D5B4-49A9-8A7F-BD6110638781}"/>
                                            </p:graphicEl>
                                          </p:spTgt>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4">
                                            <p:graphicEl>
                                              <a:dgm id="{994AD503-D5B4-49A9-8A7F-BD6110638781}"/>
                                            </p:graphicEl>
                                          </p:spTgt>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4">
                                            <p:graphicEl>
                                              <a:dgm id="{994AD503-D5B4-49A9-8A7F-BD6110638781}"/>
                                            </p:graphicEl>
                                          </p:spTgt>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4">
                                            <p:graphicEl>
                                              <a:dgm id="{994AD503-D5B4-49A9-8A7F-BD6110638781}"/>
                                            </p:graphicEl>
                                          </p:spTgt>
                                        </p:tgtEl>
                                        <p:attrNameLst>
                                          <p:attrName>ppt_y</p:attrName>
                                        </p:attrNameLst>
                                      </p:cBhvr>
                                      <p:tavLst>
                                        <p:tav tm="0" fmla="#ppt_y-sin(pi*$)/81">
                                          <p:val>
                                            <p:fltVal val="0"/>
                                          </p:val>
                                        </p:tav>
                                        <p:tav tm="100000">
                                          <p:val>
                                            <p:fltVal val="1"/>
                                          </p:val>
                                        </p:tav>
                                      </p:tavLst>
                                    </p:anim>
                                    <p:animScale>
                                      <p:cBhvr>
                                        <p:cTn id="13" dur="39">
                                          <p:stCondLst>
                                            <p:cond delay="975"/>
                                          </p:stCondLst>
                                        </p:cTn>
                                        <p:tgtEl>
                                          <p:spTgt spid="4">
                                            <p:graphicEl>
                                              <a:dgm id="{994AD503-D5B4-49A9-8A7F-BD6110638781}"/>
                                            </p:graphicEl>
                                          </p:spTgt>
                                        </p:tgtEl>
                                      </p:cBhvr>
                                      <p:to x="100000" y="60000"/>
                                    </p:animScale>
                                    <p:animScale>
                                      <p:cBhvr>
                                        <p:cTn id="14" dur="249" decel="50000">
                                          <p:stCondLst>
                                            <p:cond delay="1014"/>
                                          </p:stCondLst>
                                        </p:cTn>
                                        <p:tgtEl>
                                          <p:spTgt spid="4">
                                            <p:graphicEl>
                                              <a:dgm id="{994AD503-D5B4-49A9-8A7F-BD6110638781}"/>
                                            </p:graphicEl>
                                          </p:spTgt>
                                        </p:tgtEl>
                                      </p:cBhvr>
                                      <p:to x="100000" y="100000"/>
                                    </p:animScale>
                                    <p:animScale>
                                      <p:cBhvr>
                                        <p:cTn id="15" dur="39">
                                          <p:stCondLst>
                                            <p:cond delay="1968"/>
                                          </p:stCondLst>
                                        </p:cTn>
                                        <p:tgtEl>
                                          <p:spTgt spid="4">
                                            <p:graphicEl>
                                              <a:dgm id="{994AD503-D5B4-49A9-8A7F-BD6110638781}"/>
                                            </p:graphicEl>
                                          </p:spTgt>
                                        </p:tgtEl>
                                      </p:cBhvr>
                                      <p:to x="100000" y="80000"/>
                                    </p:animScale>
                                    <p:animScale>
                                      <p:cBhvr>
                                        <p:cTn id="16" dur="249" decel="50000">
                                          <p:stCondLst>
                                            <p:cond delay="2007"/>
                                          </p:stCondLst>
                                        </p:cTn>
                                        <p:tgtEl>
                                          <p:spTgt spid="4">
                                            <p:graphicEl>
                                              <a:dgm id="{994AD503-D5B4-49A9-8A7F-BD6110638781}"/>
                                            </p:graphicEl>
                                          </p:spTgt>
                                        </p:tgtEl>
                                      </p:cBhvr>
                                      <p:to x="100000" y="100000"/>
                                    </p:animScale>
                                    <p:animScale>
                                      <p:cBhvr>
                                        <p:cTn id="17" dur="39">
                                          <p:stCondLst>
                                            <p:cond delay="2463"/>
                                          </p:stCondLst>
                                        </p:cTn>
                                        <p:tgtEl>
                                          <p:spTgt spid="4">
                                            <p:graphicEl>
                                              <a:dgm id="{994AD503-D5B4-49A9-8A7F-BD6110638781}"/>
                                            </p:graphicEl>
                                          </p:spTgt>
                                        </p:tgtEl>
                                      </p:cBhvr>
                                      <p:to x="100000" y="90000"/>
                                    </p:animScale>
                                    <p:animScale>
                                      <p:cBhvr>
                                        <p:cTn id="18" dur="249" decel="50000">
                                          <p:stCondLst>
                                            <p:cond delay="2502"/>
                                          </p:stCondLst>
                                        </p:cTn>
                                        <p:tgtEl>
                                          <p:spTgt spid="4">
                                            <p:graphicEl>
                                              <a:dgm id="{994AD503-D5B4-49A9-8A7F-BD6110638781}"/>
                                            </p:graphicEl>
                                          </p:spTgt>
                                        </p:tgtEl>
                                      </p:cBhvr>
                                      <p:to x="100000" y="100000"/>
                                    </p:animScale>
                                    <p:animScale>
                                      <p:cBhvr>
                                        <p:cTn id="19" dur="39">
                                          <p:stCondLst>
                                            <p:cond delay="2712"/>
                                          </p:stCondLst>
                                        </p:cTn>
                                        <p:tgtEl>
                                          <p:spTgt spid="4">
                                            <p:graphicEl>
                                              <a:dgm id="{994AD503-D5B4-49A9-8A7F-BD6110638781}"/>
                                            </p:graphicEl>
                                          </p:spTgt>
                                        </p:tgtEl>
                                      </p:cBhvr>
                                      <p:to x="100000" y="95000"/>
                                    </p:animScale>
                                    <p:animScale>
                                      <p:cBhvr>
                                        <p:cTn id="20" dur="249" decel="50000">
                                          <p:stCondLst>
                                            <p:cond delay="2751"/>
                                          </p:stCondLst>
                                        </p:cTn>
                                        <p:tgtEl>
                                          <p:spTgt spid="4">
                                            <p:graphicEl>
                                              <a:dgm id="{994AD503-D5B4-49A9-8A7F-BD6110638781}"/>
                                            </p:graphicEl>
                                          </p:spTgt>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4">
                                            <p:graphicEl>
                                              <a:dgm id="{BDCE67E9-5DC6-4CB4-A489-F822525956BC}"/>
                                            </p:graphicEl>
                                          </p:spTgt>
                                        </p:tgtEl>
                                        <p:attrNameLst>
                                          <p:attrName>style.visibility</p:attrName>
                                        </p:attrNameLst>
                                      </p:cBhvr>
                                      <p:to>
                                        <p:strVal val="visible"/>
                                      </p:to>
                                    </p:set>
                                    <p:animEffect transition="in" filter="wipe(down)">
                                      <p:cBhvr>
                                        <p:cTn id="23" dur="870">
                                          <p:stCondLst>
                                            <p:cond delay="0"/>
                                          </p:stCondLst>
                                        </p:cTn>
                                        <p:tgtEl>
                                          <p:spTgt spid="4">
                                            <p:graphicEl>
                                              <a:dgm id="{BDCE67E9-5DC6-4CB4-A489-F822525956BC}"/>
                                            </p:graphicEl>
                                          </p:spTgt>
                                        </p:tgtEl>
                                      </p:cBhvr>
                                    </p:animEffect>
                                    <p:anim calcmode="lin" valueType="num">
                                      <p:cBhvr>
                                        <p:cTn id="24" dur="2733" tmFilter="0,0; 0.14,0.36; 0.43,0.73; 0.71,0.91; 1.0,1.0">
                                          <p:stCondLst>
                                            <p:cond delay="0"/>
                                          </p:stCondLst>
                                        </p:cTn>
                                        <p:tgtEl>
                                          <p:spTgt spid="4">
                                            <p:graphicEl>
                                              <a:dgm id="{BDCE67E9-5DC6-4CB4-A489-F822525956BC}"/>
                                            </p:graphicEl>
                                          </p:spTgt>
                                        </p:tgtEl>
                                        <p:attrNameLst>
                                          <p:attrName>ppt_x</p:attrName>
                                        </p:attrNameLst>
                                      </p:cBhvr>
                                      <p:tavLst>
                                        <p:tav tm="0">
                                          <p:val>
                                            <p:strVal val="#ppt_x-0.25"/>
                                          </p:val>
                                        </p:tav>
                                        <p:tav tm="100000">
                                          <p:val>
                                            <p:strVal val="#ppt_x"/>
                                          </p:val>
                                        </p:tav>
                                      </p:tavLst>
                                    </p:anim>
                                    <p:anim calcmode="lin" valueType="num">
                                      <p:cBhvr>
                                        <p:cTn id="25" dur="996" tmFilter="0.0,0.0; 0.25,0.07; 0.50,0.2; 0.75,0.467; 1.0,1.0">
                                          <p:stCondLst>
                                            <p:cond delay="0"/>
                                          </p:stCondLst>
                                        </p:cTn>
                                        <p:tgtEl>
                                          <p:spTgt spid="4">
                                            <p:graphicEl>
                                              <a:dgm id="{BDCE67E9-5DC6-4CB4-A489-F822525956BC}"/>
                                            </p:graphicEl>
                                          </p:spTgt>
                                        </p:tgtEl>
                                        <p:attrNameLst>
                                          <p:attrName>ppt_y</p:attrName>
                                        </p:attrNameLst>
                                      </p:cBhvr>
                                      <p:tavLst>
                                        <p:tav tm="0" fmla="#ppt_y-sin(pi*$)/3">
                                          <p:val>
                                            <p:fltVal val="0.5"/>
                                          </p:val>
                                        </p:tav>
                                        <p:tav tm="100000">
                                          <p:val>
                                            <p:fltVal val="1"/>
                                          </p:val>
                                        </p:tav>
                                      </p:tavLst>
                                    </p:anim>
                                    <p:anim calcmode="lin" valueType="num">
                                      <p:cBhvr>
                                        <p:cTn id="26" dur="996" tmFilter="0, 0; 0.125,0.2665; 0.25,0.4; 0.375,0.465; 0.5,0.5;  0.625,0.535; 0.75,0.6; 0.875,0.7335; 1,1">
                                          <p:stCondLst>
                                            <p:cond delay="996"/>
                                          </p:stCondLst>
                                        </p:cTn>
                                        <p:tgtEl>
                                          <p:spTgt spid="4">
                                            <p:graphicEl>
                                              <a:dgm id="{BDCE67E9-5DC6-4CB4-A489-F822525956BC}"/>
                                            </p:graphicEl>
                                          </p:spTgt>
                                        </p:tgtEl>
                                        <p:attrNameLst>
                                          <p:attrName>ppt_y</p:attrName>
                                        </p:attrNameLst>
                                      </p:cBhvr>
                                      <p:tavLst>
                                        <p:tav tm="0" fmla="#ppt_y-sin(pi*$)/9">
                                          <p:val>
                                            <p:fltVal val="0"/>
                                          </p:val>
                                        </p:tav>
                                        <p:tav tm="100000">
                                          <p:val>
                                            <p:fltVal val="1"/>
                                          </p:val>
                                        </p:tav>
                                      </p:tavLst>
                                    </p:anim>
                                    <p:anim calcmode="lin" valueType="num">
                                      <p:cBhvr>
                                        <p:cTn id="27" dur="498" tmFilter="0, 0; 0.125,0.2665; 0.25,0.4; 0.375,0.465; 0.5,0.5;  0.625,0.535; 0.75,0.6; 0.875,0.7335; 1,1">
                                          <p:stCondLst>
                                            <p:cond delay="1986"/>
                                          </p:stCondLst>
                                        </p:cTn>
                                        <p:tgtEl>
                                          <p:spTgt spid="4">
                                            <p:graphicEl>
                                              <a:dgm id="{BDCE67E9-5DC6-4CB4-A489-F822525956BC}"/>
                                            </p:graphicEl>
                                          </p:spTgt>
                                        </p:tgtEl>
                                        <p:attrNameLst>
                                          <p:attrName>ppt_y</p:attrName>
                                        </p:attrNameLst>
                                      </p:cBhvr>
                                      <p:tavLst>
                                        <p:tav tm="0" fmla="#ppt_y-sin(pi*$)/27">
                                          <p:val>
                                            <p:fltVal val="0"/>
                                          </p:val>
                                        </p:tav>
                                        <p:tav tm="100000">
                                          <p:val>
                                            <p:fltVal val="1"/>
                                          </p:val>
                                        </p:tav>
                                      </p:tavLst>
                                    </p:anim>
                                    <p:anim calcmode="lin" valueType="num">
                                      <p:cBhvr>
                                        <p:cTn id="28" dur="246" tmFilter="0, 0; 0.125,0.2665; 0.25,0.4; 0.375,0.465; 0.5,0.5;  0.625,0.535; 0.75,0.6; 0.875,0.7335; 1,1">
                                          <p:stCondLst>
                                            <p:cond delay="2484"/>
                                          </p:stCondLst>
                                        </p:cTn>
                                        <p:tgtEl>
                                          <p:spTgt spid="4">
                                            <p:graphicEl>
                                              <a:dgm id="{BDCE67E9-5DC6-4CB4-A489-F822525956BC}"/>
                                            </p:graphicEl>
                                          </p:spTgt>
                                        </p:tgtEl>
                                        <p:attrNameLst>
                                          <p:attrName>ppt_y</p:attrName>
                                        </p:attrNameLst>
                                      </p:cBhvr>
                                      <p:tavLst>
                                        <p:tav tm="0" fmla="#ppt_y-sin(pi*$)/81">
                                          <p:val>
                                            <p:fltVal val="0"/>
                                          </p:val>
                                        </p:tav>
                                        <p:tav tm="100000">
                                          <p:val>
                                            <p:fltVal val="1"/>
                                          </p:val>
                                        </p:tav>
                                      </p:tavLst>
                                    </p:anim>
                                    <p:animScale>
                                      <p:cBhvr>
                                        <p:cTn id="29" dur="39">
                                          <p:stCondLst>
                                            <p:cond delay="975"/>
                                          </p:stCondLst>
                                        </p:cTn>
                                        <p:tgtEl>
                                          <p:spTgt spid="4">
                                            <p:graphicEl>
                                              <a:dgm id="{BDCE67E9-5DC6-4CB4-A489-F822525956BC}"/>
                                            </p:graphicEl>
                                          </p:spTgt>
                                        </p:tgtEl>
                                      </p:cBhvr>
                                      <p:to x="100000" y="60000"/>
                                    </p:animScale>
                                    <p:animScale>
                                      <p:cBhvr>
                                        <p:cTn id="30" dur="249" decel="50000">
                                          <p:stCondLst>
                                            <p:cond delay="1014"/>
                                          </p:stCondLst>
                                        </p:cTn>
                                        <p:tgtEl>
                                          <p:spTgt spid="4">
                                            <p:graphicEl>
                                              <a:dgm id="{BDCE67E9-5DC6-4CB4-A489-F822525956BC}"/>
                                            </p:graphicEl>
                                          </p:spTgt>
                                        </p:tgtEl>
                                      </p:cBhvr>
                                      <p:to x="100000" y="100000"/>
                                    </p:animScale>
                                    <p:animScale>
                                      <p:cBhvr>
                                        <p:cTn id="31" dur="39">
                                          <p:stCondLst>
                                            <p:cond delay="1968"/>
                                          </p:stCondLst>
                                        </p:cTn>
                                        <p:tgtEl>
                                          <p:spTgt spid="4">
                                            <p:graphicEl>
                                              <a:dgm id="{BDCE67E9-5DC6-4CB4-A489-F822525956BC}"/>
                                            </p:graphicEl>
                                          </p:spTgt>
                                        </p:tgtEl>
                                      </p:cBhvr>
                                      <p:to x="100000" y="80000"/>
                                    </p:animScale>
                                    <p:animScale>
                                      <p:cBhvr>
                                        <p:cTn id="32" dur="249" decel="50000">
                                          <p:stCondLst>
                                            <p:cond delay="2007"/>
                                          </p:stCondLst>
                                        </p:cTn>
                                        <p:tgtEl>
                                          <p:spTgt spid="4">
                                            <p:graphicEl>
                                              <a:dgm id="{BDCE67E9-5DC6-4CB4-A489-F822525956BC}"/>
                                            </p:graphicEl>
                                          </p:spTgt>
                                        </p:tgtEl>
                                      </p:cBhvr>
                                      <p:to x="100000" y="100000"/>
                                    </p:animScale>
                                    <p:animScale>
                                      <p:cBhvr>
                                        <p:cTn id="33" dur="39">
                                          <p:stCondLst>
                                            <p:cond delay="2463"/>
                                          </p:stCondLst>
                                        </p:cTn>
                                        <p:tgtEl>
                                          <p:spTgt spid="4">
                                            <p:graphicEl>
                                              <a:dgm id="{BDCE67E9-5DC6-4CB4-A489-F822525956BC}"/>
                                            </p:graphicEl>
                                          </p:spTgt>
                                        </p:tgtEl>
                                      </p:cBhvr>
                                      <p:to x="100000" y="90000"/>
                                    </p:animScale>
                                    <p:animScale>
                                      <p:cBhvr>
                                        <p:cTn id="34" dur="249" decel="50000">
                                          <p:stCondLst>
                                            <p:cond delay="2502"/>
                                          </p:stCondLst>
                                        </p:cTn>
                                        <p:tgtEl>
                                          <p:spTgt spid="4">
                                            <p:graphicEl>
                                              <a:dgm id="{BDCE67E9-5DC6-4CB4-A489-F822525956BC}"/>
                                            </p:graphicEl>
                                          </p:spTgt>
                                        </p:tgtEl>
                                      </p:cBhvr>
                                      <p:to x="100000" y="100000"/>
                                    </p:animScale>
                                    <p:animScale>
                                      <p:cBhvr>
                                        <p:cTn id="35" dur="39">
                                          <p:stCondLst>
                                            <p:cond delay="2712"/>
                                          </p:stCondLst>
                                        </p:cTn>
                                        <p:tgtEl>
                                          <p:spTgt spid="4">
                                            <p:graphicEl>
                                              <a:dgm id="{BDCE67E9-5DC6-4CB4-A489-F822525956BC}"/>
                                            </p:graphicEl>
                                          </p:spTgt>
                                        </p:tgtEl>
                                      </p:cBhvr>
                                      <p:to x="100000" y="95000"/>
                                    </p:animScale>
                                    <p:animScale>
                                      <p:cBhvr>
                                        <p:cTn id="36" dur="249" decel="50000">
                                          <p:stCondLst>
                                            <p:cond delay="2751"/>
                                          </p:stCondLst>
                                        </p:cTn>
                                        <p:tgtEl>
                                          <p:spTgt spid="4">
                                            <p:graphicEl>
                                              <a:dgm id="{BDCE67E9-5DC6-4CB4-A489-F822525956BC}"/>
                                            </p:graphicEl>
                                          </p:spTgt>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26" presetClass="entr" presetSubtype="0" fill="hold" grpId="0" nodeType="clickEffect">
                                  <p:stCondLst>
                                    <p:cond delay="0"/>
                                  </p:stCondLst>
                                  <p:childTnLst>
                                    <p:set>
                                      <p:cBhvr>
                                        <p:cTn id="40" dur="1" fill="hold">
                                          <p:stCondLst>
                                            <p:cond delay="0"/>
                                          </p:stCondLst>
                                        </p:cTn>
                                        <p:tgtEl>
                                          <p:spTgt spid="4">
                                            <p:graphicEl>
                                              <a:dgm id="{380ED543-D4CD-4024-915B-50C40B4F006A}"/>
                                            </p:graphicEl>
                                          </p:spTgt>
                                        </p:tgtEl>
                                        <p:attrNameLst>
                                          <p:attrName>style.visibility</p:attrName>
                                        </p:attrNameLst>
                                      </p:cBhvr>
                                      <p:to>
                                        <p:strVal val="visible"/>
                                      </p:to>
                                    </p:set>
                                    <p:animEffect transition="in" filter="wipe(down)">
                                      <p:cBhvr>
                                        <p:cTn id="41" dur="870">
                                          <p:stCondLst>
                                            <p:cond delay="0"/>
                                          </p:stCondLst>
                                        </p:cTn>
                                        <p:tgtEl>
                                          <p:spTgt spid="4">
                                            <p:graphicEl>
                                              <a:dgm id="{380ED543-D4CD-4024-915B-50C40B4F006A}"/>
                                            </p:graphicEl>
                                          </p:spTgt>
                                        </p:tgtEl>
                                      </p:cBhvr>
                                    </p:animEffect>
                                    <p:anim calcmode="lin" valueType="num">
                                      <p:cBhvr>
                                        <p:cTn id="42" dur="2733" tmFilter="0,0; 0.14,0.36; 0.43,0.73; 0.71,0.91; 1.0,1.0">
                                          <p:stCondLst>
                                            <p:cond delay="0"/>
                                          </p:stCondLst>
                                        </p:cTn>
                                        <p:tgtEl>
                                          <p:spTgt spid="4">
                                            <p:graphicEl>
                                              <a:dgm id="{380ED543-D4CD-4024-915B-50C40B4F006A}"/>
                                            </p:graphicEl>
                                          </p:spTgt>
                                        </p:tgtEl>
                                        <p:attrNameLst>
                                          <p:attrName>ppt_x</p:attrName>
                                        </p:attrNameLst>
                                      </p:cBhvr>
                                      <p:tavLst>
                                        <p:tav tm="0">
                                          <p:val>
                                            <p:strVal val="#ppt_x-0.25"/>
                                          </p:val>
                                        </p:tav>
                                        <p:tav tm="100000">
                                          <p:val>
                                            <p:strVal val="#ppt_x"/>
                                          </p:val>
                                        </p:tav>
                                      </p:tavLst>
                                    </p:anim>
                                    <p:anim calcmode="lin" valueType="num">
                                      <p:cBhvr>
                                        <p:cTn id="43" dur="996" tmFilter="0.0,0.0; 0.25,0.07; 0.50,0.2; 0.75,0.467; 1.0,1.0">
                                          <p:stCondLst>
                                            <p:cond delay="0"/>
                                          </p:stCondLst>
                                        </p:cTn>
                                        <p:tgtEl>
                                          <p:spTgt spid="4">
                                            <p:graphicEl>
                                              <a:dgm id="{380ED543-D4CD-4024-915B-50C40B4F006A}"/>
                                            </p:graphicEl>
                                          </p:spTgt>
                                        </p:tgtEl>
                                        <p:attrNameLst>
                                          <p:attrName>ppt_y</p:attrName>
                                        </p:attrNameLst>
                                      </p:cBhvr>
                                      <p:tavLst>
                                        <p:tav tm="0" fmla="#ppt_y-sin(pi*$)/3">
                                          <p:val>
                                            <p:fltVal val="0.5"/>
                                          </p:val>
                                        </p:tav>
                                        <p:tav tm="100000">
                                          <p:val>
                                            <p:fltVal val="1"/>
                                          </p:val>
                                        </p:tav>
                                      </p:tavLst>
                                    </p:anim>
                                    <p:anim calcmode="lin" valueType="num">
                                      <p:cBhvr>
                                        <p:cTn id="44" dur="996" tmFilter="0, 0; 0.125,0.2665; 0.25,0.4; 0.375,0.465; 0.5,0.5;  0.625,0.535; 0.75,0.6; 0.875,0.7335; 1,1">
                                          <p:stCondLst>
                                            <p:cond delay="996"/>
                                          </p:stCondLst>
                                        </p:cTn>
                                        <p:tgtEl>
                                          <p:spTgt spid="4">
                                            <p:graphicEl>
                                              <a:dgm id="{380ED543-D4CD-4024-915B-50C40B4F006A}"/>
                                            </p:graphicEl>
                                          </p:spTgt>
                                        </p:tgtEl>
                                        <p:attrNameLst>
                                          <p:attrName>ppt_y</p:attrName>
                                        </p:attrNameLst>
                                      </p:cBhvr>
                                      <p:tavLst>
                                        <p:tav tm="0" fmla="#ppt_y-sin(pi*$)/9">
                                          <p:val>
                                            <p:fltVal val="0"/>
                                          </p:val>
                                        </p:tav>
                                        <p:tav tm="100000">
                                          <p:val>
                                            <p:fltVal val="1"/>
                                          </p:val>
                                        </p:tav>
                                      </p:tavLst>
                                    </p:anim>
                                    <p:anim calcmode="lin" valueType="num">
                                      <p:cBhvr>
                                        <p:cTn id="45" dur="498" tmFilter="0, 0; 0.125,0.2665; 0.25,0.4; 0.375,0.465; 0.5,0.5;  0.625,0.535; 0.75,0.6; 0.875,0.7335; 1,1">
                                          <p:stCondLst>
                                            <p:cond delay="1986"/>
                                          </p:stCondLst>
                                        </p:cTn>
                                        <p:tgtEl>
                                          <p:spTgt spid="4">
                                            <p:graphicEl>
                                              <a:dgm id="{380ED543-D4CD-4024-915B-50C40B4F006A}"/>
                                            </p:graphicEl>
                                          </p:spTgt>
                                        </p:tgtEl>
                                        <p:attrNameLst>
                                          <p:attrName>ppt_y</p:attrName>
                                        </p:attrNameLst>
                                      </p:cBhvr>
                                      <p:tavLst>
                                        <p:tav tm="0" fmla="#ppt_y-sin(pi*$)/27">
                                          <p:val>
                                            <p:fltVal val="0"/>
                                          </p:val>
                                        </p:tav>
                                        <p:tav tm="100000">
                                          <p:val>
                                            <p:fltVal val="1"/>
                                          </p:val>
                                        </p:tav>
                                      </p:tavLst>
                                    </p:anim>
                                    <p:anim calcmode="lin" valueType="num">
                                      <p:cBhvr>
                                        <p:cTn id="46" dur="246" tmFilter="0, 0; 0.125,0.2665; 0.25,0.4; 0.375,0.465; 0.5,0.5;  0.625,0.535; 0.75,0.6; 0.875,0.7335; 1,1">
                                          <p:stCondLst>
                                            <p:cond delay="2484"/>
                                          </p:stCondLst>
                                        </p:cTn>
                                        <p:tgtEl>
                                          <p:spTgt spid="4">
                                            <p:graphicEl>
                                              <a:dgm id="{380ED543-D4CD-4024-915B-50C40B4F006A}"/>
                                            </p:graphicEl>
                                          </p:spTgt>
                                        </p:tgtEl>
                                        <p:attrNameLst>
                                          <p:attrName>ppt_y</p:attrName>
                                        </p:attrNameLst>
                                      </p:cBhvr>
                                      <p:tavLst>
                                        <p:tav tm="0" fmla="#ppt_y-sin(pi*$)/81">
                                          <p:val>
                                            <p:fltVal val="0"/>
                                          </p:val>
                                        </p:tav>
                                        <p:tav tm="100000">
                                          <p:val>
                                            <p:fltVal val="1"/>
                                          </p:val>
                                        </p:tav>
                                      </p:tavLst>
                                    </p:anim>
                                    <p:animScale>
                                      <p:cBhvr>
                                        <p:cTn id="47" dur="39">
                                          <p:stCondLst>
                                            <p:cond delay="975"/>
                                          </p:stCondLst>
                                        </p:cTn>
                                        <p:tgtEl>
                                          <p:spTgt spid="4">
                                            <p:graphicEl>
                                              <a:dgm id="{380ED543-D4CD-4024-915B-50C40B4F006A}"/>
                                            </p:graphicEl>
                                          </p:spTgt>
                                        </p:tgtEl>
                                      </p:cBhvr>
                                      <p:to x="100000" y="60000"/>
                                    </p:animScale>
                                    <p:animScale>
                                      <p:cBhvr>
                                        <p:cTn id="48" dur="249" decel="50000">
                                          <p:stCondLst>
                                            <p:cond delay="1014"/>
                                          </p:stCondLst>
                                        </p:cTn>
                                        <p:tgtEl>
                                          <p:spTgt spid="4">
                                            <p:graphicEl>
                                              <a:dgm id="{380ED543-D4CD-4024-915B-50C40B4F006A}"/>
                                            </p:graphicEl>
                                          </p:spTgt>
                                        </p:tgtEl>
                                      </p:cBhvr>
                                      <p:to x="100000" y="100000"/>
                                    </p:animScale>
                                    <p:animScale>
                                      <p:cBhvr>
                                        <p:cTn id="49" dur="39">
                                          <p:stCondLst>
                                            <p:cond delay="1968"/>
                                          </p:stCondLst>
                                        </p:cTn>
                                        <p:tgtEl>
                                          <p:spTgt spid="4">
                                            <p:graphicEl>
                                              <a:dgm id="{380ED543-D4CD-4024-915B-50C40B4F006A}"/>
                                            </p:graphicEl>
                                          </p:spTgt>
                                        </p:tgtEl>
                                      </p:cBhvr>
                                      <p:to x="100000" y="80000"/>
                                    </p:animScale>
                                    <p:animScale>
                                      <p:cBhvr>
                                        <p:cTn id="50" dur="249" decel="50000">
                                          <p:stCondLst>
                                            <p:cond delay="2007"/>
                                          </p:stCondLst>
                                        </p:cTn>
                                        <p:tgtEl>
                                          <p:spTgt spid="4">
                                            <p:graphicEl>
                                              <a:dgm id="{380ED543-D4CD-4024-915B-50C40B4F006A}"/>
                                            </p:graphicEl>
                                          </p:spTgt>
                                        </p:tgtEl>
                                      </p:cBhvr>
                                      <p:to x="100000" y="100000"/>
                                    </p:animScale>
                                    <p:animScale>
                                      <p:cBhvr>
                                        <p:cTn id="51" dur="39">
                                          <p:stCondLst>
                                            <p:cond delay="2463"/>
                                          </p:stCondLst>
                                        </p:cTn>
                                        <p:tgtEl>
                                          <p:spTgt spid="4">
                                            <p:graphicEl>
                                              <a:dgm id="{380ED543-D4CD-4024-915B-50C40B4F006A}"/>
                                            </p:graphicEl>
                                          </p:spTgt>
                                        </p:tgtEl>
                                      </p:cBhvr>
                                      <p:to x="100000" y="90000"/>
                                    </p:animScale>
                                    <p:animScale>
                                      <p:cBhvr>
                                        <p:cTn id="52" dur="249" decel="50000">
                                          <p:stCondLst>
                                            <p:cond delay="2502"/>
                                          </p:stCondLst>
                                        </p:cTn>
                                        <p:tgtEl>
                                          <p:spTgt spid="4">
                                            <p:graphicEl>
                                              <a:dgm id="{380ED543-D4CD-4024-915B-50C40B4F006A}"/>
                                            </p:graphicEl>
                                          </p:spTgt>
                                        </p:tgtEl>
                                      </p:cBhvr>
                                      <p:to x="100000" y="100000"/>
                                    </p:animScale>
                                    <p:animScale>
                                      <p:cBhvr>
                                        <p:cTn id="53" dur="39">
                                          <p:stCondLst>
                                            <p:cond delay="2712"/>
                                          </p:stCondLst>
                                        </p:cTn>
                                        <p:tgtEl>
                                          <p:spTgt spid="4">
                                            <p:graphicEl>
                                              <a:dgm id="{380ED543-D4CD-4024-915B-50C40B4F006A}"/>
                                            </p:graphicEl>
                                          </p:spTgt>
                                        </p:tgtEl>
                                      </p:cBhvr>
                                      <p:to x="100000" y="95000"/>
                                    </p:animScale>
                                    <p:animScale>
                                      <p:cBhvr>
                                        <p:cTn id="54" dur="249" decel="50000">
                                          <p:stCondLst>
                                            <p:cond delay="2751"/>
                                          </p:stCondLst>
                                        </p:cTn>
                                        <p:tgtEl>
                                          <p:spTgt spid="4">
                                            <p:graphicEl>
                                              <a:dgm id="{380ED543-D4CD-4024-915B-50C40B4F006A}"/>
                                            </p:graphicEl>
                                          </p:spTgt>
                                        </p:tgtEl>
                                      </p:cBhvr>
                                      <p:to x="100000" y="100000"/>
                                    </p:animScale>
                                  </p:childTnLst>
                                </p:cTn>
                              </p:par>
                              <p:par>
                                <p:cTn id="55" presetID="26" presetClass="entr" presetSubtype="0" fill="hold" grpId="0" nodeType="withEffect">
                                  <p:stCondLst>
                                    <p:cond delay="0"/>
                                  </p:stCondLst>
                                  <p:childTnLst>
                                    <p:set>
                                      <p:cBhvr>
                                        <p:cTn id="56" dur="1" fill="hold">
                                          <p:stCondLst>
                                            <p:cond delay="0"/>
                                          </p:stCondLst>
                                        </p:cTn>
                                        <p:tgtEl>
                                          <p:spTgt spid="4">
                                            <p:graphicEl>
                                              <a:dgm id="{CB76049A-C35D-4B8B-9696-EFBC9A043181}"/>
                                            </p:graphicEl>
                                          </p:spTgt>
                                        </p:tgtEl>
                                        <p:attrNameLst>
                                          <p:attrName>style.visibility</p:attrName>
                                        </p:attrNameLst>
                                      </p:cBhvr>
                                      <p:to>
                                        <p:strVal val="visible"/>
                                      </p:to>
                                    </p:set>
                                    <p:animEffect transition="in" filter="wipe(down)">
                                      <p:cBhvr>
                                        <p:cTn id="57" dur="870">
                                          <p:stCondLst>
                                            <p:cond delay="0"/>
                                          </p:stCondLst>
                                        </p:cTn>
                                        <p:tgtEl>
                                          <p:spTgt spid="4">
                                            <p:graphicEl>
                                              <a:dgm id="{CB76049A-C35D-4B8B-9696-EFBC9A043181}"/>
                                            </p:graphicEl>
                                          </p:spTgt>
                                        </p:tgtEl>
                                      </p:cBhvr>
                                    </p:animEffect>
                                    <p:anim calcmode="lin" valueType="num">
                                      <p:cBhvr>
                                        <p:cTn id="58" dur="2733" tmFilter="0,0; 0.14,0.36; 0.43,0.73; 0.71,0.91; 1.0,1.0">
                                          <p:stCondLst>
                                            <p:cond delay="0"/>
                                          </p:stCondLst>
                                        </p:cTn>
                                        <p:tgtEl>
                                          <p:spTgt spid="4">
                                            <p:graphicEl>
                                              <a:dgm id="{CB76049A-C35D-4B8B-9696-EFBC9A043181}"/>
                                            </p:graphicEl>
                                          </p:spTgt>
                                        </p:tgtEl>
                                        <p:attrNameLst>
                                          <p:attrName>ppt_x</p:attrName>
                                        </p:attrNameLst>
                                      </p:cBhvr>
                                      <p:tavLst>
                                        <p:tav tm="0">
                                          <p:val>
                                            <p:strVal val="#ppt_x-0.25"/>
                                          </p:val>
                                        </p:tav>
                                        <p:tav tm="100000">
                                          <p:val>
                                            <p:strVal val="#ppt_x"/>
                                          </p:val>
                                        </p:tav>
                                      </p:tavLst>
                                    </p:anim>
                                    <p:anim calcmode="lin" valueType="num">
                                      <p:cBhvr>
                                        <p:cTn id="59" dur="996" tmFilter="0.0,0.0; 0.25,0.07; 0.50,0.2; 0.75,0.467; 1.0,1.0">
                                          <p:stCondLst>
                                            <p:cond delay="0"/>
                                          </p:stCondLst>
                                        </p:cTn>
                                        <p:tgtEl>
                                          <p:spTgt spid="4">
                                            <p:graphicEl>
                                              <a:dgm id="{CB76049A-C35D-4B8B-9696-EFBC9A043181}"/>
                                            </p:graphicEl>
                                          </p:spTgt>
                                        </p:tgtEl>
                                        <p:attrNameLst>
                                          <p:attrName>ppt_y</p:attrName>
                                        </p:attrNameLst>
                                      </p:cBhvr>
                                      <p:tavLst>
                                        <p:tav tm="0" fmla="#ppt_y-sin(pi*$)/3">
                                          <p:val>
                                            <p:fltVal val="0.5"/>
                                          </p:val>
                                        </p:tav>
                                        <p:tav tm="100000">
                                          <p:val>
                                            <p:fltVal val="1"/>
                                          </p:val>
                                        </p:tav>
                                      </p:tavLst>
                                    </p:anim>
                                    <p:anim calcmode="lin" valueType="num">
                                      <p:cBhvr>
                                        <p:cTn id="60" dur="996" tmFilter="0, 0; 0.125,0.2665; 0.25,0.4; 0.375,0.465; 0.5,0.5;  0.625,0.535; 0.75,0.6; 0.875,0.7335; 1,1">
                                          <p:stCondLst>
                                            <p:cond delay="996"/>
                                          </p:stCondLst>
                                        </p:cTn>
                                        <p:tgtEl>
                                          <p:spTgt spid="4">
                                            <p:graphicEl>
                                              <a:dgm id="{CB76049A-C35D-4B8B-9696-EFBC9A043181}"/>
                                            </p:graphicEl>
                                          </p:spTgt>
                                        </p:tgtEl>
                                        <p:attrNameLst>
                                          <p:attrName>ppt_y</p:attrName>
                                        </p:attrNameLst>
                                      </p:cBhvr>
                                      <p:tavLst>
                                        <p:tav tm="0" fmla="#ppt_y-sin(pi*$)/9">
                                          <p:val>
                                            <p:fltVal val="0"/>
                                          </p:val>
                                        </p:tav>
                                        <p:tav tm="100000">
                                          <p:val>
                                            <p:fltVal val="1"/>
                                          </p:val>
                                        </p:tav>
                                      </p:tavLst>
                                    </p:anim>
                                    <p:anim calcmode="lin" valueType="num">
                                      <p:cBhvr>
                                        <p:cTn id="61" dur="498" tmFilter="0, 0; 0.125,0.2665; 0.25,0.4; 0.375,0.465; 0.5,0.5;  0.625,0.535; 0.75,0.6; 0.875,0.7335; 1,1">
                                          <p:stCondLst>
                                            <p:cond delay="1986"/>
                                          </p:stCondLst>
                                        </p:cTn>
                                        <p:tgtEl>
                                          <p:spTgt spid="4">
                                            <p:graphicEl>
                                              <a:dgm id="{CB76049A-C35D-4B8B-9696-EFBC9A043181}"/>
                                            </p:graphicEl>
                                          </p:spTgt>
                                        </p:tgtEl>
                                        <p:attrNameLst>
                                          <p:attrName>ppt_y</p:attrName>
                                        </p:attrNameLst>
                                      </p:cBhvr>
                                      <p:tavLst>
                                        <p:tav tm="0" fmla="#ppt_y-sin(pi*$)/27">
                                          <p:val>
                                            <p:fltVal val="0"/>
                                          </p:val>
                                        </p:tav>
                                        <p:tav tm="100000">
                                          <p:val>
                                            <p:fltVal val="1"/>
                                          </p:val>
                                        </p:tav>
                                      </p:tavLst>
                                    </p:anim>
                                    <p:anim calcmode="lin" valueType="num">
                                      <p:cBhvr>
                                        <p:cTn id="62" dur="246" tmFilter="0, 0; 0.125,0.2665; 0.25,0.4; 0.375,0.465; 0.5,0.5;  0.625,0.535; 0.75,0.6; 0.875,0.7335; 1,1">
                                          <p:stCondLst>
                                            <p:cond delay="2484"/>
                                          </p:stCondLst>
                                        </p:cTn>
                                        <p:tgtEl>
                                          <p:spTgt spid="4">
                                            <p:graphicEl>
                                              <a:dgm id="{CB76049A-C35D-4B8B-9696-EFBC9A043181}"/>
                                            </p:graphicEl>
                                          </p:spTgt>
                                        </p:tgtEl>
                                        <p:attrNameLst>
                                          <p:attrName>ppt_y</p:attrName>
                                        </p:attrNameLst>
                                      </p:cBhvr>
                                      <p:tavLst>
                                        <p:tav tm="0" fmla="#ppt_y-sin(pi*$)/81">
                                          <p:val>
                                            <p:fltVal val="0"/>
                                          </p:val>
                                        </p:tav>
                                        <p:tav tm="100000">
                                          <p:val>
                                            <p:fltVal val="1"/>
                                          </p:val>
                                        </p:tav>
                                      </p:tavLst>
                                    </p:anim>
                                    <p:animScale>
                                      <p:cBhvr>
                                        <p:cTn id="63" dur="39">
                                          <p:stCondLst>
                                            <p:cond delay="975"/>
                                          </p:stCondLst>
                                        </p:cTn>
                                        <p:tgtEl>
                                          <p:spTgt spid="4">
                                            <p:graphicEl>
                                              <a:dgm id="{CB76049A-C35D-4B8B-9696-EFBC9A043181}"/>
                                            </p:graphicEl>
                                          </p:spTgt>
                                        </p:tgtEl>
                                      </p:cBhvr>
                                      <p:to x="100000" y="60000"/>
                                    </p:animScale>
                                    <p:animScale>
                                      <p:cBhvr>
                                        <p:cTn id="64" dur="249" decel="50000">
                                          <p:stCondLst>
                                            <p:cond delay="1014"/>
                                          </p:stCondLst>
                                        </p:cTn>
                                        <p:tgtEl>
                                          <p:spTgt spid="4">
                                            <p:graphicEl>
                                              <a:dgm id="{CB76049A-C35D-4B8B-9696-EFBC9A043181}"/>
                                            </p:graphicEl>
                                          </p:spTgt>
                                        </p:tgtEl>
                                      </p:cBhvr>
                                      <p:to x="100000" y="100000"/>
                                    </p:animScale>
                                    <p:animScale>
                                      <p:cBhvr>
                                        <p:cTn id="65" dur="39">
                                          <p:stCondLst>
                                            <p:cond delay="1968"/>
                                          </p:stCondLst>
                                        </p:cTn>
                                        <p:tgtEl>
                                          <p:spTgt spid="4">
                                            <p:graphicEl>
                                              <a:dgm id="{CB76049A-C35D-4B8B-9696-EFBC9A043181}"/>
                                            </p:graphicEl>
                                          </p:spTgt>
                                        </p:tgtEl>
                                      </p:cBhvr>
                                      <p:to x="100000" y="80000"/>
                                    </p:animScale>
                                    <p:animScale>
                                      <p:cBhvr>
                                        <p:cTn id="66" dur="249" decel="50000">
                                          <p:stCondLst>
                                            <p:cond delay="2007"/>
                                          </p:stCondLst>
                                        </p:cTn>
                                        <p:tgtEl>
                                          <p:spTgt spid="4">
                                            <p:graphicEl>
                                              <a:dgm id="{CB76049A-C35D-4B8B-9696-EFBC9A043181}"/>
                                            </p:graphicEl>
                                          </p:spTgt>
                                        </p:tgtEl>
                                      </p:cBhvr>
                                      <p:to x="100000" y="100000"/>
                                    </p:animScale>
                                    <p:animScale>
                                      <p:cBhvr>
                                        <p:cTn id="67" dur="39">
                                          <p:stCondLst>
                                            <p:cond delay="2463"/>
                                          </p:stCondLst>
                                        </p:cTn>
                                        <p:tgtEl>
                                          <p:spTgt spid="4">
                                            <p:graphicEl>
                                              <a:dgm id="{CB76049A-C35D-4B8B-9696-EFBC9A043181}"/>
                                            </p:graphicEl>
                                          </p:spTgt>
                                        </p:tgtEl>
                                      </p:cBhvr>
                                      <p:to x="100000" y="90000"/>
                                    </p:animScale>
                                    <p:animScale>
                                      <p:cBhvr>
                                        <p:cTn id="68" dur="249" decel="50000">
                                          <p:stCondLst>
                                            <p:cond delay="2502"/>
                                          </p:stCondLst>
                                        </p:cTn>
                                        <p:tgtEl>
                                          <p:spTgt spid="4">
                                            <p:graphicEl>
                                              <a:dgm id="{CB76049A-C35D-4B8B-9696-EFBC9A043181}"/>
                                            </p:graphicEl>
                                          </p:spTgt>
                                        </p:tgtEl>
                                      </p:cBhvr>
                                      <p:to x="100000" y="100000"/>
                                    </p:animScale>
                                    <p:animScale>
                                      <p:cBhvr>
                                        <p:cTn id="69" dur="39">
                                          <p:stCondLst>
                                            <p:cond delay="2712"/>
                                          </p:stCondLst>
                                        </p:cTn>
                                        <p:tgtEl>
                                          <p:spTgt spid="4">
                                            <p:graphicEl>
                                              <a:dgm id="{CB76049A-C35D-4B8B-9696-EFBC9A043181}"/>
                                            </p:graphicEl>
                                          </p:spTgt>
                                        </p:tgtEl>
                                      </p:cBhvr>
                                      <p:to x="100000" y="95000"/>
                                    </p:animScale>
                                    <p:animScale>
                                      <p:cBhvr>
                                        <p:cTn id="70" dur="249" decel="50000">
                                          <p:stCondLst>
                                            <p:cond delay="2751"/>
                                          </p:stCondLst>
                                        </p:cTn>
                                        <p:tgtEl>
                                          <p:spTgt spid="4">
                                            <p:graphicEl>
                                              <a:dgm id="{CB76049A-C35D-4B8B-9696-EFBC9A043181}"/>
                                            </p:graphicEl>
                                          </p:spTgt>
                                        </p:tgtEl>
                                      </p:cBhvr>
                                      <p:to x="100000" y="100000"/>
                                    </p:animScale>
                                  </p:childTnLst>
                                </p:cTn>
                              </p:par>
                            </p:childTnLst>
                          </p:cTn>
                        </p:par>
                      </p:childTnLst>
                    </p:cTn>
                  </p:par>
                  <p:par>
                    <p:cTn id="71" fill="hold">
                      <p:stCondLst>
                        <p:cond delay="indefinite"/>
                      </p:stCondLst>
                      <p:childTnLst>
                        <p:par>
                          <p:cTn id="72" fill="hold">
                            <p:stCondLst>
                              <p:cond delay="0"/>
                            </p:stCondLst>
                            <p:childTnLst>
                              <p:par>
                                <p:cTn id="73" presetID="26" presetClass="entr" presetSubtype="0" fill="hold" grpId="0" nodeType="clickEffect">
                                  <p:stCondLst>
                                    <p:cond delay="0"/>
                                  </p:stCondLst>
                                  <p:childTnLst>
                                    <p:set>
                                      <p:cBhvr>
                                        <p:cTn id="74" dur="1" fill="hold">
                                          <p:stCondLst>
                                            <p:cond delay="0"/>
                                          </p:stCondLst>
                                        </p:cTn>
                                        <p:tgtEl>
                                          <p:spTgt spid="4">
                                            <p:graphicEl>
                                              <a:dgm id="{7BE93C5E-19A9-48BA-A353-A82527F4C36F}"/>
                                            </p:graphicEl>
                                          </p:spTgt>
                                        </p:tgtEl>
                                        <p:attrNameLst>
                                          <p:attrName>style.visibility</p:attrName>
                                        </p:attrNameLst>
                                      </p:cBhvr>
                                      <p:to>
                                        <p:strVal val="visible"/>
                                      </p:to>
                                    </p:set>
                                    <p:animEffect transition="in" filter="wipe(down)">
                                      <p:cBhvr>
                                        <p:cTn id="75" dur="870">
                                          <p:stCondLst>
                                            <p:cond delay="0"/>
                                          </p:stCondLst>
                                        </p:cTn>
                                        <p:tgtEl>
                                          <p:spTgt spid="4">
                                            <p:graphicEl>
                                              <a:dgm id="{7BE93C5E-19A9-48BA-A353-A82527F4C36F}"/>
                                            </p:graphicEl>
                                          </p:spTgt>
                                        </p:tgtEl>
                                      </p:cBhvr>
                                    </p:animEffect>
                                    <p:anim calcmode="lin" valueType="num">
                                      <p:cBhvr>
                                        <p:cTn id="76" dur="2733" tmFilter="0,0; 0.14,0.36; 0.43,0.73; 0.71,0.91; 1.0,1.0">
                                          <p:stCondLst>
                                            <p:cond delay="0"/>
                                          </p:stCondLst>
                                        </p:cTn>
                                        <p:tgtEl>
                                          <p:spTgt spid="4">
                                            <p:graphicEl>
                                              <a:dgm id="{7BE93C5E-19A9-48BA-A353-A82527F4C36F}"/>
                                            </p:graphicEl>
                                          </p:spTgt>
                                        </p:tgtEl>
                                        <p:attrNameLst>
                                          <p:attrName>ppt_x</p:attrName>
                                        </p:attrNameLst>
                                      </p:cBhvr>
                                      <p:tavLst>
                                        <p:tav tm="0">
                                          <p:val>
                                            <p:strVal val="#ppt_x-0.25"/>
                                          </p:val>
                                        </p:tav>
                                        <p:tav tm="100000">
                                          <p:val>
                                            <p:strVal val="#ppt_x"/>
                                          </p:val>
                                        </p:tav>
                                      </p:tavLst>
                                    </p:anim>
                                    <p:anim calcmode="lin" valueType="num">
                                      <p:cBhvr>
                                        <p:cTn id="77" dur="996" tmFilter="0.0,0.0; 0.25,0.07; 0.50,0.2; 0.75,0.467; 1.0,1.0">
                                          <p:stCondLst>
                                            <p:cond delay="0"/>
                                          </p:stCondLst>
                                        </p:cTn>
                                        <p:tgtEl>
                                          <p:spTgt spid="4">
                                            <p:graphicEl>
                                              <a:dgm id="{7BE93C5E-19A9-48BA-A353-A82527F4C36F}"/>
                                            </p:graphicEl>
                                          </p:spTgt>
                                        </p:tgtEl>
                                        <p:attrNameLst>
                                          <p:attrName>ppt_y</p:attrName>
                                        </p:attrNameLst>
                                      </p:cBhvr>
                                      <p:tavLst>
                                        <p:tav tm="0" fmla="#ppt_y-sin(pi*$)/3">
                                          <p:val>
                                            <p:fltVal val="0.5"/>
                                          </p:val>
                                        </p:tav>
                                        <p:tav tm="100000">
                                          <p:val>
                                            <p:fltVal val="1"/>
                                          </p:val>
                                        </p:tav>
                                      </p:tavLst>
                                    </p:anim>
                                    <p:anim calcmode="lin" valueType="num">
                                      <p:cBhvr>
                                        <p:cTn id="78" dur="996" tmFilter="0, 0; 0.125,0.2665; 0.25,0.4; 0.375,0.465; 0.5,0.5;  0.625,0.535; 0.75,0.6; 0.875,0.7335; 1,1">
                                          <p:stCondLst>
                                            <p:cond delay="996"/>
                                          </p:stCondLst>
                                        </p:cTn>
                                        <p:tgtEl>
                                          <p:spTgt spid="4">
                                            <p:graphicEl>
                                              <a:dgm id="{7BE93C5E-19A9-48BA-A353-A82527F4C36F}"/>
                                            </p:graphicEl>
                                          </p:spTgt>
                                        </p:tgtEl>
                                        <p:attrNameLst>
                                          <p:attrName>ppt_y</p:attrName>
                                        </p:attrNameLst>
                                      </p:cBhvr>
                                      <p:tavLst>
                                        <p:tav tm="0" fmla="#ppt_y-sin(pi*$)/9">
                                          <p:val>
                                            <p:fltVal val="0"/>
                                          </p:val>
                                        </p:tav>
                                        <p:tav tm="100000">
                                          <p:val>
                                            <p:fltVal val="1"/>
                                          </p:val>
                                        </p:tav>
                                      </p:tavLst>
                                    </p:anim>
                                    <p:anim calcmode="lin" valueType="num">
                                      <p:cBhvr>
                                        <p:cTn id="79" dur="498" tmFilter="0, 0; 0.125,0.2665; 0.25,0.4; 0.375,0.465; 0.5,0.5;  0.625,0.535; 0.75,0.6; 0.875,0.7335; 1,1">
                                          <p:stCondLst>
                                            <p:cond delay="1986"/>
                                          </p:stCondLst>
                                        </p:cTn>
                                        <p:tgtEl>
                                          <p:spTgt spid="4">
                                            <p:graphicEl>
                                              <a:dgm id="{7BE93C5E-19A9-48BA-A353-A82527F4C36F}"/>
                                            </p:graphicEl>
                                          </p:spTgt>
                                        </p:tgtEl>
                                        <p:attrNameLst>
                                          <p:attrName>ppt_y</p:attrName>
                                        </p:attrNameLst>
                                      </p:cBhvr>
                                      <p:tavLst>
                                        <p:tav tm="0" fmla="#ppt_y-sin(pi*$)/27">
                                          <p:val>
                                            <p:fltVal val="0"/>
                                          </p:val>
                                        </p:tav>
                                        <p:tav tm="100000">
                                          <p:val>
                                            <p:fltVal val="1"/>
                                          </p:val>
                                        </p:tav>
                                      </p:tavLst>
                                    </p:anim>
                                    <p:anim calcmode="lin" valueType="num">
                                      <p:cBhvr>
                                        <p:cTn id="80" dur="246" tmFilter="0, 0; 0.125,0.2665; 0.25,0.4; 0.375,0.465; 0.5,0.5;  0.625,0.535; 0.75,0.6; 0.875,0.7335; 1,1">
                                          <p:stCondLst>
                                            <p:cond delay="2484"/>
                                          </p:stCondLst>
                                        </p:cTn>
                                        <p:tgtEl>
                                          <p:spTgt spid="4">
                                            <p:graphicEl>
                                              <a:dgm id="{7BE93C5E-19A9-48BA-A353-A82527F4C36F}"/>
                                            </p:graphicEl>
                                          </p:spTgt>
                                        </p:tgtEl>
                                        <p:attrNameLst>
                                          <p:attrName>ppt_y</p:attrName>
                                        </p:attrNameLst>
                                      </p:cBhvr>
                                      <p:tavLst>
                                        <p:tav tm="0" fmla="#ppt_y-sin(pi*$)/81">
                                          <p:val>
                                            <p:fltVal val="0"/>
                                          </p:val>
                                        </p:tav>
                                        <p:tav tm="100000">
                                          <p:val>
                                            <p:fltVal val="1"/>
                                          </p:val>
                                        </p:tav>
                                      </p:tavLst>
                                    </p:anim>
                                    <p:animScale>
                                      <p:cBhvr>
                                        <p:cTn id="81" dur="39">
                                          <p:stCondLst>
                                            <p:cond delay="975"/>
                                          </p:stCondLst>
                                        </p:cTn>
                                        <p:tgtEl>
                                          <p:spTgt spid="4">
                                            <p:graphicEl>
                                              <a:dgm id="{7BE93C5E-19A9-48BA-A353-A82527F4C36F}"/>
                                            </p:graphicEl>
                                          </p:spTgt>
                                        </p:tgtEl>
                                      </p:cBhvr>
                                      <p:to x="100000" y="60000"/>
                                    </p:animScale>
                                    <p:animScale>
                                      <p:cBhvr>
                                        <p:cTn id="82" dur="249" decel="50000">
                                          <p:stCondLst>
                                            <p:cond delay="1014"/>
                                          </p:stCondLst>
                                        </p:cTn>
                                        <p:tgtEl>
                                          <p:spTgt spid="4">
                                            <p:graphicEl>
                                              <a:dgm id="{7BE93C5E-19A9-48BA-A353-A82527F4C36F}"/>
                                            </p:graphicEl>
                                          </p:spTgt>
                                        </p:tgtEl>
                                      </p:cBhvr>
                                      <p:to x="100000" y="100000"/>
                                    </p:animScale>
                                    <p:animScale>
                                      <p:cBhvr>
                                        <p:cTn id="83" dur="39">
                                          <p:stCondLst>
                                            <p:cond delay="1968"/>
                                          </p:stCondLst>
                                        </p:cTn>
                                        <p:tgtEl>
                                          <p:spTgt spid="4">
                                            <p:graphicEl>
                                              <a:dgm id="{7BE93C5E-19A9-48BA-A353-A82527F4C36F}"/>
                                            </p:graphicEl>
                                          </p:spTgt>
                                        </p:tgtEl>
                                      </p:cBhvr>
                                      <p:to x="100000" y="80000"/>
                                    </p:animScale>
                                    <p:animScale>
                                      <p:cBhvr>
                                        <p:cTn id="84" dur="249" decel="50000">
                                          <p:stCondLst>
                                            <p:cond delay="2007"/>
                                          </p:stCondLst>
                                        </p:cTn>
                                        <p:tgtEl>
                                          <p:spTgt spid="4">
                                            <p:graphicEl>
                                              <a:dgm id="{7BE93C5E-19A9-48BA-A353-A82527F4C36F}"/>
                                            </p:graphicEl>
                                          </p:spTgt>
                                        </p:tgtEl>
                                      </p:cBhvr>
                                      <p:to x="100000" y="100000"/>
                                    </p:animScale>
                                    <p:animScale>
                                      <p:cBhvr>
                                        <p:cTn id="85" dur="39">
                                          <p:stCondLst>
                                            <p:cond delay="2463"/>
                                          </p:stCondLst>
                                        </p:cTn>
                                        <p:tgtEl>
                                          <p:spTgt spid="4">
                                            <p:graphicEl>
                                              <a:dgm id="{7BE93C5E-19A9-48BA-A353-A82527F4C36F}"/>
                                            </p:graphicEl>
                                          </p:spTgt>
                                        </p:tgtEl>
                                      </p:cBhvr>
                                      <p:to x="100000" y="90000"/>
                                    </p:animScale>
                                    <p:animScale>
                                      <p:cBhvr>
                                        <p:cTn id="86" dur="249" decel="50000">
                                          <p:stCondLst>
                                            <p:cond delay="2502"/>
                                          </p:stCondLst>
                                        </p:cTn>
                                        <p:tgtEl>
                                          <p:spTgt spid="4">
                                            <p:graphicEl>
                                              <a:dgm id="{7BE93C5E-19A9-48BA-A353-A82527F4C36F}"/>
                                            </p:graphicEl>
                                          </p:spTgt>
                                        </p:tgtEl>
                                      </p:cBhvr>
                                      <p:to x="100000" y="100000"/>
                                    </p:animScale>
                                    <p:animScale>
                                      <p:cBhvr>
                                        <p:cTn id="87" dur="39">
                                          <p:stCondLst>
                                            <p:cond delay="2712"/>
                                          </p:stCondLst>
                                        </p:cTn>
                                        <p:tgtEl>
                                          <p:spTgt spid="4">
                                            <p:graphicEl>
                                              <a:dgm id="{7BE93C5E-19A9-48BA-A353-A82527F4C36F}"/>
                                            </p:graphicEl>
                                          </p:spTgt>
                                        </p:tgtEl>
                                      </p:cBhvr>
                                      <p:to x="100000" y="95000"/>
                                    </p:animScale>
                                    <p:animScale>
                                      <p:cBhvr>
                                        <p:cTn id="88" dur="249" decel="50000">
                                          <p:stCondLst>
                                            <p:cond delay="2751"/>
                                          </p:stCondLst>
                                        </p:cTn>
                                        <p:tgtEl>
                                          <p:spTgt spid="4">
                                            <p:graphicEl>
                                              <a:dgm id="{7BE93C5E-19A9-48BA-A353-A82527F4C36F}"/>
                                            </p:graphicEl>
                                          </p:spTgt>
                                        </p:tgtEl>
                                      </p:cBhvr>
                                      <p:to x="100000" y="100000"/>
                                    </p:animScale>
                                  </p:childTnLst>
                                </p:cTn>
                              </p:par>
                              <p:par>
                                <p:cTn id="89" presetID="26" presetClass="entr" presetSubtype="0" fill="hold" grpId="0" nodeType="withEffect">
                                  <p:stCondLst>
                                    <p:cond delay="0"/>
                                  </p:stCondLst>
                                  <p:childTnLst>
                                    <p:set>
                                      <p:cBhvr>
                                        <p:cTn id="90" dur="1" fill="hold">
                                          <p:stCondLst>
                                            <p:cond delay="0"/>
                                          </p:stCondLst>
                                        </p:cTn>
                                        <p:tgtEl>
                                          <p:spTgt spid="4">
                                            <p:graphicEl>
                                              <a:dgm id="{424CC305-C40E-4110-91E2-6B6ABB22D136}"/>
                                            </p:graphicEl>
                                          </p:spTgt>
                                        </p:tgtEl>
                                        <p:attrNameLst>
                                          <p:attrName>style.visibility</p:attrName>
                                        </p:attrNameLst>
                                      </p:cBhvr>
                                      <p:to>
                                        <p:strVal val="visible"/>
                                      </p:to>
                                    </p:set>
                                    <p:animEffect transition="in" filter="wipe(down)">
                                      <p:cBhvr>
                                        <p:cTn id="91" dur="870">
                                          <p:stCondLst>
                                            <p:cond delay="0"/>
                                          </p:stCondLst>
                                        </p:cTn>
                                        <p:tgtEl>
                                          <p:spTgt spid="4">
                                            <p:graphicEl>
                                              <a:dgm id="{424CC305-C40E-4110-91E2-6B6ABB22D136}"/>
                                            </p:graphicEl>
                                          </p:spTgt>
                                        </p:tgtEl>
                                      </p:cBhvr>
                                    </p:animEffect>
                                    <p:anim calcmode="lin" valueType="num">
                                      <p:cBhvr>
                                        <p:cTn id="92" dur="2733" tmFilter="0,0; 0.14,0.36; 0.43,0.73; 0.71,0.91; 1.0,1.0">
                                          <p:stCondLst>
                                            <p:cond delay="0"/>
                                          </p:stCondLst>
                                        </p:cTn>
                                        <p:tgtEl>
                                          <p:spTgt spid="4">
                                            <p:graphicEl>
                                              <a:dgm id="{424CC305-C40E-4110-91E2-6B6ABB22D136}"/>
                                            </p:graphicEl>
                                          </p:spTgt>
                                        </p:tgtEl>
                                        <p:attrNameLst>
                                          <p:attrName>ppt_x</p:attrName>
                                        </p:attrNameLst>
                                      </p:cBhvr>
                                      <p:tavLst>
                                        <p:tav tm="0">
                                          <p:val>
                                            <p:strVal val="#ppt_x-0.25"/>
                                          </p:val>
                                        </p:tav>
                                        <p:tav tm="100000">
                                          <p:val>
                                            <p:strVal val="#ppt_x"/>
                                          </p:val>
                                        </p:tav>
                                      </p:tavLst>
                                    </p:anim>
                                    <p:anim calcmode="lin" valueType="num">
                                      <p:cBhvr>
                                        <p:cTn id="93" dur="996" tmFilter="0.0,0.0; 0.25,0.07; 0.50,0.2; 0.75,0.467; 1.0,1.0">
                                          <p:stCondLst>
                                            <p:cond delay="0"/>
                                          </p:stCondLst>
                                        </p:cTn>
                                        <p:tgtEl>
                                          <p:spTgt spid="4">
                                            <p:graphicEl>
                                              <a:dgm id="{424CC305-C40E-4110-91E2-6B6ABB22D136}"/>
                                            </p:graphicEl>
                                          </p:spTgt>
                                        </p:tgtEl>
                                        <p:attrNameLst>
                                          <p:attrName>ppt_y</p:attrName>
                                        </p:attrNameLst>
                                      </p:cBhvr>
                                      <p:tavLst>
                                        <p:tav tm="0" fmla="#ppt_y-sin(pi*$)/3">
                                          <p:val>
                                            <p:fltVal val="0.5"/>
                                          </p:val>
                                        </p:tav>
                                        <p:tav tm="100000">
                                          <p:val>
                                            <p:fltVal val="1"/>
                                          </p:val>
                                        </p:tav>
                                      </p:tavLst>
                                    </p:anim>
                                    <p:anim calcmode="lin" valueType="num">
                                      <p:cBhvr>
                                        <p:cTn id="94" dur="996" tmFilter="0, 0; 0.125,0.2665; 0.25,0.4; 0.375,0.465; 0.5,0.5;  0.625,0.535; 0.75,0.6; 0.875,0.7335; 1,1">
                                          <p:stCondLst>
                                            <p:cond delay="996"/>
                                          </p:stCondLst>
                                        </p:cTn>
                                        <p:tgtEl>
                                          <p:spTgt spid="4">
                                            <p:graphicEl>
                                              <a:dgm id="{424CC305-C40E-4110-91E2-6B6ABB22D136}"/>
                                            </p:graphicEl>
                                          </p:spTgt>
                                        </p:tgtEl>
                                        <p:attrNameLst>
                                          <p:attrName>ppt_y</p:attrName>
                                        </p:attrNameLst>
                                      </p:cBhvr>
                                      <p:tavLst>
                                        <p:tav tm="0" fmla="#ppt_y-sin(pi*$)/9">
                                          <p:val>
                                            <p:fltVal val="0"/>
                                          </p:val>
                                        </p:tav>
                                        <p:tav tm="100000">
                                          <p:val>
                                            <p:fltVal val="1"/>
                                          </p:val>
                                        </p:tav>
                                      </p:tavLst>
                                    </p:anim>
                                    <p:anim calcmode="lin" valueType="num">
                                      <p:cBhvr>
                                        <p:cTn id="95" dur="498" tmFilter="0, 0; 0.125,0.2665; 0.25,0.4; 0.375,0.465; 0.5,0.5;  0.625,0.535; 0.75,0.6; 0.875,0.7335; 1,1">
                                          <p:stCondLst>
                                            <p:cond delay="1986"/>
                                          </p:stCondLst>
                                        </p:cTn>
                                        <p:tgtEl>
                                          <p:spTgt spid="4">
                                            <p:graphicEl>
                                              <a:dgm id="{424CC305-C40E-4110-91E2-6B6ABB22D136}"/>
                                            </p:graphicEl>
                                          </p:spTgt>
                                        </p:tgtEl>
                                        <p:attrNameLst>
                                          <p:attrName>ppt_y</p:attrName>
                                        </p:attrNameLst>
                                      </p:cBhvr>
                                      <p:tavLst>
                                        <p:tav tm="0" fmla="#ppt_y-sin(pi*$)/27">
                                          <p:val>
                                            <p:fltVal val="0"/>
                                          </p:val>
                                        </p:tav>
                                        <p:tav tm="100000">
                                          <p:val>
                                            <p:fltVal val="1"/>
                                          </p:val>
                                        </p:tav>
                                      </p:tavLst>
                                    </p:anim>
                                    <p:anim calcmode="lin" valueType="num">
                                      <p:cBhvr>
                                        <p:cTn id="96" dur="246" tmFilter="0, 0; 0.125,0.2665; 0.25,0.4; 0.375,0.465; 0.5,0.5;  0.625,0.535; 0.75,0.6; 0.875,0.7335; 1,1">
                                          <p:stCondLst>
                                            <p:cond delay="2484"/>
                                          </p:stCondLst>
                                        </p:cTn>
                                        <p:tgtEl>
                                          <p:spTgt spid="4">
                                            <p:graphicEl>
                                              <a:dgm id="{424CC305-C40E-4110-91E2-6B6ABB22D136}"/>
                                            </p:graphicEl>
                                          </p:spTgt>
                                        </p:tgtEl>
                                        <p:attrNameLst>
                                          <p:attrName>ppt_y</p:attrName>
                                        </p:attrNameLst>
                                      </p:cBhvr>
                                      <p:tavLst>
                                        <p:tav tm="0" fmla="#ppt_y-sin(pi*$)/81">
                                          <p:val>
                                            <p:fltVal val="0"/>
                                          </p:val>
                                        </p:tav>
                                        <p:tav tm="100000">
                                          <p:val>
                                            <p:fltVal val="1"/>
                                          </p:val>
                                        </p:tav>
                                      </p:tavLst>
                                    </p:anim>
                                    <p:animScale>
                                      <p:cBhvr>
                                        <p:cTn id="97" dur="39">
                                          <p:stCondLst>
                                            <p:cond delay="975"/>
                                          </p:stCondLst>
                                        </p:cTn>
                                        <p:tgtEl>
                                          <p:spTgt spid="4">
                                            <p:graphicEl>
                                              <a:dgm id="{424CC305-C40E-4110-91E2-6B6ABB22D136}"/>
                                            </p:graphicEl>
                                          </p:spTgt>
                                        </p:tgtEl>
                                      </p:cBhvr>
                                      <p:to x="100000" y="60000"/>
                                    </p:animScale>
                                    <p:animScale>
                                      <p:cBhvr>
                                        <p:cTn id="98" dur="249" decel="50000">
                                          <p:stCondLst>
                                            <p:cond delay="1014"/>
                                          </p:stCondLst>
                                        </p:cTn>
                                        <p:tgtEl>
                                          <p:spTgt spid="4">
                                            <p:graphicEl>
                                              <a:dgm id="{424CC305-C40E-4110-91E2-6B6ABB22D136}"/>
                                            </p:graphicEl>
                                          </p:spTgt>
                                        </p:tgtEl>
                                      </p:cBhvr>
                                      <p:to x="100000" y="100000"/>
                                    </p:animScale>
                                    <p:animScale>
                                      <p:cBhvr>
                                        <p:cTn id="99" dur="39">
                                          <p:stCondLst>
                                            <p:cond delay="1968"/>
                                          </p:stCondLst>
                                        </p:cTn>
                                        <p:tgtEl>
                                          <p:spTgt spid="4">
                                            <p:graphicEl>
                                              <a:dgm id="{424CC305-C40E-4110-91E2-6B6ABB22D136}"/>
                                            </p:graphicEl>
                                          </p:spTgt>
                                        </p:tgtEl>
                                      </p:cBhvr>
                                      <p:to x="100000" y="80000"/>
                                    </p:animScale>
                                    <p:animScale>
                                      <p:cBhvr>
                                        <p:cTn id="100" dur="249" decel="50000">
                                          <p:stCondLst>
                                            <p:cond delay="2007"/>
                                          </p:stCondLst>
                                        </p:cTn>
                                        <p:tgtEl>
                                          <p:spTgt spid="4">
                                            <p:graphicEl>
                                              <a:dgm id="{424CC305-C40E-4110-91E2-6B6ABB22D136}"/>
                                            </p:graphicEl>
                                          </p:spTgt>
                                        </p:tgtEl>
                                      </p:cBhvr>
                                      <p:to x="100000" y="100000"/>
                                    </p:animScale>
                                    <p:animScale>
                                      <p:cBhvr>
                                        <p:cTn id="101" dur="39">
                                          <p:stCondLst>
                                            <p:cond delay="2463"/>
                                          </p:stCondLst>
                                        </p:cTn>
                                        <p:tgtEl>
                                          <p:spTgt spid="4">
                                            <p:graphicEl>
                                              <a:dgm id="{424CC305-C40E-4110-91E2-6B6ABB22D136}"/>
                                            </p:graphicEl>
                                          </p:spTgt>
                                        </p:tgtEl>
                                      </p:cBhvr>
                                      <p:to x="100000" y="90000"/>
                                    </p:animScale>
                                    <p:animScale>
                                      <p:cBhvr>
                                        <p:cTn id="102" dur="249" decel="50000">
                                          <p:stCondLst>
                                            <p:cond delay="2502"/>
                                          </p:stCondLst>
                                        </p:cTn>
                                        <p:tgtEl>
                                          <p:spTgt spid="4">
                                            <p:graphicEl>
                                              <a:dgm id="{424CC305-C40E-4110-91E2-6B6ABB22D136}"/>
                                            </p:graphicEl>
                                          </p:spTgt>
                                        </p:tgtEl>
                                      </p:cBhvr>
                                      <p:to x="100000" y="100000"/>
                                    </p:animScale>
                                    <p:animScale>
                                      <p:cBhvr>
                                        <p:cTn id="103" dur="39">
                                          <p:stCondLst>
                                            <p:cond delay="2712"/>
                                          </p:stCondLst>
                                        </p:cTn>
                                        <p:tgtEl>
                                          <p:spTgt spid="4">
                                            <p:graphicEl>
                                              <a:dgm id="{424CC305-C40E-4110-91E2-6B6ABB22D136}"/>
                                            </p:graphicEl>
                                          </p:spTgt>
                                        </p:tgtEl>
                                      </p:cBhvr>
                                      <p:to x="100000" y="95000"/>
                                    </p:animScale>
                                    <p:animScale>
                                      <p:cBhvr>
                                        <p:cTn id="104" dur="249" decel="50000">
                                          <p:stCondLst>
                                            <p:cond delay="2751"/>
                                          </p:stCondLst>
                                        </p:cTn>
                                        <p:tgtEl>
                                          <p:spTgt spid="4">
                                            <p:graphicEl>
                                              <a:dgm id="{424CC305-C40E-4110-91E2-6B6ABB22D136}"/>
                                            </p:graphicEl>
                                          </p:spTgt>
                                        </p:tgtEl>
                                      </p:cBhvr>
                                      <p:to x="100000" y="100000"/>
                                    </p:animScale>
                                  </p:childTnLst>
                                </p:cTn>
                              </p:par>
                            </p:childTnLst>
                          </p:cTn>
                        </p:par>
                      </p:childTnLst>
                    </p:cTn>
                  </p:par>
                  <p:par>
                    <p:cTn id="105" fill="hold">
                      <p:stCondLst>
                        <p:cond delay="indefinite"/>
                      </p:stCondLst>
                      <p:childTnLst>
                        <p:par>
                          <p:cTn id="106" fill="hold">
                            <p:stCondLst>
                              <p:cond delay="0"/>
                            </p:stCondLst>
                            <p:childTnLst>
                              <p:par>
                                <p:cTn id="107" presetID="26" presetClass="entr" presetSubtype="0" fill="hold" grpId="0" nodeType="clickEffect">
                                  <p:stCondLst>
                                    <p:cond delay="0"/>
                                  </p:stCondLst>
                                  <p:childTnLst>
                                    <p:set>
                                      <p:cBhvr>
                                        <p:cTn id="108" dur="1" fill="hold">
                                          <p:stCondLst>
                                            <p:cond delay="0"/>
                                          </p:stCondLst>
                                        </p:cTn>
                                        <p:tgtEl>
                                          <p:spTgt spid="4">
                                            <p:graphicEl>
                                              <a:dgm id="{9AC4BE0A-7FD3-48DB-AEA4-37DA7EAA2EEE}"/>
                                            </p:graphicEl>
                                          </p:spTgt>
                                        </p:tgtEl>
                                        <p:attrNameLst>
                                          <p:attrName>style.visibility</p:attrName>
                                        </p:attrNameLst>
                                      </p:cBhvr>
                                      <p:to>
                                        <p:strVal val="visible"/>
                                      </p:to>
                                    </p:set>
                                    <p:animEffect transition="in" filter="wipe(down)">
                                      <p:cBhvr>
                                        <p:cTn id="109" dur="870">
                                          <p:stCondLst>
                                            <p:cond delay="0"/>
                                          </p:stCondLst>
                                        </p:cTn>
                                        <p:tgtEl>
                                          <p:spTgt spid="4">
                                            <p:graphicEl>
                                              <a:dgm id="{9AC4BE0A-7FD3-48DB-AEA4-37DA7EAA2EEE}"/>
                                            </p:graphicEl>
                                          </p:spTgt>
                                        </p:tgtEl>
                                      </p:cBhvr>
                                    </p:animEffect>
                                    <p:anim calcmode="lin" valueType="num">
                                      <p:cBhvr>
                                        <p:cTn id="110" dur="2733" tmFilter="0,0; 0.14,0.36; 0.43,0.73; 0.71,0.91; 1.0,1.0">
                                          <p:stCondLst>
                                            <p:cond delay="0"/>
                                          </p:stCondLst>
                                        </p:cTn>
                                        <p:tgtEl>
                                          <p:spTgt spid="4">
                                            <p:graphicEl>
                                              <a:dgm id="{9AC4BE0A-7FD3-48DB-AEA4-37DA7EAA2EEE}"/>
                                            </p:graphicEl>
                                          </p:spTgt>
                                        </p:tgtEl>
                                        <p:attrNameLst>
                                          <p:attrName>ppt_x</p:attrName>
                                        </p:attrNameLst>
                                      </p:cBhvr>
                                      <p:tavLst>
                                        <p:tav tm="0">
                                          <p:val>
                                            <p:strVal val="#ppt_x-0.25"/>
                                          </p:val>
                                        </p:tav>
                                        <p:tav tm="100000">
                                          <p:val>
                                            <p:strVal val="#ppt_x"/>
                                          </p:val>
                                        </p:tav>
                                      </p:tavLst>
                                    </p:anim>
                                    <p:anim calcmode="lin" valueType="num">
                                      <p:cBhvr>
                                        <p:cTn id="111" dur="996" tmFilter="0.0,0.0; 0.25,0.07; 0.50,0.2; 0.75,0.467; 1.0,1.0">
                                          <p:stCondLst>
                                            <p:cond delay="0"/>
                                          </p:stCondLst>
                                        </p:cTn>
                                        <p:tgtEl>
                                          <p:spTgt spid="4">
                                            <p:graphicEl>
                                              <a:dgm id="{9AC4BE0A-7FD3-48DB-AEA4-37DA7EAA2EEE}"/>
                                            </p:graphicEl>
                                          </p:spTgt>
                                        </p:tgtEl>
                                        <p:attrNameLst>
                                          <p:attrName>ppt_y</p:attrName>
                                        </p:attrNameLst>
                                      </p:cBhvr>
                                      <p:tavLst>
                                        <p:tav tm="0" fmla="#ppt_y-sin(pi*$)/3">
                                          <p:val>
                                            <p:fltVal val="0.5"/>
                                          </p:val>
                                        </p:tav>
                                        <p:tav tm="100000">
                                          <p:val>
                                            <p:fltVal val="1"/>
                                          </p:val>
                                        </p:tav>
                                      </p:tavLst>
                                    </p:anim>
                                    <p:anim calcmode="lin" valueType="num">
                                      <p:cBhvr>
                                        <p:cTn id="112" dur="996" tmFilter="0, 0; 0.125,0.2665; 0.25,0.4; 0.375,0.465; 0.5,0.5;  0.625,0.535; 0.75,0.6; 0.875,0.7335; 1,1">
                                          <p:stCondLst>
                                            <p:cond delay="996"/>
                                          </p:stCondLst>
                                        </p:cTn>
                                        <p:tgtEl>
                                          <p:spTgt spid="4">
                                            <p:graphicEl>
                                              <a:dgm id="{9AC4BE0A-7FD3-48DB-AEA4-37DA7EAA2EEE}"/>
                                            </p:graphicEl>
                                          </p:spTgt>
                                        </p:tgtEl>
                                        <p:attrNameLst>
                                          <p:attrName>ppt_y</p:attrName>
                                        </p:attrNameLst>
                                      </p:cBhvr>
                                      <p:tavLst>
                                        <p:tav tm="0" fmla="#ppt_y-sin(pi*$)/9">
                                          <p:val>
                                            <p:fltVal val="0"/>
                                          </p:val>
                                        </p:tav>
                                        <p:tav tm="100000">
                                          <p:val>
                                            <p:fltVal val="1"/>
                                          </p:val>
                                        </p:tav>
                                      </p:tavLst>
                                    </p:anim>
                                    <p:anim calcmode="lin" valueType="num">
                                      <p:cBhvr>
                                        <p:cTn id="113" dur="498" tmFilter="0, 0; 0.125,0.2665; 0.25,0.4; 0.375,0.465; 0.5,0.5;  0.625,0.535; 0.75,0.6; 0.875,0.7335; 1,1">
                                          <p:stCondLst>
                                            <p:cond delay="1986"/>
                                          </p:stCondLst>
                                        </p:cTn>
                                        <p:tgtEl>
                                          <p:spTgt spid="4">
                                            <p:graphicEl>
                                              <a:dgm id="{9AC4BE0A-7FD3-48DB-AEA4-37DA7EAA2EEE}"/>
                                            </p:graphicEl>
                                          </p:spTgt>
                                        </p:tgtEl>
                                        <p:attrNameLst>
                                          <p:attrName>ppt_y</p:attrName>
                                        </p:attrNameLst>
                                      </p:cBhvr>
                                      <p:tavLst>
                                        <p:tav tm="0" fmla="#ppt_y-sin(pi*$)/27">
                                          <p:val>
                                            <p:fltVal val="0"/>
                                          </p:val>
                                        </p:tav>
                                        <p:tav tm="100000">
                                          <p:val>
                                            <p:fltVal val="1"/>
                                          </p:val>
                                        </p:tav>
                                      </p:tavLst>
                                    </p:anim>
                                    <p:anim calcmode="lin" valueType="num">
                                      <p:cBhvr>
                                        <p:cTn id="114" dur="246" tmFilter="0, 0; 0.125,0.2665; 0.25,0.4; 0.375,0.465; 0.5,0.5;  0.625,0.535; 0.75,0.6; 0.875,0.7335; 1,1">
                                          <p:stCondLst>
                                            <p:cond delay="2484"/>
                                          </p:stCondLst>
                                        </p:cTn>
                                        <p:tgtEl>
                                          <p:spTgt spid="4">
                                            <p:graphicEl>
                                              <a:dgm id="{9AC4BE0A-7FD3-48DB-AEA4-37DA7EAA2EEE}"/>
                                            </p:graphicEl>
                                          </p:spTgt>
                                        </p:tgtEl>
                                        <p:attrNameLst>
                                          <p:attrName>ppt_y</p:attrName>
                                        </p:attrNameLst>
                                      </p:cBhvr>
                                      <p:tavLst>
                                        <p:tav tm="0" fmla="#ppt_y-sin(pi*$)/81">
                                          <p:val>
                                            <p:fltVal val="0"/>
                                          </p:val>
                                        </p:tav>
                                        <p:tav tm="100000">
                                          <p:val>
                                            <p:fltVal val="1"/>
                                          </p:val>
                                        </p:tav>
                                      </p:tavLst>
                                    </p:anim>
                                    <p:animScale>
                                      <p:cBhvr>
                                        <p:cTn id="115" dur="39">
                                          <p:stCondLst>
                                            <p:cond delay="975"/>
                                          </p:stCondLst>
                                        </p:cTn>
                                        <p:tgtEl>
                                          <p:spTgt spid="4">
                                            <p:graphicEl>
                                              <a:dgm id="{9AC4BE0A-7FD3-48DB-AEA4-37DA7EAA2EEE}"/>
                                            </p:graphicEl>
                                          </p:spTgt>
                                        </p:tgtEl>
                                      </p:cBhvr>
                                      <p:to x="100000" y="60000"/>
                                    </p:animScale>
                                    <p:animScale>
                                      <p:cBhvr>
                                        <p:cTn id="116" dur="249" decel="50000">
                                          <p:stCondLst>
                                            <p:cond delay="1014"/>
                                          </p:stCondLst>
                                        </p:cTn>
                                        <p:tgtEl>
                                          <p:spTgt spid="4">
                                            <p:graphicEl>
                                              <a:dgm id="{9AC4BE0A-7FD3-48DB-AEA4-37DA7EAA2EEE}"/>
                                            </p:graphicEl>
                                          </p:spTgt>
                                        </p:tgtEl>
                                      </p:cBhvr>
                                      <p:to x="100000" y="100000"/>
                                    </p:animScale>
                                    <p:animScale>
                                      <p:cBhvr>
                                        <p:cTn id="117" dur="39">
                                          <p:stCondLst>
                                            <p:cond delay="1968"/>
                                          </p:stCondLst>
                                        </p:cTn>
                                        <p:tgtEl>
                                          <p:spTgt spid="4">
                                            <p:graphicEl>
                                              <a:dgm id="{9AC4BE0A-7FD3-48DB-AEA4-37DA7EAA2EEE}"/>
                                            </p:graphicEl>
                                          </p:spTgt>
                                        </p:tgtEl>
                                      </p:cBhvr>
                                      <p:to x="100000" y="80000"/>
                                    </p:animScale>
                                    <p:animScale>
                                      <p:cBhvr>
                                        <p:cTn id="118" dur="249" decel="50000">
                                          <p:stCondLst>
                                            <p:cond delay="2007"/>
                                          </p:stCondLst>
                                        </p:cTn>
                                        <p:tgtEl>
                                          <p:spTgt spid="4">
                                            <p:graphicEl>
                                              <a:dgm id="{9AC4BE0A-7FD3-48DB-AEA4-37DA7EAA2EEE}"/>
                                            </p:graphicEl>
                                          </p:spTgt>
                                        </p:tgtEl>
                                      </p:cBhvr>
                                      <p:to x="100000" y="100000"/>
                                    </p:animScale>
                                    <p:animScale>
                                      <p:cBhvr>
                                        <p:cTn id="119" dur="39">
                                          <p:stCondLst>
                                            <p:cond delay="2463"/>
                                          </p:stCondLst>
                                        </p:cTn>
                                        <p:tgtEl>
                                          <p:spTgt spid="4">
                                            <p:graphicEl>
                                              <a:dgm id="{9AC4BE0A-7FD3-48DB-AEA4-37DA7EAA2EEE}"/>
                                            </p:graphicEl>
                                          </p:spTgt>
                                        </p:tgtEl>
                                      </p:cBhvr>
                                      <p:to x="100000" y="90000"/>
                                    </p:animScale>
                                    <p:animScale>
                                      <p:cBhvr>
                                        <p:cTn id="120" dur="249" decel="50000">
                                          <p:stCondLst>
                                            <p:cond delay="2502"/>
                                          </p:stCondLst>
                                        </p:cTn>
                                        <p:tgtEl>
                                          <p:spTgt spid="4">
                                            <p:graphicEl>
                                              <a:dgm id="{9AC4BE0A-7FD3-48DB-AEA4-37DA7EAA2EEE}"/>
                                            </p:graphicEl>
                                          </p:spTgt>
                                        </p:tgtEl>
                                      </p:cBhvr>
                                      <p:to x="100000" y="100000"/>
                                    </p:animScale>
                                    <p:animScale>
                                      <p:cBhvr>
                                        <p:cTn id="121" dur="39">
                                          <p:stCondLst>
                                            <p:cond delay="2712"/>
                                          </p:stCondLst>
                                        </p:cTn>
                                        <p:tgtEl>
                                          <p:spTgt spid="4">
                                            <p:graphicEl>
                                              <a:dgm id="{9AC4BE0A-7FD3-48DB-AEA4-37DA7EAA2EEE}"/>
                                            </p:graphicEl>
                                          </p:spTgt>
                                        </p:tgtEl>
                                      </p:cBhvr>
                                      <p:to x="100000" y="95000"/>
                                    </p:animScale>
                                    <p:animScale>
                                      <p:cBhvr>
                                        <p:cTn id="122" dur="249" decel="50000">
                                          <p:stCondLst>
                                            <p:cond delay="2751"/>
                                          </p:stCondLst>
                                        </p:cTn>
                                        <p:tgtEl>
                                          <p:spTgt spid="4">
                                            <p:graphicEl>
                                              <a:dgm id="{9AC4BE0A-7FD3-48DB-AEA4-37DA7EAA2EEE}"/>
                                            </p:graphicEl>
                                          </p:spTgt>
                                        </p:tgtEl>
                                      </p:cBhvr>
                                      <p:to x="100000" y="100000"/>
                                    </p:animScale>
                                  </p:childTnLst>
                                </p:cTn>
                              </p:par>
                              <p:par>
                                <p:cTn id="123" presetID="26" presetClass="entr" presetSubtype="0" fill="hold" grpId="0" nodeType="withEffect">
                                  <p:stCondLst>
                                    <p:cond delay="0"/>
                                  </p:stCondLst>
                                  <p:childTnLst>
                                    <p:set>
                                      <p:cBhvr>
                                        <p:cTn id="124" dur="1" fill="hold">
                                          <p:stCondLst>
                                            <p:cond delay="0"/>
                                          </p:stCondLst>
                                        </p:cTn>
                                        <p:tgtEl>
                                          <p:spTgt spid="4">
                                            <p:graphicEl>
                                              <a:dgm id="{48843F51-7FE3-4D3E-9190-ADA3BBD46D25}"/>
                                            </p:graphicEl>
                                          </p:spTgt>
                                        </p:tgtEl>
                                        <p:attrNameLst>
                                          <p:attrName>style.visibility</p:attrName>
                                        </p:attrNameLst>
                                      </p:cBhvr>
                                      <p:to>
                                        <p:strVal val="visible"/>
                                      </p:to>
                                    </p:set>
                                    <p:animEffect transition="in" filter="wipe(down)">
                                      <p:cBhvr>
                                        <p:cTn id="125" dur="870">
                                          <p:stCondLst>
                                            <p:cond delay="0"/>
                                          </p:stCondLst>
                                        </p:cTn>
                                        <p:tgtEl>
                                          <p:spTgt spid="4">
                                            <p:graphicEl>
                                              <a:dgm id="{48843F51-7FE3-4D3E-9190-ADA3BBD46D25}"/>
                                            </p:graphicEl>
                                          </p:spTgt>
                                        </p:tgtEl>
                                      </p:cBhvr>
                                    </p:animEffect>
                                    <p:anim calcmode="lin" valueType="num">
                                      <p:cBhvr>
                                        <p:cTn id="126" dur="2733" tmFilter="0,0; 0.14,0.36; 0.43,0.73; 0.71,0.91; 1.0,1.0">
                                          <p:stCondLst>
                                            <p:cond delay="0"/>
                                          </p:stCondLst>
                                        </p:cTn>
                                        <p:tgtEl>
                                          <p:spTgt spid="4">
                                            <p:graphicEl>
                                              <a:dgm id="{48843F51-7FE3-4D3E-9190-ADA3BBD46D25}"/>
                                            </p:graphicEl>
                                          </p:spTgt>
                                        </p:tgtEl>
                                        <p:attrNameLst>
                                          <p:attrName>ppt_x</p:attrName>
                                        </p:attrNameLst>
                                      </p:cBhvr>
                                      <p:tavLst>
                                        <p:tav tm="0">
                                          <p:val>
                                            <p:strVal val="#ppt_x-0.25"/>
                                          </p:val>
                                        </p:tav>
                                        <p:tav tm="100000">
                                          <p:val>
                                            <p:strVal val="#ppt_x"/>
                                          </p:val>
                                        </p:tav>
                                      </p:tavLst>
                                    </p:anim>
                                    <p:anim calcmode="lin" valueType="num">
                                      <p:cBhvr>
                                        <p:cTn id="127" dur="996" tmFilter="0.0,0.0; 0.25,0.07; 0.50,0.2; 0.75,0.467; 1.0,1.0">
                                          <p:stCondLst>
                                            <p:cond delay="0"/>
                                          </p:stCondLst>
                                        </p:cTn>
                                        <p:tgtEl>
                                          <p:spTgt spid="4">
                                            <p:graphicEl>
                                              <a:dgm id="{48843F51-7FE3-4D3E-9190-ADA3BBD46D25}"/>
                                            </p:graphicEl>
                                          </p:spTgt>
                                        </p:tgtEl>
                                        <p:attrNameLst>
                                          <p:attrName>ppt_y</p:attrName>
                                        </p:attrNameLst>
                                      </p:cBhvr>
                                      <p:tavLst>
                                        <p:tav tm="0" fmla="#ppt_y-sin(pi*$)/3">
                                          <p:val>
                                            <p:fltVal val="0.5"/>
                                          </p:val>
                                        </p:tav>
                                        <p:tav tm="100000">
                                          <p:val>
                                            <p:fltVal val="1"/>
                                          </p:val>
                                        </p:tav>
                                      </p:tavLst>
                                    </p:anim>
                                    <p:anim calcmode="lin" valueType="num">
                                      <p:cBhvr>
                                        <p:cTn id="128" dur="996" tmFilter="0, 0; 0.125,0.2665; 0.25,0.4; 0.375,0.465; 0.5,0.5;  0.625,0.535; 0.75,0.6; 0.875,0.7335; 1,1">
                                          <p:stCondLst>
                                            <p:cond delay="996"/>
                                          </p:stCondLst>
                                        </p:cTn>
                                        <p:tgtEl>
                                          <p:spTgt spid="4">
                                            <p:graphicEl>
                                              <a:dgm id="{48843F51-7FE3-4D3E-9190-ADA3BBD46D25}"/>
                                            </p:graphicEl>
                                          </p:spTgt>
                                        </p:tgtEl>
                                        <p:attrNameLst>
                                          <p:attrName>ppt_y</p:attrName>
                                        </p:attrNameLst>
                                      </p:cBhvr>
                                      <p:tavLst>
                                        <p:tav tm="0" fmla="#ppt_y-sin(pi*$)/9">
                                          <p:val>
                                            <p:fltVal val="0"/>
                                          </p:val>
                                        </p:tav>
                                        <p:tav tm="100000">
                                          <p:val>
                                            <p:fltVal val="1"/>
                                          </p:val>
                                        </p:tav>
                                      </p:tavLst>
                                    </p:anim>
                                    <p:anim calcmode="lin" valueType="num">
                                      <p:cBhvr>
                                        <p:cTn id="129" dur="498" tmFilter="0, 0; 0.125,0.2665; 0.25,0.4; 0.375,0.465; 0.5,0.5;  0.625,0.535; 0.75,0.6; 0.875,0.7335; 1,1">
                                          <p:stCondLst>
                                            <p:cond delay="1986"/>
                                          </p:stCondLst>
                                        </p:cTn>
                                        <p:tgtEl>
                                          <p:spTgt spid="4">
                                            <p:graphicEl>
                                              <a:dgm id="{48843F51-7FE3-4D3E-9190-ADA3BBD46D25}"/>
                                            </p:graphicEl>
                                          </p:spTgt>
                                        </p:tgtEl>
                                        <p:attrNameLst>
                                          <p:attrName>ppt_y</p:attrName>
                                        </p:attrNameLst>
                                      </p:cBhvr>
                                      <p:tavLst>
                                        <p:tav tm="0" fmla="#ppt_y-sin(pi*$)/27">
                                          <p:val>
                                            <p:fltVal val="0"/>
                                          </p:val>
                                        </p:tav>
                                        <p:tav tm="100000">
                                          <p:val>
                                            <p:fltVal val="1"/>
                                          </p:val>
                                        </p:tav>
                                      </p:tavLst>
                                    </p:anim>
                                    <p:anim calcmode="lin" valueType="num">
                                      <p:cBhvr>
                                        <p:cTn id="130" dur="246" tmFilter="0, 0; 0.125,0.2665; 0.25,0.4; 0.375,0.465; 0.5,0.5;  0.625,0.535; 0.75,0.6; 0.875,0.7335; 1,1">
                                          <p:stCondLst>
                                            <p:cond delay="2484"/>
                                          </p:stCondLst>
                                        </p:cTn>
                                        <p:tgtEl>
                                          <p:spTgt spid="4">
                                            <p:graphicEl>
                                              <a:dgm id="{48843F51-7FE3-4D3E-9190-ADA3BBD46D25}"/>
                                            </p:graphicEl>
                                          </p:spTgt>
                                        </p:tgtEl>
                                        <p:attrNameLst>
                                          <p:attrName>ppt_y</p:attrName>
                                        </p:attrNameLst>
                                      </p:cBhvr>
                                      <p:tavLst>
                                        <p:tav tm="0" fmla="#ppt_y-sin(pi*$)/81">
                                          <p:val>
                                            <p:fltVal val="0"/>
                                          </p:val>
                                        </p:tav>
                                        <p:tav tm="100000">
                                          <p:val>
                                            <p:fltVal val="1"/>
                                          </p:val>
                                        </p:tav>
                                      </p:tavLst>
                                    </p:anim>
                                    <p:animScale>
                                      <p:cBhvr>
                                        <p:cTn id="131" dur="39">
                                          <p:stCondLst>
                                            <p:cond delay="975"/>
                                          </p:stCondLst>
                                        </p:cTn>
                                        <p:tgtEl>
                                          <p:spTgt spid="4">
                                            <p:graphicEl>
                                              <a:dgm id="{48843F51-7FE3-4D3E-9190-ADA3BBD46D25}"/>
                                            </p:graphicEl>
                                          </p:spTgt>
                                        </p:tgtEl>
                                      </p:cBhvr>
                                      <p:to x="100000" y="60000"/>
                                    </p:animScale>
                                    <p:animScale>
                                      <p:cBhvr>
                                        <p:cTn id="132" dur="249" decel="50000">
                                          <p:stCondLst>
                                            <p:cond delay="1014"/>
                                          </p:stCondLst>
                                        </p:cTn>
                                        <p:tgtEl>
                                          <p:spTgt spid="4">
                                            <p:graphicEl>
                                              <a:dgm id="{48843F51-7FE3-4D3E-9190-ADA3BBD46D25}"/>
                                            </p:graphicEl>
                                          </p:spTgt>
                                        </p:tgtEl>
                                      </p:cBhvr>
                                      <p:to x="100000" y="100000"/>
                                    </p:animScale>
                                    <p:animScale>
                                      <p:cBhvr>
                                        <p:cTn id="133" dur="39">
                                          <p:stCondLst>
                                            <p:cond delay="1968"/>
                                          </p:stCondLst>
                                        </p:cTn>
                                        <p:tgtEl>
                                          <p:spTgt spid="4">
                                            <p:graphicEl>
                                              <a:dgm id="{48843F51-7FE3-4D3E-9190-ADA3BBD46D25}"/>
                                            </p:graphicEl>
                                          </p:spTgt>
                                        </p:tgtEl>
                                      </p:cBhvr>
                                      <p:to x="100000" y="80000"/>
                                    </p:animScale>
                                    <p:animScale>
                                      <p:cBhvr>
                                        <p:cTn id="134" dur="249" decel="50000">
                                          <p:stCondLst>
                                            <p:cond delay="2007"/>
                                          </p:stCondLst>
                                        </p:cTn>
                                        <p:tgtEl>
                                          <p:spTgt spid="4">
                                            <p:graphicEl>
                                              <a:dgm id="{48843F51-7FE3-4D3E-9190-ADA3BBD46D25}"/>
                                            </p:graphicEl>
                                          </p:spTgt>
                                        </p:tgtEl>
                                      </p:cBhvr>
                                      <p:to x="100000" y="100000"/>
                                    </p:animScale>
                                    <p:animScale>
                                      <p:cBhvr>
                                        <p:cTn id="135" dur="39">
                                          <p:stCondLst>
                                            <p:cond delay="2463"/>
                                          </p:stCondLst>
                                        </p:cTn>
                                        <p:tgtEl>
                                          <p:spTgt spid="4">
                                            <p:graphicEl>
                                              <a:dgm id="{48843F51-7FE3-4D3E-9190-ADA3BBD46D25}"/>
                                            </p:graphicEl>
                                          </p:spTgt>
                                        </p:tgtEl>
                                      </p:cBhvr>
                                      <p:to x="100000" y="90000"/>
                                    </p:animScale>
                                    <p:animScale>
                                      <p:cBhvr>
                                        <p:cTn id="136" dur="249" decel="50000">
                                          <p:stCondLst>
                                            <p:cond delay="2502"/>
                                          </p:stCondLst>
                                        </p:cTn>
                                        <p:tgtEl>
                                          <p:spTgt spid="4">
                                            <p:graphicEl>
                                              <a:dgm id="{48843F51-7FE3-4D3E-9190-ADA3BBD46D25}"/>
                                            </p:graphicEl>
                                          </p:spTgt>
                                        </p:tgtEl>
                                      </p:cBhvr>
                                      <p:to x="100000" y="100000"/>
                                    </p:animScale>
                                    <p:animScale>
                                      <p:cBhvr>
                                        <p:cTn id="137" dur="39">
                                          <p:stCondLst>
                                            <p:cond delay="2712"/>
                                          </p:stCondLst>
                                        </p:cTn>
                                        <p:tgtEl>
                                          <p:spTgt spid="4">
                                            <p:graphicEl>
                                              <a:dgm id="{48843F51-7FE3-4D3E-9190-ADA3BBD46D25}"/>
                                            </p:graphicEl>
                                          </p:spTgt>
                                        </p:tgtEl>
                                      </p:cBhvr>
                                      <p:to x="100000" y="95000"/>
                                    </p:animScale>
                                    <p:animScale>
                                      <p:cBhvr>
                                        <p:cTn id="138" dur="249" decel="50000">
                                          <p:stCondLst>
                                            <p:cond delay="2751"/>
                                          </p:stCondLst>
                                        </p:cTn>
                                        <p:tgtEl>
                                          <p:spTgt spid="4">
                                            <p:graphicEl>
                                              <a:dgm id="{48843F51-7FE3-4D3E-9190-ADA3BBD46D25}"/>
                                            </p:graphic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IQ" sz="7200" b="1" dirty="0" smtClean="0"/>
              <a:t>وكالة السفر</a:t>
            </a:r>
            <a:endParaRPr lang="ar-IQ" sz="7200" dirty="0"/>
          </a:p>
        </p:txBody>
      </p:sp>
      <p:sp>
        <p:nvSpPr>
          <p:cNvPr id="3" name="عنصر نائب للمحتوى 2"/>
          <p:cNvSpPr>
            <a:spLocks noGrp="1"/>
          </p:cNvSpPr>
          <p:nvPr>
            <p:ph idx="1"/>
          </p:nvPr>
        </p:nvSpPr>
        <p:spPr>
          <a:xfrm>
            <a:off x="0" y="0"/>
            <a:ext cx="9144000" cy="6858000"/>
          </a:xfrm>
          <a:blipFill>
            <a:blip r:embed="rId2" cstate="print"/>
            <a:tile tx="0" ty="0" sx="100000" sy="100000" flip="none" algn="tl"/>
          </a:blipFill>
        </p:spPr>
        <p:txBody>
          <a:bodyPr>
            <a:noAutofit/>
          </a:bodyPr>
          <a:lstStyle/>
          <a:p>
            <a:pPr algn="ctr">
              <a:buNone/>
            </a:pPr>
            <a:r>
              <a:rPr lang="ar-IQ" sz="4400" b="1" dirty="0" smtClean="0"/>
              <a:t>وكالة السفر والسياحة</a:t>
            </a:r>
            <a:endParaRPr lang="ar-IQ" sz="3600" dirty="0" smtClean="0"/>
          </a:p>
          <a:p>
            <a:pPr algn="just"/>
            <a:r>
              <a:rPr lang="ar-IQ" sz="4000" b="1" dirty="0" smtClean="0"/>
              <a:t>هي جهة تساعد الناس على تنظيم الرحلات </a:t>
            </a:r>
            <a:r>
              <a:rPr lang="ar-IQ" sz="4000" b="1" dirty="0" smtClean="0">
                <a:hlinkClick r:id="rId3" tooltip="عطلة"/>
              </a:rPr>
              <a:t>والعطل</a:t>
            </a:r>
            <a:r>
              <a:rPr lang="ar-IQ" sz="4000" b="1" dirty="0" smtClean="0"/>
              <a:t> عن طريق عمل تدابير استعدادهم </a:t>
            </a:r>
            <a:r>
              <a:rPr lang="ar-IQ" sz="4000" b="1" dirty="0" smtClean="0">
                <a:hlinkClick r:id="rId4" tooltip="سفر"/>
              </a:rPr>
              <a:t>للسفر</a:t>
            </a:r>
            <a:r>
              <a:rPr lang="ar-IQ" sz="4000" b="1" dirty="0" smtClean="0"/>
              <a:t>.</a:t>
            </a:r>
          </a:p>
          <a:p>
            <a:pPr algn="just">
              <a:buNone/>
            </a:pPr>
            <a:r>
              <a:rPr lang="ar-IQ" sz="4000" b="1" dirty="0" smtClean="0"/>
              <a:t>   فهي </a:t>
            </a:r>
            <a:r>
              <a:rPr lang="ar-IQ" sz="4000" b="1" dirty="0" smtClean="0">
                <a:solidFill>
                  <a:srgbClr val="0070C0"/>
                </a:solidFill>
              </a:rPr>
              <a:t>تحجز</a:t>
            </a:r>
            <a:r>
              <a:rPr lang="ar-IQ" sz="4000" b="1" dirty="0" smtClean="0"/>
              <a:t> لهم غرفا في </a:t>
            </a:r>
            <a:r>
              <a:rPr lang="ar-IQ" sz="4000" b="1" dirty="0" smtClean="0">
                <a:hlinkClick r:id="rId5" tooltip="فندق"/>
              </a:rPr>
              <a:t>الفنادق</a:t>
            </a:r>
            <a:r>
              <a:rPr lang="ar-IQ" sz="4000" b="1" dirty="0" smtClean="0"/>
              <a:t>، و</a:t>
            </a:r>
            <a:r>
              <a:rPr lang="ar-IQ" sz="4000" b="1" dirty="0" smtClean="0">
                <a:solidFill>
                  <a:srgbClr val="0070C0"/>
                </a:solidFill>
              </a:rPr>
              <a:t>مقاعد</a:t>
            </a:r>
            <a:r>
              <a:rPr lang="ar-IQ" sz="4000" b="1" dirty="0" smtClean="0"/>
              <a:t> في وسائل </a:t>
            </a:r>
            <a:r>
              <a:rPr lang="ar-IQ" sz="4000" b="1" dirty="0" smtClean="0">
                <a:solidFill>
                  <a:srgbClr val="0070C0"/>
                </a:solidFill>
              </a:rPr>
              <a:t>النقل</a:t>
            </a:r>
            <a:r>
              <a:rPr lang="ar-IQ" sz="4000" b="1" dirty="0" smtClean="0"/>
              <a:t>، كما </a:t>
            </a:r>
            <a:r>
              <a:rPr lang="ar-IQ" sz="4000" b="1" dirty="0" smtClean="0">
                <a:solidFill>
                  <a:srgbClr val="0070C0"/>
                </a:solidFill>
              </a:rPr>
              <a:t>تنظم</a:t>
            </a:r>
            <a:r>
              <a:rPr lang="ar-IQ" sz="4000" b="1" dirty="0" smtClean="0"/>
              <a:t> لهم رحلات </a:t>
            </a:r>
            <a:r>
              <a:rPr lang="ar-IQ" sz="4000" b="1" dirty="0" err="1" smtClean="0"/>
              <a:t>سياحية.</a:t>
            </a:r>
            <a:r>
              <a:rPr lang="ar-IQ" sz="4000" b="1" dirty="0" smtClean="0"/>
              <a:t> و</a:t>
            </a:r>
            <a:r>
              <a:rPr lang="ar-IQ" sz="4000" b="1" dirty="0" smtClean="0">
                <a:solidFill>
                  <a:srgbClr val="0070C0"/>
                </a:solidFill>
              </a:rPr>
              <a:t>تعين </a:t>
            </a:r>
            <a:r>
              <a:rPr lang="ar-IQ" sz="4000" b="1" dirty="0" smtClean="0"/>
              <a:t>لهم </a:t>
            </a:r>
            <a:r>
              <a:rPr lang="ar-IQ" sz="4000" b="1" dirty="0" smtClean="0">
                <a:solidFill>
                  <a:srgbClr val="0070C0"/>
                </a:solidFill>
              </a:rPr>
              <a:t>مرشدين</a:t>
            </a:r>
            <a:r>
              <a:rPr lang="ar-IQ" sz="4000" b="1" dirty="0" smtClean="0"/>
              <a:t> يساعدونهم في الحصول على </a:t>
            </a:r>
            <a:r>
              <a:rPr lang="ar-IQ" sz="4000" b="1" dirty="0" smtClean="0">
                <a:hlinkClick r:id="rId6" tooltip="جواز سفر"/>
              </a:rPr>
              <a:t>جوازات السفر</a:t>
            </a:r>
            <a:r>
              <a:rPr lang="ar-IQ" sz="4000" b="1" dirty="0" smtClean="0"/>
              <a:t> </a:t>
            </a:r>
            <a:r>
              <a:rPr lang="ar-IQ" sz="4000" b="1" dirty="0" smtClean="0">
                <a:solidFill>
                  <a:srgbClr val="0070C0"/>
                </a:solidFill>
              </a:rPr>
              <a:t>والتأشيرات</a:t>
            </a:r>
            <a:r>
              <a:rPr lang="ar-IQ" sz="4000" b="1" dirty="0" smtClean="0"/>
              <a:t> التي يحتاج إليها المسافرون إلى البلاد الأخرى، </a:t>
            </a:r>
            <a:r>
              <a:rPr lang="ar-IQ" sz="4000" b="1" dirty="0" smtClean="0">
                <a:solidFill>
                  <a:srgbClr val="FF0000"/>
                </a:solidFill>
              </a:rPr>
              <a:t>وتنظم الرحلات السياحية للأفراد والجماعات.</a:t>
            </a:r>
            <a:endParaRPr lang="ar-IQ" sz="4000" b="1" dirty="0">
              <a:solidFill>
                <a:srgbClr val="FF0000"/>
              </a:solidFill>
            </a:endParaRPr>
          </a:p>
        </p:txBody>
      </p:sp>
    </p:spTree>
    <p:extLst>
      <p:ext uri="{BB962C8B-B14F-4D97-AF65-F5344CB8AC3E}">
        <p14:creationId xmlns:p14="http://schemas.microsoft.com/office/powerpoint/2010/main" val="156871521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iterate type="wd">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2000"/>
                                        <p:tgtEl>
                                          <p:spTgt spid="3">
                                            <p:txEl>
                                              <p:pRg st="0" end="0"/>
                                            </p:txEl>
                                          </p:spTgt>
                                        </p:tgtEl>
                                      </p:cBhvr>
                                    </p:animEffect>
                                  </p:childTnLst>
                                </p:cTn>
                              </p:par>
                              <p:par>
                                <p:cTn id="8" presetID="3" presetClass="entr" presetSubtype="10" fill="hold" nodeType="withEffect">
                                  <p:stCondLst>
                                    <p:cond delay="0"/>
                                  </p:stCondLst>
                                  <p:iterate type="wd">
                                    <p:tmPct val="10000"/>
                                  </p:iterate>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2000"/>
                                        <p:tgtEl>
                                          <p:spTgt spid="3">
                                            <p:txEl>
                                              <p:pRg st="1" end="1"/>
                                            </p:txEl>
                                          </p:spTgt>
                                        </p:tgtEl>
                                      </p:cBhvr>
                                    </p:animEffect>
                                  </p:childTnLst>
                                </p:cTn>
                              </p:par>
                              <p:par>
                                <p:cTn id="11" presetID="3" presetClass="entr" presetSubtype="10" fill="hold" nodeType="withEffect">
                                  <p:stCondLst>
                                    <p:cond delay="0"/>
                                  </p:stCondLst>
                                  <p:iterate type="wd">
                                    <p:tmPct val="10000"/>
                                  </p:iterate>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0" y="0"/>
            <a:ext cx="9144000" cy="6858000"/>
          </a:xfrm>
          <a:blipFill>
            <a:blip r:embed="rId2" cstate="print"/>
            <a:tile tx="0" ty="0" sx="100000" sy="100000" flip="none" algn="tl"/>
          </a:blipFill>
        </p:spPr>
        <p:txBody>
          <a:bodyPr>
            <a:normAutofit fontScale="92500" lnSpcReduction="10000"/>
          </a:bodyPr>
          <a:lstStyle/>
          <a:p>
            <a:r>
              <a:rPr lang="ar-IQ" sz="4000" b="1" u="sng" dirty="0" smtClean="0"/>
              <a:t>التطور التاريخي لوكالات </a:t>
            </a:r>
            <a:r>
              <a:rPr lang="ar-IQ" sz="4000" b="1" u="sng" dirty="0" err="1" smtClean="0"/>
              <a:t>السفروالسياحة</a:t>
            </a:r>
            <a:r>
              <a:rPr lang="ar-IQ" sz="4000" b="1" u="sng" dirty="0" smtClean="0"/>
              <a:t> </a:t>
            </a:r>
            <a:r>
              <a:rPr lang="ar-IQ" sz="4000" b="1" u="sng" dirty="0" err="1" smtClean="0"/>
              <a:t>:-</a:t>
            </a:r>
            <a:endParaRPr lang="en-US" sz="4000" b="1" dirty="0" smtClean="0"/>
          </a:p>
          <a:p>
            <a:pPr>
              <a:buNone/>
            </a:pPr>
            <a:r>
              <a:rPr lang="ar-IQ" dirty="0" smtClean="0"/>
              <a:t>   </a:t>
            </a:r>
            <a:r>
              <a:rPr lang="ar-IQ" b="1" dirty="0" smtClean="0"/>
              <a:t>ظهرت أول وكالة للسياحة </a:t>
            </a:r>
            <a:r>
              <a:rPr lang="ar-IQ" dirty="0" smtClean="0"/>
              <a:t>والسفر في العالم على </a:t>
            </a:r>
            <a:r>
              <a:rPr lang="ar-IQ" b="1" dirty="0" smtClean="0"/>
              <a:t>يد توماس كوك</a:t>
            </a:r>
            <a:r>
              <a:rPr lang="ar-IQ" dirty="0" smtClean="0"/>
              <a:t> والذي اسس أول وكالة سفر </a:t>
            </a:r>
            <a:r>
              <a:rPr lang="ar-IQ" dirty="0" err="1" smtClean="0"/>
              <a:t>حقيقية</a:t>
            </a:r>
            <a:r>
              <a:rPr lang="ar-IQ" dirty="0" smtClean="0"/>
              <a:t> وعمل كمتخصص في مجال السفر ومن ذلك تطور مفهوم وكيل </a:t>
            </a:r>
            <a:r>
              <a:rPr lang="ar-IQ" dirty="0" err="1" smtClean="0"/>
              <a:t>السفر .</a:t>
            </a:r>
            <a:endParaRPr lang="ar-IQ" dirty="0" smtClean="0"/>
          </a:p>
          <a:p>
            <a:pPr>
              <a:buNone/>
            </a:pPr>
            <a:r>
              <a:rPr lang="ar-IQ" dirty="0" smtClean="0"/>
              <a:t>   </a:t>
            </a:r>
            <a:r>
              <a:rPr lang="ar-IQ" sz="3600" b="1" dirty="0" smtClean="0"/>
              <a:t>في عام 1863م ...اسس كوك أول مكتب س</a:t>
            </a:r>
            <a:r>
              <a:rPr lang="ar-SA" sz="3600" b="1" dirty="0"/>
              <a:t>ي</a:t>
            </a:r>
            <a:r>
              <a:rPr lang="ar-IQ" sz="3600" b="1" dirty="0" smtClean="0"/>
              <a:t>احي حيث نظم من خلاله رحلات الى عامة الناس وكذلك تذاكر كوك الدورية والذي يمكن من خلالها ان يقوم الناس بحجز تذكرة مفردة تغطي الرحلة عبر عدة شركات سكك حديدية كما كان </a:t>
            </a:r>
            <a:r>
              <a:rPr lang="ar-IQ" sz="3600" b="1" dirty="0" smtClean="0">
                <a:solidFill>
                  <a:schemeClr val="accent2">
                    <a:lumMod val="75000"/>
                  </a:schemeClr>
                </a:solidFill>
              </a:rPr>
              <a:t>كوك أول من فكر بتقليل كلفة السفر للمسافرين عن طريق تأجير القاطرات والسفن التجارية كاملة وحجز مجموعة غرف كاملة في الفنادق وتقديمها للناس</a:t>
            </a:r>
            <a:endParaRPr lang="en-US" sz="3600" b="1" dirty="0" smtClean="0">
              <a:solidFill>
                <a:schemeClr val="accent2">
                  <a:lumMod val="75000"/>
                </a:schemeClr>
              </a:solidFill>
            </a:endParaRPr>
          </a:p>
          <a:p>
            <a:pPr>
              <a:buNone/>
            </a:pPr>
            <a:endParaRPr lang="ar-IQ" dirty="0"/>
          </a:p>
        </p:txBody>
      </p:sp>
    </p:spTree>
    <p:extLst>
      <p:ext uri="{BB962C8B-B14F-4D97-AF65-F5344CB8AC3E}">
        <p14:creationId xmlns:p14="http://schemas.microsoft.com/office/powerpoint/2010/main" val="388025749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80">
                                          <p:stCondLst>
                                            <p:cond delay="0"/>
                                          </p:stCondLst>
                                        </p:cTn>
                                        <p:tgtEl>
                                          <p:spTgt spid="5">
                                            <p:txEl>
                                              <p:pRg st="0" end="0"/>
                                            </p:txEl>
                                          </p:spTgt>
                                        </p:tgtEl>
                                      </p:cBhvr>
                                    </p:animEffect>
                                    <p:anim calcmode="lin" valueType="num">
                                      <p:cBhvr>
                                        <p:cTn id="8"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xEl>
                                              <p:pRg st="0" end="0"/>
                                            </p:txEl>
                                          </p:spTgt>
                                        </p:tgtEl>
                                      </p:cBhvr>
                                      <p:to x="100000" y="60000"/>
                                    </p:animScale>
                                    <p:animScale>
                                      <p:cBhvr>
                                        <p:cTn id="14" dur="166" decel="50000">
                                          <p:stCondLst>
                                            <p:cond delay="676"/>
                                          </p:stCondLst>
                                        </p:cTn>
                                        <p:tgtEl>
                                          <p:spTgt spid="5">
                                            <p:txEl>
                                              <p:pRg st="0" end="0"/>
                                            </p:txEl>
                                          </p:spTgt>
                                        </p:tgtEl>
                                      </p:cBhvr>
                                      <p:to x="100000" y="100000"/>
                                    </p:animScale>
                                    <p:animScale>
                                      <p:cBhvr>
                                        <p:cTn id="15" dur="26">
                                          <p:stCondLst>
                                            <p:cond delay="1312"/>
                                          </p:stCondLst>
                                        </p:cTn>
                                        <p:tgtEl>
                                          <p:spTgt spid="5">
                                            <p:txEl>
                                              <p:pRg st="0" end="0"/>
                                            </p:txEl>
                                          </p:spTgt>
                                        </p:tgtEl>
                                      </p:cBhvr>
                                      <p:to x="100000" y="80000"/>
                                    </p:animScale>
                                    <p:animScale>
                                      <p:cBhvr>
                                        <p:cTn id="16" dur="166" decel="50000">
                                          <p:stCondLst>
                                            <p:cond delay="1338"/>
                                          </p:stCondLst>
                                        </p:cTn>
                                        <p:tgtEl>
                                          <p:spTgt spid="5">
                                            <p:txEl>
                                              <p:pRg st="0" end="0"/>
                                            </p:txEl>
                                          </p:spTgt>
                                        </p:tgtEl>
                                      </p:cBhvr>
                                      <p:to x="100000" y="100000"/>
                                    </p:animScale>
                                    <p:animScale>
                                      <p:cBhvr>
                                        <p:cTn id="17" dur="26">
                                          <p:stCondLst>
                                            <p:cond delay="1642"/>
                                          </p:stCondLst>
                                        </p:cTn>
                                        <p:tgtEl>
                                          <p:spTgt spid="5">
                                            <p:txEl>
                                              <p:pRg st="0" end="0"/>
                                            </p:txEl>
                                          </p:spTgt>
                                        </p:tgtEl>
                                      </p:cBhvr>
                                      <p:to x="100000" y="90000"/>
                                    </p:animScale>
                                    <p:animScale>
                                      <p:cBhvr>
                                        <p:cTn id="18" dur="166" decel="50000">
                                          <p:stCondLst>
                                            <p:cond delay="1668"/>
                                          </p:stCondLst>
                                        </p:cTn>
                                        <p:tgtEl>
                                          <p:spTgt spid="5">
                                            <p:txEl>
                                              <p:pRg st="0" end="0"/>
                                            </p:txEl>
                                          </p:spTgt>
                                        </p:tgtEl>
                                      </p:cBhvr>
                                      <p:to x="100000" y="100000"/>
                                    </p:animScale>
                                    <p:animScale>
                                      <p:cBhvr>
                                        <p:cTn id="19" dur="26">
                                          <p:stCondLst>
                                            <p:cond delay="1808"/>
                                          </p:stCondLst>
                                        </p:cTn>
                                        <p:tgtEl>
                                          <p:spTgt spid="5">
                                            <p:txEl>
                                              <p:pRg st="0" end="0"/>
                                            </p:txEl>
                                          </p:spTgt>
                                        </p:tgtEl>
                                      </p:cBhvr>
                                      <p:to x="100000" y="95000"/>
                                    </p:animScale>
                                    <p:animScale>
                                      <p:cBhvr>
                                        <p:cTn id="20" dur="166" decel="50000">
                                          <p:stCondLst>
                                            <p:cond delay="1834"/>
                                          </p:stCondLst>
                                        </p:cTn>
                                        <p:tgtEl>
                                          <p:spTgt spid="5">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iterate type="wd">
                                    <p:tmPct val="10000"/>
                                  </p:iterate>
                                  <p:childTnLst>
                                    <p:set>
                                      <p:cBhvr>
                                        <p:cTn id="24" dur="1" fill="hold">
                                          <p:stCondLst>
                                            <p:cond delay="0"/>
                                          </p:stCondLst>
                                        </p:cTn>
                                        <p:tgtEl>
                                          <p:spTgt spid="5">
                                            <p:txEl>
                                              <p:pRg st="1" end="1"/>
                                            </p:txEl>
                                          </p:spTgt>
                                        </p:tgtEl>
                                        <p:attrNameLst>
                                          <p:attrName>style.visibility</p:attrName>
                                        </p:attrNameLst>
                                      </p:cBhvr>
                                      <p:to>
                                        <p:strVal val="visible"/>
                                      </p:to>
                                    </p:set>
                                    <p:animEffect transition="in" filter="blinds(horizontal)">
                                      <p:cBhvr>
                                        <p:cTn id="25" dur="500"/>
                                        <p:tgtEl>
                                          <p:spTgt spid="5">
                                            <p:txEl>
                                              <p:pRg st="1" end="1"/>
                                            </p:txEl>
                                          </p:spTgt>
                                        </p:tgtEl>
                                      </p:cBhvr>
                                    </p:animEffect>
                                  </p:childTnLst>
                                </p:cTn>
                              </p:par>
                              <p:par>
                                <p:cTn id="26" presetID="3" presetClass="entr" presetSubtype="10" fill="hold" nodeType="withEffect">
                                  <p:stCondLst>
                                    <p:cond delay="0"/>
                                  </p:stCondLst>
                                  <p:iterate type="wd">
                                    <p:tmPct val="10000"/>
                                  </p:iterate>
                                  <p:childTnLst>
                                    <p:set>
                                      <p:cBhvr>
                                        <p:cTn id="27" dur="1" fill="hold">
                                          <p:stCondLst>
                                            <p:cond delay="0"/>
                                          </p:stCondLst>
                                        </p:cTn>
                                        <p:tgtEl>
                                          <p:spTgt spid="5">
                                            <p:txEl>
                                              <p:pRg st="2" end="2"/>
                                            </p:txEl>
                                          </p:spTgt>
                                        </p:tgtEl>
                                        <p:attrNameLst>
                                          <p:attrName>style.visibility</p:attrName>
                                        </p:attrNameLst>
                                      </p:cBhvr>
                                      <p:to>
                                        <p:strVal val="visible"/>
                                      </p:to>
                                    </p:set>
                                    <p:animEffect transition="in" filter="blinds(horizontal)">
                                      <p:cBhvr>
                                        <p:cTn id="28"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a:blipFill>
            <a:blip r:embed="rId2" cstate="print"/>
            <a:tile tx="0" ty="0" sx="100000" sy="100000" flip="none" algn="tl"/>
          </a:blipFill>
        </p:spPr>
        <p:txBody>
          <a:bodyPr>
            <a:normAutofit/>
          </a:bodyPr>
          <a:lstStyle/>
          <a:p>
            <a:pPr algn="just"/>
            <a:r>
              <a:rPr lang="ar-IQ" dirty="0" smtClean="0"/>
              <a:t>بعد الحرب العالمية الثانية </a:t>
            </a:r>
            <a:r>
              <a:rPr lang="ar-IQ" b="1" dirty="0" smtClean="0"/>
              <a:t>اشترت الحكومة البريطانية الاسهم </a:t>
            </a:r>
            <a:r>
              <a:rPr lang="ar-IQ" dirty="0" smtClean="0"/>
              <a:t>الرئيسية لشركة توماس كوك وقامة في عام 1972 ببيع الشركة </a:t>
            </a:r>
            <a:r>
              <a:rPr lang="ar-IQ" dirty="0" err="1" smtClean="0"/>
              <a:t>بسعر </a:t>
            </a:r>
            <a:r>
              <a:rPr lang="ar-IQ" dirty="0" smtClean="0"/>
              <a:t>(5</a:t>
            </a:r>
            <a:r>
              <a:rPr lang="en-US" dirty="0" smtClean="0"/>
              <a:t>,</a:t>
            </a:r>
            <a:r>
              <a:rPr lang="ar-IQ" dirty="0" err="1" smtClean="0"/>
              <a:t>858 </a:t>
            </a:r>
            <a:r>
              <a:rPr lang="ar-IQ" dirty="0" smtClean="0"/>
              <a:t>)مليون دولار الى تجمع مالي من انصار شركة الضيافة في بريطانيا وجمعية السيارات </a:t>
            </a:r>
            <a:r>
              <a:rPr lang="ar-IQ" dirty="0" err="1" smtClean="0"/>
              <a:t>البريطانية </a:t>
            </a:r>
            <a:r>
              <a:rPr lang="ar-IQ" dirty="0" smtClean="0"/>
              <a:t>, </a:t>
            </a:r>
            <a:r>
              <a:rPr lang="ar-IQ" dirty="0" err="1" smtClean="0"/>
              <a:t>واصبحت</a:t>
            </a:r>
            <a:r>
              <a:rPr lang="ar-IQ" dirty="0" smtClean="0"/>
              <a:t> الان تضم ما </a:t>
            </a:r>
            <a:r>
              <a:rPr lang="ar-IQ" b="1" dirty="0" smtClean="0"/>
              <a:t>يزيد عن 925 مكتباً حول العالم  </a:t>
            </a:r>
          </a:p>
          <a:p>
            <a:pPr algn="just"/>
            <a:r>
              <a:rPr lang="ar-IQ" dirty="0" smtClean="0"/>
              <a:t>ثم ظهرت شركة </a:t>
            </a:r>
            <a:r>
              <a:rPr lang="ar-IQ" b="1" dirty="0" smtClean="0"/>
              <a:t>امريكان </a:t>
            </a:r>
            <a:r>
              <a:rPr lang="ar-IQ" b="1" dirty="0" err="1" smtClean="0"/>
              <a:t>اكسبرس</a:t>
            </a:r>
            <a:r>
              <a:rPr lang="ar-IQ" dirty="0" smtClean="0"/>
              <a:t> والمعروفة </a:t>
            </a:r>
            <a:r>
              <a:rPr lang="ar-IQ" dirty="0" err="1" smtClean="0"/>
              <a:t>بـ</a:t>
            </a:r>
            <a:r>
              <a:rPr lang="ar-IQ" dirty="0" smtClean="0"/>
              <a:t> </a:t>
            </a:r>
            <a:r>
              <a:rPr lang="ar-IQ" dirty="0" err="1" smtClean="0"/>
              <a:t>(</a:t>
            </a:r>
            <a:r>
              <a:rPr lang="en-US" b="1" dirty="0" err="1" smtClean="0"/>
              <a:t>Amexco</a:t>
            </a:r>
            <a:r>
              <a:rPr lang="ar-IQ" dirty="0" smtClean="0"/>
              <a:t>) والتي كانت على يد</a:t>
            </a:r>
            <a:r>
              <a:rPr lang="ar-IQ" b="1" dirty="0" smtClean="0"/>
              <a:t> هنري ويلز </a:t>
            </a:r>
            <a:r>
              <a:rPr lang="ar-IQ" dirty="0" smtClean="0"/>
              <a:t>وتأسيس الشركة للعربات والخدمات </a:t>
            </a:r>
            <a:r>
              <a:rPr lang="ar-IQ" dirty="0" err="1" smtClean="0"/>
              <a:t>السريعة .</a:t>
            </a:r>
            <a:endParaRPr lang="ar-IQ" dirty="0" smtClean="0"/>
          </a:p>
          <a:p>
            <a:pPr algn="just"/>
            <a:r>
              <a:rPr lang="ar-IQ" dirty="0" smtClean="0"/>
              <a:t>ثم ظهرت </a:t>
            </a:r>
            <a:r>
              <a:rPr lang="ar-IQ" dirty="0" err="1" smtClean="0"/>
              <a:t>شركات (</a:t>
            </a:r>
            <a:r>
              <a:rPr lang="en-US" b="1" dirty="0" err="1" smtClean="0"/>
              <a:t>Wellsfargo</a:t>
            </a:r>
            <a:r>
              <a:rPr lang="ar-IQ" dirty="0" smtClean="0"/>
              <a:t>) ثم دمج هذه الشركة مع شركة امريكان </a:t>
            </a:r>
            <a:r>
              <a:rPr lang="ar-IQ" dirty="0" err="1" smtClean="0"/>
              <a:t>اكسبرس.</a:t>
            </a:r>
            <a:endParaRPr lang="ar-IQ" dirty="0" smtClean="0"/>
          </a:p>
          <a:p>
            <a:pPr algn="just"/>
            <a:r>
              <a:rPr lang="ar-IQ" b="1" dirty="0" smtClean="0"/>
              <a:t>وظهر تعاون بين شركات الطيران والشركات المنظمة للرحلات السياحية  في تقديم خدمات جديدة مما ساد انتعاش حركة السياحة الدولية وأصبحت صناعة السياحة الاولى في كثير من بلاد العالم حيث احتلت مركزاً مرموقاً للنشاط الاقتصادي </a:t>
            </a:r>
            <a:r>
              <a:rPr lang="ar-IQ" b="1" dirty="0" err="1" smtClean="0"/>
              <a:t>لها .</a:t>
            </a:r>
            <a:endParaRPr lang="en-US" b="1" dirty="0" smtClean="0"/>
          </a:p>
          <a:p>
            <a:pPr algn="just"/>
            <a:endParaRPr lang="ar-IQ" dirty="0"/>
          </a:p>
        </p:txBody>
      </p:sp>
    </p:spTree>
    <p:extLst>
      <p:ext uri="{BB962C8B-B14F-4D97-AF65-F5344CB8AC3E}">
        <p14:creationId xmlns:p14="http://schemas.microsoft.com/office/powerpoint/2010/main" val="417267086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iterate type="wd">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iterate type="wd">
                                    <p:tmPct val="10000"/>
                                  </p:iterate>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par>
                                <p:cTn id="39" presetID="26" presetClass="entr" presetSubtype="0" fill="hold" nodeType="withEffect">
                                  <p:stCondLst>
                                    <p:cond delay="0"/>
                                  </p:stCondLst>
                                  <p:iterate type="wd">
                                    <p:tmPct val="10000"/>
                                  </p:iterate>
                                  <p:childTnLst>
                                    <p:set>
                                      <p:cBhvr>
                                        <p:cTn id="40" dur="1" fill="hold">
                                          <p:stCondLst>
                                            <p:cond delay="0"/>
                                          </p:stCondLst>
                                        </p:cTn>
                                        <p:tgtEl>
                                          <p:spTgt spid="3">
                                            <p:txEl>
                                              <p:pRg st="1" end="1"/>
                                            </p:txEl>
                                          </p:spTgt>
                                        </p:tgtEl>
                                        <p:attrNameLst>
                                          <p:attrName>style.visibility</p:attrName>
                                        </p:attrNameLst>
                                      </p:cBhvr>
                                      <p:to>
                                        <p:strVal val="visible"/>
                                      </p:to>
                                    </p:set>
                                    <p:animEffect transition="in" filter="wipe(down)">
                                      <p:cBhvr>
                                        <p:cTn id="41" dur="580">
                                          <p:stCondLst>
                                            <p:cond delay="0"/>
                                          </p:stCondLst>
                                        </p:cTn>
                                        <p:tgtEl>
                                          <p:spTgt spid="3">
                                            <p:txEl>
                                              <p:pRg st="1" end="1"/>
                                            </p:txEl>
                                          </p:spTgt>
                                        </p:tgtEl>
                                      </p:cBhvr>
                                    </p:animEffect>
                                    <p:anim calcmode="lin" valueType="num">
                                      <p:cBhvr>
                                        <p:cTn id="42"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1" end="1"/>
                                            </p:txEl>
                                          </p:spTgt>
                                        </p:tgtEl>
                                      </p:cBhvr>
                                      <p:to x="100000" y="60000"/>
                                    </p:animScale>
                                    <p:animScale>
                                      <p:cBhvr>
                                        <p:cTn id="48" dur="166" decel="50000">
                                          <p:stCondLst>
                                            <p:cond delay="676"/>
                                          </p:stCondLst>
                                        </p:cTn>
                                        <p:tgtEl>
                                          <p:spTgt spid="3">
                                            <p:txEl>
                                              <p:pRg st="1" end="1"/>
                                            </p:txEl>
                                          </p:spTgt>
                                        </p:tgtEl>
                                      </p:cBhvr>
                                      <p:to x="100000" y="100000"/>
                                    </p:animScale>
                                    <p:animScale>
                                      <p:cBhvr>
                                        <p:cTn id="49" dur="26">
                                          <p:stCondLst>
                                            <p:cond delay="1312"/>
                                          </p:stCondLst>
                                        </p:cTn>
                                        <p:tgtEl>
                                          <p:spTgt spid="3">
                                            <p:txEl>
                                              <p:pRg st="1" end="1"/>
                                            </p:txEl>
                                          </p:spTgt>
                                        </p:tgtEl>
                                      </p:cBhvr>
                                      <p:to x="100000" y="80000"/>
                                    </p:animScale>
                                    <p:animScale>
                                      <p:cBhvr>
                                        <p:cTn id="50" dur="166" decel="50000">
                                          <p:stCondLst>
                                            <p:cond delay="1338"/>
                                          </p:stCondLst>
                                        </p:cTn>
                                        <p:tgtEl>
                                          <p:spTgt spid="3">
                                            <p:txEl>
                                              <p:pRg st="1" end="1"/>
                                            </p:txEl>
                                          </p:spTgt>
                                        </p:tgtEl>
                                      </p:cBhvr>
                                      <p:to x="100000" y="100000"/>
                                    </p:animScale>
                                    <p:animScale>
                                      <p:cBhvr>
                                        <p:cTn id="51" dur="26">
                                          <p:stCondLst>
                                            <p:cond delay="1642"/>
                                          </p:stCondLst>
                                        </p:cTn>
                                        <p:tgtEl>
                                          <p:spTgt spid="3">
                                            <p:txEl>
                                              <p:pRg st="1" end="1"/>
                                            </p:txEl>
                                          </p:spTgt>
                                        </p:tgtEl>
                                      </p:cBhvr>
                                      <p:to x="100000" y="90000"/>
                                    </p:animScale>
                                    <p:animScale>
                                      <p:cBhvr>
                                        <p:cTn id="52" dur="166" decel="50000">
                                          <p:stCondLst>
                                            <p:cond delay="1668"/>
                                          </p:stCondLst>
                                        </p:cTn>
                                        <p:tgtEl>
                                          <p:spTgt spid="3">
                                            <p:txEl>
                                              <p:pRg st="1" end="1"/>
                                            </p:txEl>
                                          </p:spTgt>
                                        </p:tgtEl>
                                      </p:cBhvr>
                                      <p:to x="100000" y="100000"/>
                                    </p:animScale>
                                    <p:animScale>
                                      <p:cBhvr>
                                        <p:cTn id="53" dur="26">
                                          <p:stCondLst>
                                            <p:cond delay="1808"/>
                                          </p:stCondLst>
                                        </p:cTn>
                                        <p:tgtEl>
                                          <p:spTgt spid="3">
                                            <p:txEl>
                                              <p:pRg st="1" end="1"/>
                                            </p:txEl>
                                          </p:spTgt>
                                        </p:tgtEl>
                                      </p:cBhvr>
                                      <p:to x="100000" y="95000"/>
                                    </p:animScale>
                                    <p:animScale>
                                      <p:cBhvr>
                                        <p:cTn id="54" dur="166" decel="50000">
                                          <p:stCondLst>
                                            <p:cond delay="1834"/>
                                          </p:stCondLst>
                                        </p:cTn>
                                        <p:tgtEl>
                                          <p:spTgt spid="3">
                                            <p:txEl>
                                              <p:pRg st="1" end="1"/>
                                            </p:txEl>
                                          </p:spTgt>
                                        </p:tgtEl>
                                      </p:cBhvr>
                                      <p:to x="100000" y="100000"/>
                                    </p:animScale>
                                  </p:childTnLst>
                                </p:cTn>
                              </p:par>
                              <p:par>
                                <p:cTn id="55" presetID="26" presetClass="entr" presetSubtype="0" fill="hold" nodeType="withEffect">
                                  <p:stCondLst>
                                    <p:cond delay="0"/>
                                  </p:stCondLst>
                                  <p:iterate type="wd">
                                    <p:tmPct val="10000"/>
                                  </p:iterate>
                                  <p:childTnLst>
                                    <p:set>
                                      <p:cBhvr>
                                        <p:cTn id="56" dur="1" fill="hold">
                                          <p:stCondLst>
                                            <p:cond delay="0"/>
                                          </p:stCondLst>
                                        </p:cTn>
                                        <p:tgtEl>
                                          <p:spTgt spid="3">
                                            <p:txEl>
                                              <p:pRg st="2" end="2"/>
                                            </p:txEl>
                                          </p:spTgt>
                                        </p:tgtEl>
                                        <p:attrNameLst>
                                          <p:attrName>style.visibility</p:attrName>
                                        </p:attrNameLst>
                                      </p:cBhvr>
                                      <p:to>
                                        <p:strVal val="visible"/>
                                      </p:to>
                                    </p:set>
                                    <p:animEffect transition="in" filter="wipe(down)">
                                      <p:cBhvr>
                                        <p:cTn id="57" dur="580">
                                          <p:stCondLst>
                                            <p:cond delay="0"/>
                                          </p:stCondLst>
                                        </p:cTn>
                                        <p:tgtEl>
                                          <p:spTgt spid="3">
                                            <p:txEl>
                                              <p:pRg st="2" end="2"/>
                                            </p:txEl>
                                          </p:spTgt>
                                        </p:tgtEl>
                                      </p:cBhvr>
                                    </p:animEffect>
                                    <p:anim calcmode="lin" valueType="num">
                                      <p:cBhvr>
                                        <p:cTn id="5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63" dur="26">
                                          <p:stCondLst>
                                            <p:cond delay="650"/>
                                          </p:stCondLst>
                                        </p:cTn>
                                        <p:tgtEl>
                                          <p:spTgt spid="3">
                                            <p:txEl>
                                              <p:pRg st="2" end="2"/>
                                            </p:txEl>
                                          </p:spTgt>
                                        </p:tgtEl>
                                      </p:cBhvr>
                                      <p:to x="100000" y="60000"/>
                                    </p:animScale>
                                    <p:animScale>
                                      <p:cBhvr>
                                        <p:cTn id="64" dur="166" decel="50000">
                                          <p:stCondLst>
                                            <p:cond delay="676"/>
                                          </p:stCondLst>
                                        </p:cTn>
                                        <p:tgtEl>
                                          <p:spTgt spid="3">
                                            <p:txEl>
                                              <p:pRg st="2" end="2"/>
                                            </p:txEl>
                                          </p:spTgt>
                                        </p:tgtEl>
                                      </p:cBhvr>
                                      <p:to x="100000" y="100000"/>
                                    </p:animScale>
                                    <p:animScale>
                                      <p:cBhvr>
                                        <p:cTn id="65" dur="26">
                                          <p:stCondLst>
                                            <p:cond delay="1312"/>
                                          </p:stCondLst>
                                        </p:cTn>
                                        <p:tgtEl>
                                          <p:spTgt spid="3">
                                            <p:txEl>
                                              <p:pRg st="2" end="2"/>
                                            </p:txEl>
                                          </p:spTgt>
                                        </p:tgtEl>
                                      </p:cBhvr>
                                      <p:to x="100000" y="80000"/>
                                    </p:animScale>
                                    <p:animScale>
                                      <p:cBhvr>
                                        <p:cTn id="66" dur="166" decel="50000">
                                          <p:stCondLst>
                                            <p:cond delay="1338"/>
                                          </p:stCondLst>
                                        </p:cTn>
                                        <p:tgtEl>
                                          <p:spTgt spid="3">
                                            <p:txEl>
                                              <p:pRg st="2" end="2"/>
                                            </p:txEl>
                                          </p:spTgt>
                                        </p:tgtEl>
                                      </p:cBhvr>
                                      <p:to x="100000" y="100000"/>
                                    </p:animScale>
                                    <p:animScale>
                                      <p:cBhvr>
                                        <p:cTn id="67" dur="26">
                                          <p:stCondLst>
                                            <p:cond delay="1642"/>
                                          </p:stCondLst>
                                        </p:cTn>
                                        <p:tgtEl>
                                          <p:spTgt spid="3">
                                            <p:txEl>
                                              <p:pRg st="2" end="2"/>
                                            </p:txEl>
                                          </p:spTgt>
                                        </p:tgtEl>
                                      </p:cBhvr>
                                      <p:to x="100000" y="90000"/>
                                    </p:animScale>
                                    <p:animScale>
                                      <p:cBhvr>
                                        <p:cTn id="68" dur="166" decel="50000">
                                          <p:stCondLst>
                                            <p:cond delay="1668"/>
                                          </p:stCondLst>
                                        </p:cTn>
                                        <p:tgtEl>
                                          <p:spTgt spid="3">
                                            <p:txEl>
                                              <p:pRg st="2" end="2"/>
                                            </p:txEl>
                                          </p:spTgt>
                                        </p:tgtEl>
                                      </p:cBhvr>
                                      <p:to x="100000" y="100000"/>
                                    </p:animScale>
                                    <p:animScale>
                                      <p:cBhvr>
                                        <p:cTn id="69" dur="26">
                                          <p:stCondLst>
                                            <p:cond delay="1808"/>
                                          </p:stCondLst>
                                        </p:cTn>
                                        <p:tgtEl>
                                          <p:spTgt spid="3">
                                            <p:txEl>
                                              <p:pRg st="2" end="2"/>
                                            </p:txEl>
                                          </p:spTgt>
                                        </p:tgtEl>
                                      </p:cBhvr>
                                      <p:to x="100000" y="95000"/>
                                    </p:animScale>
                                    <p:animScale>
                                      <p:cBhvr>
                                        <p:cTn id="70" dur="166" decel="50000">
                                          <p:stCondLst>
                                            <p:cond delay="1834"/>
                                          </p:stCondLst>
                                        </p:cTn>
                                        <p:tgtEl>
                                          <p:spTgt spid="3">
                                            <p:txEl>
                                              <p:pRg st="2" end="2"/>
                                            </p:txEl>
                                          </p:spTgt>
                                        </p:tgtEl>
                                      </p:cBhvr>
                                      <p:to x="100000" y="100000"/>
                                    </p:animScale>
                                  </p:childTnLst>
                                </p:cTn>
                              </p:par>
                              <p:par>
                                <p:cTn id="71" presetID="26" presetClass="entr" presetSubtype="0" fill="hold" nodeType="withEffect">
                                  <p:stCondLst>
                                    <p:cond delay="0"/>
                                  </p:stCondLst>
                                  <p:iterate type="wd">
                                    <p:tmPct val="10000"/>
                                  </p:iterate>
                                  <p:childTnLst>
                                    <p:set>
                                      <p:cBhvr>
                                        <p:cTn id="72" dur="1" fill="hold">
                                          <p:stCondLst>
                                            <p:cond delay="0"/>
                                          </p:stCondLst>
                                        </p:cTn>
                                        <p:tgtEl>
                                          <p:spTgt spid="3">
                                            <p:txEl>
                                              <p:pRg st="3" end="3"/>
                                            </p:txEl>
                                          </p:spTgt>
                                        </p:tgtEl>
                                        <p:attrNameLst>
                                          <p:attrName>style.visibility</p:attrName>
                                        </p:attrNameLst>
                                      </p:cBhvr>
                                      <p:to>
                                        <p:strVal val="visible"/>
                                      </p:to>
                                    </p:set>
                                    <p:animEffect transition="in" filter="wipe(down)">
                                      <p:cBhvr>
                                        <p:cTn id="73" dur="580">
                                          <p:stCondLst>
                                            <p:cond delay="0"/>
                                          </p:stCondLst>
                                        </p:cTn>
                                        <p:tgtEl>
                                          <p:spTgt spid="3">
                                            <p:txEl>
                                              <p:pRg st="3" end="3"/>
                                            </p:txEl>
                                          </p:spTgt>
                                        </p:tgtEl>
                                      </p:cBhvr>
                                    </p:animEffect>
                                    <p:anim calcmode="lin" valueType="num">
                                      <p:cBhvr>
                                        <p:cTn id="74"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75"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76"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77"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78"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79" dur="26">
                                          <p:stCondLst>
                                            <p:cond delay="650"/>
                                          </p:stCondLst>
                                        </p:cTn>
                                        <p:tgtEl>
                                          <p:spTgt spid="3">
                                            <p:txEl>
                                              <p:pRg st="3" end="3"/>
                                            </p:txEl>
                                          </p:spTgt>
                                        </p:tgtEl>
                                      </p:cBhvr>
                                      <p:to x="100000" y="60000"/>
                                    </p:animScale>
                                    <p:animScale>
                                      <p:cBhvr>
                                        <p:cTn id="80" dur="166" decel="50000">
                                          <p:stCondLst>
                                            <p:cond delay="676"/>
                                          </p:stCondLst>
                                        </p:cTn>
                                        <p:tgtEl>
                                          <p:spTgt spid="3">
                                            <p:txEl>
                                              <p:pRg st="3" end="3"/>
                                            </p:txEl>
                                          </p:spTgt>
                                        </p:tgtEl>
                                      </p:cBhvr>
                                      <p:to x="100000" y="100000"/>
                                    </p:animScale>
                                    <p:animScale>
                                      <p:cBhvr>
                                        <p:cTn id="81" dur="26">
                                          <p:stCondLst>
                                            <p:cond delay="1312"/>
                                          </p:stCondLst>
                                        </p:cTn>
                                        <p:tgtEl>
                                          <p:spTgt spid="3">
                                            <p:txEl>
                                              <p:pRg st="3" end="3"/>
                                            </p:txEl>
                                          </p:spTgt>
                                        </p:tgtEl>
                                      </p:cBhvr>
                                      <p:to x="100000" y="80000"/>
                                    </p:animScale>
                                    <p:animScale>
                                      <p:cBhvr>
                                        <p:cTn id="82" dur="166" decel="50000">
                                          <p:stCondLst>
                                            <p:cond delay="1338"/>
                                          </p:stCondLst>
                                        </p:cTn>
                                        <p:tgtEl>
                                          <p:spTgt spid="3">
                                            <p:txEl>
                                              <p:pRg st="3" end="3"/>
                                            </p:txEl>
                                          </p:spTgt>
                                        </p:tgtEl>
                                      </p:cBhvr>
                                      <p:to x="100000" y="100000"/>
                                    </p:animScale>
                                    <p:animScale>
                                      <p:cBhvr>
                                        <p:cTn id="83" dur="26">
                                          <p:stCondLst>
                                            <p:cond delay="1642"/>
                                          </p:stCondLst>
                                        </p:cTn>
                                        <p:tgtEl>
                                          <p:spTgt spid="3">
                                            <p:txEl>
                                              <p:pRg st="3" end="3"/>
                                            </p:txEl>
                                          </p:spTgt>
                                        </p:tgtEl>
                                      </p:cBhvr>
                                      <p:to x="100000" y="90000"/>
                                    </p:animScale>
                                    <p:animScale>
                                      <p:cBhvr>
                                        <p:cTn id="84" dur="166" decel="50000">
                                          <p:stCondLst>
                                            <p:cond delay="1668"/>
                                          </p:stCondLst>
                                        </p:cTn>
                                        <p:tgtEl>
                                          <p:spTgt spid="3">
                                            <p:txEl>
                                              <p:pRg st="3" end="3"/>
                                            </p:txEl>
                                          </p:spTgt>
                                        </p:tgtEl>
                                      </p:cBhvr>
                                      <p:to x="100000" y="100000"/>
                                    </p:animScale>
                                    <p:animScale>
                                      <p:cBhvr>
                                        <p:cTn id="85" dur="26">
                                          <p:stCondLst>
                                            <p:cond delay="1808"/>
                                          </p:stCondLst>
                                        </p:cTn>
                                        <p:tgtEl>
                                          <p:spTgt spid="3">
                                            <p:txEl>
                                              <p:pRg st="3" end="3"/>
                                            </p:txEl>
                                          </p:spTgt>
                                        </p:tgtEl>
                                      </p:cBhvr>
                                      <p:to x="100000" y="95000"/>
                                    </p:animScale>
                                    <p:animScale>
                                      <p:cBhvr>
                                        <p:cTn id="86"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1934917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2541133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1588679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1534576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569942927"/>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أوستن">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أوستن">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371</Words>
  <Application>Microsoft Office PowerPoint</Application>
  <PresentationFormat>عرض على الشاشة (3:4)‏</PresentationFormat>
  <Paragraphs>15</Paragraphs>
  <Slides>9</Slides>
  <Notes>0</Notes>
  <HiddenSlides>0</HiddenSlides>
  <MMClips>0</MMClips>
  <ScaleCrop>false</ScaleCrop>
  <HeadingPairs>
    <vt:vector size="4" baseType="variant">
      <vt:variant>
        <vt:lpstr>نسق</vt:lpstr>
      </vt:variant>
      <vt:variant>
        <vt:i4>2</vt:i4>
      </vt:variant>
      <vt:variant>
        <vt:lpstr>عناوين الشرائح</vt:lpstr>
      </vt:variant>
      <vt:variant>
        <vt:i4>9</vt:i4>
      </vt:variant>
    </vt:vector>
  </HeadingPairs>
  <TitlesOfParts>
    <vt:vector size="11" baseType="lpstr">
      <vt:lpstr>سمة Office</vt:lpstr>
      <vt:lpstr>أوستن</vt:lpstr>
      <vt:lpstr>عرض تقديمي في PowerPoint</vt:lpstr>
      <vt:lpstr>وكالة السفر</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DELL</cp:lastModifiedBy>
  <cp:revision>1</cp:revision>
  <dcterms:created xsi:type="dcterms:W3CDTF">2015-05-26T08:00:00Z</dcterms:created>
  <dcterms:modified xsi:type="dcterms:W3CDTF">2015-05-26T08:06:14Z</dcterms:modified>
</cp:coreProperties>
</file>