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8" r:id="rId2"/>
    <p:sldId id="260" r:id="rId3"/>
    <p:sldId id="259" r:id="rId4"/>
    <p:sldId id="261"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05/08/1436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05/08/1436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عناصر التنمية السياحية</a:t>
            </a:r>
            <a:endParaRPr lang="ar-SA" dirty="0"/>
          </a:p>
        </p:txBody>
      </p:sp>
      <p:sp>
        <p:nvSpPr>
          <p:cNvPr id="3" name="عنصر نائب للمحتوى 2"/>
          <p:cNvSpPr>
            <a:spLocks noGrp="1"/>
          </p:cNvSpPr>
          <p:nvPr>
            <p:ph idx="1"/>
          </p:nvPr>
        </p:nvSpPr>
        <p:spPr>
          <a:xfrm>
            <a:off x="457200" y="1340768"/>
            <a:ext cx="8229600" cy="4785395"/>
          </a:xfrm>
        </p:spPr>
        <p:txBody>
          <a:bodyPr>
            <a:normAutofit fontScale="70000" lnSpcReduction="20000"/>
          </a:bodyPr>
          <a:lstStyle/>
          <a:p>
            <a:r>
              <a:rPr lang="ar-SA" b="1" dirty="0" smtClean="0"/>
              <a:t>و تتكون من عناصر عدة </a:t>
            </a:r>
            <a:r>
              <a:rPr lang="ar-SA" b="1" dirty="0" err="1" smtClean="0"/>
              <a:t>أهمها :</a:t>
            </a:r>
            <a:endParaRPr lang="en-US" b="1" dirty="0" smtClean="0">
              <a:cs typeface="Times New Roman" pitchFamily="18" charset="0"/>
            </a:endParaRPr>
          </a:p>
          <a:p>
            <a:r>
              <a:rPr lang="ar-SA" b="1" dirty="0" smtClean="0"/>
              <a:t>عناصر الجذب السياحي</a:t>
            </a:r>
            <a:r>
              <a:rPr lang="en-US" b="1" dirty="0" smtClean="0">
                <a:cs typeface="Times New Roman" pitchFamily="18" charset="0"/>
              </a:rPr>
              <a:t>Attraction</a:t>
            </a:r>
            <a:r>
              <a:rPr lang="ar-SA" b="1" dirty="0" smtClean="0"/>
              <a:t> وتشمل العناصر الطبيعية</a:t>
            </a:r>
            <a:r>
              <a:rPr lang="en-US" b="1" dirty="0" smtClean="0">
                <a:cs typeface="Times New Roman" pitchFamily="18" charset="0"/>
              </a:rPr>
              <a:t>Natural Features</a:t>
            </a:r>
            <a:r>
              <a:rPr lang="ar-SA" b="1" dirty="0" smtClean="0"/>
              <a:t> </a:t>
            </a:r>
            <a:r>
              <a:rPr lang="ar-SA" b="1" dirty="0" err="1" smtClean="0"/>
              <a:t>مثل </a:t>
            </a:r>
            <a:r>
              <a:rPr lang="ar-SA" b="1" dirty="0" smtClean="0"/>
              <a:t>: أشكال السطح والمناخ والحياة والغابات وعناصر من صنع الإنسان </a:t>
            </a:r>
            <a:r>
              <a:rPr lang="en-US" b="1" dirty="0" smtClean="0">
                <a:cs typeface="Times New Roman" pitchFamily="18" charset="0"/>
              </a:rPr>
              <a:t>man-made-objects</a:t>
            </a:r>
            <a:r>
              <a:rPr lang="ar-SA" b="1" dirty="0" smtClean="0"/>
              <a:t> كالمتنزهات والمتاحف والمواقع الأثرية </a:t>
            </a:r>
            <a:r>
              <a:rPr lang="ar-SA" b="1" dirty="0" err="1" smtClean="0"/>
              <a:t>التاريخية.</a:t>
            </a:r>
            <a:r>
              <a:rPr lang="ar-SA" b="1" dirty="0" smtClean="0"/>
              <a:t> </a:t>
            </a:r>
            <a:endParaRPr lang="ar-IQ" b="1" dirty="0" smtClean="0"/>
          </a:p>
          <a:p>
            <a:endParaRPr lang="en-US" b="1" dirty="0" smtClean="0">
              <a:cs typeface="Times New Roman" pitchFamily="18" charset="0"/>
            </a:endParaRPr>
          </a:p>
          <a:p>
            <a:r>
              <a:rPr lang="ar-SA" b="1" dirty="0" smtClean="0"/>
              <a:t>النقل </a:t>
            </a:r>
            <a:r>
              <a:rPr lang="en-US" b="1" dirty="0" smtClean="0">
                <a:cs typeface="Times New Roman" pitchFamily="18" charset="0"/>
              </a:rPr>
              <a:t>Transport </a:t>
            </a:r>
            <a:r>
              <a:rPr lang="ar-SA" b="1" dirty="0" smtClean="0"/>
              <a:t> بأنواعه المختلفة البري، البحري والجوي.</a:t>
            </a:r>
            <a:endParaRPr lang="en-US" b="1" dirty="0" smtClean="0">
              <a:cs typeface="Times New Roman" pitchFamily="18" charset="0"/>
            </a:endParaRPr>
          </a:p>
          <a:p>
            <a:r>
              <a:rPr lang="ar-SA" b="1" dirty="0" smtClean="0"/>
              <a:t>أماكن النوم </a:t>
            </a:r>
            <a:r>
              <a:rPr lang="en-US" b="1" dirty="0" smtClean="0">
                <a:cs typeface="Times New Roman" pitchFamily="18" charset="0"/>
              </a:rPr>
              <a:t>Accommodation</a:t>
            </a:r>
            <a:r>
              <a:rPr lang="ar-SA" b="1" dirty="0" smtClean="0"/>
              <a:t>سواء التجاري منها </a:t>
            </a:r>
            <a:r>
              <a:rPr lang="en-US" b="1" dirty="0" smtClean="0">
                <a:cs typeface="Times New Roman" pitchFamily="18" charset="0"/>
              </a:rPr>
              <a:t>Commercial</a:t>
            </a:r>
            <a:r>
              <a:rPr lang="ar-SA" b="1" dirty="0" smtClean="0"/>
              <a:t> كالفنادق </a:t>
            </a:r>
            <a:r>
              <a:rPr lang="ar-SA" b="1" dirty="0" err="1" smtClean="0"/>
              <a:t>والموتيلات</a:t>
            </a:r>
            <a:r>
              <a:rPr lang="ar-SA" b="1" dirty="0" smtClean="0"/>
              <a:t> وأماكن النوم الخاص مثل: بيوت الضيافة وشقق </a:t>
            </a:r>
            <a:r>
              <a:rPr lang="ar-SA" b="1" dirty="0" err="1" smtClean="0"/>
              <a:t>الإيجار.</a:t>
            </a:r>
            <a:r>
              <a:rPr lang="ar-SA" b="1" dirty="0" smtClean="0"/>
              <a:t> </a:t>
            </a:r>
            <a:endParaRPr lang="ar-IQ" b="1" dirty="0" smtClean="0"/>
          </a:p>
          <a:p>
            <a:endParaRPr lang="en-US" b="1" dirty="0" smtClean="0">
              <a:cs typeface="Times New Roman" pitchFamily="18" charset="0"/>
            </a:endParaRPr>
          </a:p>
          <a:p>
            <a:r>
              <a:rPr lang="ar-SA" b="1" dirty="0" smtClean="0"/>
              <a:t>التسهيلات المساندة </a:t>
            </a:r>
            <a:r>
              <a:rPr lang="en-US" b="1" dirty="0" smtClean="0">
                <a:cs typeface="Times New Roman" pitchFamily="18" charset="0"/>
              </a:rPr>
              <a:t>Supporting Facilities</a:t>
            </a:r>
            <a:r>
              <a:rPr lang="ar-SA" b="1" dirty="0" smtClean="0"/>
              <a:t> بجميع أنواعها كالإعلان السياحي والإدارة السياحية والأشغال اليدوية </a:t>
            </a:r>
            <a:r>
              <a:rPr lang="ar-SA" b="1" dirty="0" err="1" smtClean="0"/>
              <a:t>والبنوك .</a:t>
            </a:r>
            <a:endParaRPr lang="en-US" b="1" dirty="0" smtClean="0">
              <a:cs typeface="Times New Roman" pitchFamily="18" charset="0"/>
            </a:endParaRPr>
          </a:p>
          <a:p>
            <a:r>
              <a:rPr lang="ar-SA" b="1" dirty="0" smtClean="0"/>
              <a:t>خدمات البنية التحتية </a:t>
            </a:r>
            <a:r>
              <a:rPr lang="en-US" b="1" dirty="0" smtClean="0">
                <a:cs typeface="Times New Roman" pitchFamily="18" charset="0"/>
              </a:rPr>
              <a:t>Infrastructure</a:t>
            </a:r>
            <a:r>
              <a:rPr lang="ar-SA" b="1" dirty="0" smtClean="0"/>
              <a:t> كالمياه والكهرباء والاتصالات </a:t>
            </a:r>
            <a:endParaRPr lang="en-US" b="1" dirty="0" smtClean="0">
              <a:cs typeface="Times New Roman" pitchFamily="18" charset="0"/>
            </a:endParaRPr>
          </a:p>
          <a:p>
            <a:r>
              <a:rPr lang="ar-SA" b="1" dirty="0" smtClean="0"/>
              <a:t>	ويضاف إلى هذه العناصر جميعها الجهات المنفذة للتنمية، فالتنمية السياحية تنفذ عادة من قبل القطاع العام أو الخاص أو الاثنين معاً.</a:t>
            </a:r>
            <a:endParaRPr lang="en-US" b="1" dirty="0" smtClean="0">
              <a:cs typeface="Times New Roman" pitchFamily="18" charset="0"/>
            </a:endParaRPr>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5865515"/>
          </a:xfrm>
        </p:spPr>
        <p:txBody>
          <a:bodyPr>
            <a:normAutofit fontScale="70000" lnSpcReduction="20000"/>
          </a:bodyPr>
          <a:lstStyle/>
          <a:p>
            <a:r>
              <a:rPr lang="ar-SA" b="1" dirty="0" smtClean="0"/>
              <a:t>أشكال التنمية السياحية تأخذ التنمية أشكال متعددة </a:t>
            </a:r>
            <a:r>
              <a:rPr lang="ar-SA" b="1" dirty="0" smtClean="0"/>
              <a:t>منها</a:t>
            </a:r>
            <a:endParaRPr lang="ar-IQ" b="1" dirty="0" smtClean="0"/>
          </a:p>
          <a:p>
            <a:r>
              <a:rPr lang="ar-SA" b="1" dirty="0" smtClean="0"/>
              <a:t>تطوير المنتجعات السياحية:</a:t>
            </a:r>
            <a:endParaRPr lang="en-US" dirty="0" smtClean="0">
              <a:cs typeface="Times New Roman" pitchFamily="18" charset="0"/>
            </a:endParaRPr>
          </a:p>
          <a:p>
            <a:r>
              <a:rPr lang="ar-SA" dirty="0" smtClean="0"/>
              <a:t>	     وهذا النوع من التنمية يركز على سياحة الإجازات والعطل، وتعرف المنتجعات على أنها المواقع التي توفر الاكتفاء الذاتي وتتوفر فيها أنشطة سياحية مختلفة وخدمات متعددة لأغراض الترفيه والاستراحة والاستجمام.</a:t>
            </a:r>
            <a:endParaRPr lang="en-US" dirty="0" smtClean="0">
              <a:cs typeface="Times New Roman" pitchFamily="18" charset="0"/>
            </a:endParaRPr>
          </a:p>
          <a:p>
            <a:r>
              <a:rPr lang="ar-SA" b="1" dirty="0" err="1" smtClean="0"/>
              <a:t>ب </a:t>
            </a:r>
            <a:r>
              <a:rPr lang="ar-SA" b="1" dirty="0" smtClean="0"/>
              <a:t>– القرى السياحية:</a:t>
            </a:r>
            <a:endParaRPr lang="en-US" dirty="0" smtClean="0">
              <a:cs typeface="Times New Roman" pitchFamily="18" charset="0"/>
            </a:endParaRPr>
          </a:p>
          <a:p>
            <a:r>
              <a:rPr lang="ar-SA" dirty="0" smtClean="0"/>
              <a:t>وهي  شكل من أشكال السياحة المنتشرة جداً في أوروبا كما بدأت تنتشر في العديد من دول </a:t>
            </a:r>
            <a:r>
              <a:rPr lang="ar-SA" dirty="0" err="1" smtClean="0"/>
              <a:t>العالم.</a:t>
            </a:r>
            <a:r>
              <a:rPr lang="ar-SA" dirty="0" smtClean="0"/>
              <a:t> الحياة في القرية نموذج يختلف عن الحياة في المدن، وتستهوي سكان المدن حباً في التغيير والبساطة.</a:t>
            </a:r>
            <a:endParaRPr lang="en-US" dirty="0" smtClean="0">
              <a:cs typeface="Times New Roman" pitchFamily="18" charset="0"/>
            </a:endParaRPr>
          </a:p>
          <a:p>
            <a:r>
              <a:rPr lang="ar-SA" dirty="0" smtClean="0"/>
              <a:t>	ويعتمد قيام القرى السياحية على وجود عنصر </a:t>
            </a:r>
            <a:r>
              <a:rPr lang="ar-SA" dirty="0" err="1" smtClean="0"/>
              <a:t>الماء </a:t>
            </a:r>
            <a:r>
              <a:rPr lang="ar-SA" dirty="0" smtClean="0"/>
              <a:t>( </a:t>
            </a:r>
            <a:r>
              <a:rPr lang="ar-SA" dirty="0" err="1" smtClean="0"/>
              <a:t>الشاطئ </a:t>
            </a:r>
            <a:r>
              <a:rPr lang="ar-SA" dirty="0" smtClean="0"/>
              <a:t>)، مناطق الموانئ، أنشطة التزلج، الجبال، الحدائق العامة، مواقع طبيعية، مواقع تاريخية أثرية، مواقع علاجية، ملاعب </a:t>
            </a:r>
            <a:r>
              <a:rPr lang="ar-SA" dirty="0" err="1" smtClean="0"/>
              <a:t>جولف</a:t>
            </a:r>
            <a:r>
              <a:rPr lang="ar-SA" dirty="0" smtClean="0"/>
              <a:t>، أنشطة رياضية وترفيهية أخرى.</a:t>
            </a:r>
            <a:endParaRPr lang="en-US" dirty="0" smtClean="0">
              <a:cs typeface="Times New Roman" pitchFamily="18" charset="0"/>
            </a:endParaRPr>
          </a:p>
          <a:p>
            <a:r>
              <a:rPr lang="ar-SA" dirty="0" smtClean="0"/>
              <a:t>	تختلف مساحات هذا النوع من المواقع وتتعدد فيها أنواع مرافق الإقامة ومنشآت النوم والمرافق التكميلية مثل: الأسواق والمناطق التجارية، خدمات ترفيهية وثقافية، مراكز للمؤثرات ومرافق سكنية خاصة مختلفة الأحجام.</a:t>
            </a:r>
            <a:endParaRPr lang="en-US" dirty="0" smtClean="0">
              <a:cs typeface="Times New Roman" pitchFamily="18" charset="0"/>
            </a:endParaRPr>
          </a:p>
          <a:p>
            <a:r>
              <a:rPr lang="ar-SA" dirty="0" smtClean="0"/>
              <a:t>	يتم التخطيط لإنشاء القرى السياحية عادة في وقت واحد أي ضمن خطة سياحية واحدة ويأخذ التنفيذ مراحل متعددة وعلى فترات زمنية طويلة تحددها عناصر الطلب السياحي والطاقة الاستيعابية.</a:t>
            </a:r>
            <a:endParaRPr lang="en-US" dirty="0" smtClean="0">
              <a:cs typeface="Times New Roman" pitchFamily="18" charset="0"/>
            </a:endParaRPr>
          </a:p>
          <a:p>
            <a:endParaRPr lang="ar-JO" dirty="0" smtClean="0"/>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85000" lnSpcReduction="10000"/>
          </a:bodyPr>
          <a:lstStyle/>
          <a:p>
            <a:r>
              <a:rPr lang="ar-SA" b="1" dirty="0" smtClean="0"/>
              <a:t>ج- منتجعات </a:t>
            </a:r>
            <a:r>
              <a:rPr lang="ar-SA" b="1" dirty="0" err="1" smtClean="0"/>
              <a:t>المدن:</a:t>
            </a:r>
            <a:r>
              <a:rPr lang="ar-SA" b="1" dirty="0" smtClean="0"/>
              <a:t> </a:t>
            </a:r>
            <a:endParaRPr lang="en-US" b="1" dirty="0" smtClean="0">
              <a:cs typeface="Times New Roman" pitchFamily="18" charset="0"/>
            </a:endParaRPr>
          </a:p>
          <a:p>
            <a:r>
              <a:rPr lang="ar-SA" b="1" dirty="0" smtClean="0"/>
              <a:t>	يتطلب هذا النوع من المنتجعات دمج برامج استعمالات الأراضي والتنمية الاجتماعية، مع عدم إهمال البعد الاقتصادي الذي يوفر فرص الجذب الاستثماري للمشاريع( فنادق، استراحات،......الخ) في المنطقة، وتحتاج إقامة هذا النوع من المنتجعات وجود نشاط سياحي مميز أو رئيسي في المواقع مثل: التزلج على الجليد، وجود شاطئ، أنشطة سياحية علاجية، مواقع أثرية أو دينية.</a:t>
            </a:r>
            <a:endParaRPr lang="en-US" b="1" dirty="0" smtClean="0">
              <a:cs typeface="Times New Roman" pitchFamily="18" charset="0"/>
            </a:endParaRPr>
          </a:p>
          <a:p>
            <a:r>
              <a:rPr lang="ar-SA" b="1" dirty="0" smtClean="0"/>
              <a:t>د- منتجعات العزلة </a:t>
            </a:r>
            <a:r>
              <a:rPr lang="en-US" b="1" dirty="0" smtClean="0">
                <a:cs typeface="Times New Roman" pitchFamily="18" charset="0"/>
              </a:rPr>
              <a:t>Retreat Resorts</a:t>
            </a:r>
            <a:r>
              <a:rPr lang="ar-SA" b="1" dirty="0" err="1" smtClean="0"/>
              <a:t>:</a:t>
            </a:r>
            <a:endParaRPr lang="en-US" b="1" dirty="0" smtClean="0">
              <a:cs typeface="Times New Roman" pitchFamily="18" charset="0"/>
            </a:endParaRPr>
          </a:p>
          <a:p>
            <a:r>
              <a:rPr lang="ar-SA" b="1" dirty="0" smtClean="0"/>
              <a:t>	أصبح هذا النوع من المنتجعات من المناطق السياحية المفضلة في جميع أنحاء العالم، وتتميز هذه المنتجعات بصغر حجمها ودقة تخطيطها </a:t>
            </a:r>
            <a:r>
              <a:rPr lang="ar-SA" b="1" dirty="0" err="1" smtClean="0"/>
              <a:t>وشموله.</a:t>
            </a:r>
            <a:r>
              <a:rPr lang="ar-SA" b="1" dirty="0" smtClean="0"/>
              <a:t> وعادة يتم اختيار مواقعها في مناطق بعيدة عن المناطق المأهولة مثل: الجزر الصغيرة أو الجبال، والوصول إليها يتم بواسطة القوارب, المطارات الصغيرة أو الطرق البرية الضيقة.</a:t>
            </a:r>
            <a:endParaRPr lang="en-US" b="1" dirty="0" smtClean="0">
              <a:cs typeface="Times New Roman" pitchFamily="18" charset="0"/>
            </a:endParaRPr>
          </a:p>
          <a:p>
            <a:pPr algn="justLow">
              <a:buFontTx/>
              <a:buChar char="•"/>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fontScale="70000" lnSpcReduction="20000"/>
          </a:bodyPr>
          <a:lstStyle/>
          <a:p>
            <a:r>
              <a:rPr lang="ar-SA" b="1" dirty="0" err="1" smtClean="0"/>
              <a:t>هـ </a:t>
            </a:r>
            <a:r>
              <a:rPr lang="ar-SA" b="1" dirty="0" smtClean="0"/>
              <a:t>- السياحة </a:t>
            </a:r>
            <a:r>
              <a:rPr lang="ar-SA" b="1" dirty="0" err="1" smtClean="0"/>
              <a:t>الحضرية:</a:t>
            </a:r>
            <a:r>
              <a:rPr lang="ar-SA" b="1" dirty="0" smtClean="0"/>
              <a:t> </a:t>
            </a:r>
            <a:endParaRPr lang="en-US" b="1" dirty="0" smtClean="0">
              <a:cs typeface="Times New Roman" pitchFamily="18" charset="0"/>
            </a:endParaRPr>
          </a:p>
          <a:p>
            <a:r>
              <a:rPr lang="ar-SA" b="1" dirty="0" smtClean="0"/>
              <a:t>	وهي نوع من السياحة الدارجة والمعروفة، وتوجد في الأماكن الحضرية الكبيرة، حيث يكون للسياحة أهمية بالغة، لكنها لا تكون النشاط الاقتصادي الوحيدة في </a:t>
            </a:r>
            <a:r>
              <a:rPr lang="ar-SA" b="1" dirty="0" err="1" smtClean="0"/>
              <a:t>المنطقة.</a:t>
            </a:r>
            <a:r>
              <a:rPr lang="ar-SA" b="1" dirty="0" smtClean="0"/>
              <a:t> وتشكل مرافق الإقامة والسياحة جزءاً لا يتجزأ من الإطار الحضري العام للمدينة وتخدم سكان المدينة أو المنطقة وكذلك السياح القادمين </a:t>
            </a:r>
            <a:r>
              <a:rPr lang="ar-SA" b="1" dirty="0" err="1" smtClean="0"/>
              <a:t>إليها.</a:t>
            </a:r>
            <a:r>
              <a:rPr lang="ar-SA" b="1" dirty="0" smtClean="0"/>
              <a:t> وقد أخذت كثير من الحكومات حالياً على عاتقها تطوير وتنمية السياحة في المناطق الحضرية التي تتوفر فيها الموارد والمعطيات السياحية والتي يمكن تطويرها مثل: المواقع التاريخية والأثرية وذلك من أجل إشباع رغبات السكان المحليين من ناحية وجلب الزوار والسياح إلى المدينة من ناحية أخرى.</a:t>
            </a:r>
            <a:endParaRPr lang="en-US" b="1" dirty="0" smtClean="0">
              <a:cs typeface="Times New Roman" pitchFamily="18" charset="0"/>
            </a:endParaRPr>
          </a:p>
          <a:p>
            <a:r>
              <a:rPr lang="ar-SA" b="1" dirty="0" smtClean="0"/>
              <a:t>و- سياحة المغامرة:</a:t>
            </a:r>
            <a:endParaRPr lang="en-US" b="1" dirty="0" smtClean="0">
              <a:cs typeface="Times New Roman" pitchFamily="18" charset="0"/>
            </a:endParaRPr>
          </a:p>
          <a:p>
            <a:r>
              <a:rPr lang="ar-SA" b="1" dirty="0" smtClean="0"/>
              <a:t>	وهذا النوع من السياحة موجه للمجموعات السياحية التي تهدف إلى ممارسة ومعايشة خصائص معينة، وهي تعتمد على طول فترة إقامة السائح بحيث تسمح له هذه الإقامة بالترفيه والاستجمام وفي نفس الوقت التعايش مع العادات والتقاليد الاجتماعية والثقافية والمناظر الطبيعية المتوفرة في المنطقة.</a:t>
            </a:r>
            <a:endParaRPr lang="en-US" b="1" dirty="0" smtClean="0">
              <a:cs typeface="Times New Roman" pitchFamily="18" charset="0"/>
            </a:endParaRPr>
          </a:p>
          <a:p>
            <a:r>
              <a:rPr lang="ar-SA" b="1" dirty="0" smtClean="0"/>
              <a:t>	ولا يتطلب هذا النوع من السياحة تنمية كبيرة أو استثمارات ضخمة أو خدمات ومرافق عديدة، لكنه يتطلب إدارة جيدة وتوفر عناصر لدلالة سياحية مؤهلة وخبيرة، خدمات نقل، مرافق إقامة أولية وأساسية وكذلك خدمات ومرافق لاستقبال المجموعات السياحية عالية النوعية وبحالة مؤكدة السلامة </a:t>
            </a:r>
            <a:r>
              <a:rPr lang="en-US" b="1" dirty="0" smtClean="0">
                <a:cs typeface="Times New Roman" pitchFamily="18" charset="0"/>
              </a:rPr>
              <a:t>.</a:t>
            </a:r>
          </a:p>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107</Words>
  <Application>Microsoft Office PowerPoint</Application>
  <PresentationFormat>عرض على الشاشة (3:4)‏</PresentationFormat>
  <Paragraphs>27</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عناصر التنمية السياحية</vt:lpstr>
      <vt:lpstr>الشريحة 2</vt:lpstr>
      <vt:lpstr>الشريحة 3</vt:lpstr>
      <vt:lpstr>الشريحة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الأقليم السياحي The Concept Region   </dc:title>
  <dc:creator>na</dc:creator>
  <cp:lastModifiedBy>na</cp:lastModifiedBy>
  <cp:revision>5</cp:revision>
  <dcterms:created xsi:type="dcterms:W3CDTF">2015-05-23T09:51:53Z</dcterms:created>
  <dcterms:modified xsi:type="dcterms:W3CDTF">2015-05-23T10:16:53Z</dcterms:modified>
</cp:coreProperties>
</file>