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8" r:id="rId2"/>
    <p:sldId id="259" r:id="rId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JO" b="1" dirty="0" smtClean="0"/>
              <a:t>أصناف الأقاليم السياحية   </a:t>
            </a:r>
            <a:r>
              <a:rPr lang="en-US" b="1" dirty="0" smtClean="0"/>
              <a:t>The Classification Of Tourism  Regions</a:t>
            </a:r>
            <a:r>
              <a:rPr lang="ar-JO" b="1" dirty="0" smtClean="0"/>
              <a:t> </a:t>
            </a:r>
            <a:r>
              <a:rPr lang="en-US" dirty="0" smtClean="0"/>
              <a:t/>
            </a:r>
            <a:br>
              <a:rPr lang="en-US" dirty="0" smtClean="0"/>
            </a:br>
            <a:endParaRPr lang="ar-SA" dirty="0"/>
          </a:p>
        </p:txBody>
      </p:sp>
      <p:sp>
        <p:nvSpPr>
          <p:cNvPr id="3" name="عنصر نائب للمحتوى 2"/>
          <p:cNvSpPr>
            <a:spLocks noGrp="1"/>
          </p:cNvSpPr>
          <p:nvPr>
            <p:ph idx="1"/>
          </p:nvPr>
        </p:nvSpPr>
        <p:spPr/>
        <p:txBody>
          <a:bodyPr>
            <a:normAutofit fontScale="92500" lnSpcReduction="10000"/>
          </a:bodyPr>
          <a:lstStyle/>
          <a:p>
            <a:pPr algn="justLow" eaLnBrk="0" hangingPunct="0"/>
            <a:r>
              <a:rPr lang="ar-JO" dirty="0" smtClean="0"/>
              <a:t>يمكن تقسيم الاقاليم السياحية إلى نوعين رئيسيين هما:</a:t>
            </a:r>
            <a:endParaRPr lang="en-US" dirty="0" smtClean="0"/>
          </a:p>
          <a:p>
            <a:pPr algn="justLow" eaLnBrk="0" hangingPunct="0">
              <a:buFontTx/>
              <a:buChar char="•"/>
            </a:pPr>
            <a:r>
              <a:rPr lang="ar-JO" b="1" dirty="0" smtClean="0"/>
              <a:t>الأقاليم السياحية المتجانسة </a:t>
            </a:r>
            <a:r>
              <a:rPr lang="en-US" b="1" dirty="0" smtClean="0"/>
              <a:t>Homogenous Regions</a:t>
            </a:r>
            <a:r>
              <a:rPr lang="ar-JO" b="1" dirty="0" err="1" smtClean="0"/>
              <a:t>:</a:t>
            </a:r>
            <a:endParaRPr lang="en-US" dirty="0" smtClean="0"/>
          </a:p>
          <a:p>
            <a:pPr algn="justLow" eaLnBrk="0" hangingPunct="0"/>
            <a:r>
              <a:rPr lang="ar-JO" dirty="0" smtClean="0"/>
              <a:t>تمتاز الأقاليم السياحية المتجانسة بوجود عنصر جذب سياحي مميز واحد او عدة منتجات سياحية ذات خصائص جذب متجانسة ويمتاز بكونه من أكثر الأقاليم شهرة وشعبية لدى غالبية </a:t>
            </a:r>
            <a:r>
              <a:rPr lang="ar-JO" dirty="0" err="1" smtClean="0"/>
              <a:t>السياحوله</a:t>
            </a:r>
            <a:r>
              <a:rPr lang="ar-JO" dirty="0" smtClean="0"/>
              <a:t> موقع وتاريخ محدد مثل المنتجعات </a:t>
            </a:r>
            <a:r>
              <a:rPr lang="ar-JO" dirty="0" err="1" smtClean="0"/>
              <a:t>الجبيلة</a:t>
            </a:r>
            <a:r>
              <a:rPr lang="ar-JO" dirty="0" smtClean="0"/>
              <a:t> فهي من الأقاليم المتجانسة حيث يسود فيها صفة التجانس في ظروفها الطبيعية والمناخية وهذا النوع من الأقاليم هو من يتصل بإقليم الشمال في الأردن حيث أن كلاً من اربد,عجلون,جرش ذات مناخ متقارب جداً ومتقاربة جغرافياً</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lnSpcReduction="10000"/>
          </a:bodyPr>
          <a:lstStyle/>
          <a:p>
            <a:pPr algn="justLow">
              <a:buFontTx/>
              <a:buChar char="•"/>
            </a:pPr>
            <a:r>
              <a:rPr lang="ar-JO" b="1" dirty="0" smtClean="0"/>
              <a:t>الأقاليم السياحية </a:t>
            </a:r>
            <a:r>
              <a:rPr lang="ar-JO" b="1" dirty="0" err="1" smtClean="0"/>
              <a:t>المعقدة </a:t>
            </a:r>
            <a:r>
              <a:rPr lang="ar-JO" b="1" dirty="0" smtClean="0"/>
              <a:t>(الغير متجانسة</a:t>
            </a:r>
            <a:r>
              <a:rPr lang="ar-JO" b="1" dirty="0" err="1" smtClean="0"/>
              <a:t>)</a:t>
            </a:r>
            <a:r>
              <a:rPr lang="ar-JO" b="1" dirty="0" smtClean="0"/>
              <a:t> </a:t>
            </a:r>
            <a:r>
              <a:rPr lang="en-US" b="1" dirty="0" smtClean="0"/>
              <a:t>Heterogeneous Region</a:t>
            </a:r>
            <a:r>
              <a:rPr lang="ar-JO" b="1" dirty="0" err="1" smtClean="0"/>
              <a:t>:</a:t>
            </a:r>
            <a:endParaRPr lang="en-US" dirty="0" smtClean="0"/>
          </a:p>
          <a:p>
            <a:pPr algn="justLow" eaLnBrk="0" hangingPunct="0"/>
            <a:r>
              <a:rPr lang="ar-JO" dirty="0" smtClean="0"/>
              <a:t>تمتاز الأقاليم السياحية الغير المتجانسة بوجود مجموعة من المنتجات السياحية لها خصائص وصفات ومستويات </a:t>
            </a:r>
            <a:r>
              <a:rPr lang="ar-JO" dirty="0" err="1" smtClean="0"/>
              <a:t>متوافقه</a:t>
            </a:r>
            <a:r>
              <a:rPr lang="ar-JO" dirty="0" smtClean="0"/>
              <a:t> تشكل بمجموعها منتجاً سياحياً متكاملاً وقد </a:t>
            </a:r>
            <a:r>
              <a:rPr lang="ar-JO" dirty="0" err="1" smtClean="0"/>
              <a:t>تكونهذه</a:t>
            </a:r>
            <a:r>
              <a:rPr lang="ar-JO" dirty="0" smtClean="0"/>
              <a:t> المنتجات مختلفة من حيث الوظيفة لكنها تشكل بمجموعها اقليماً غير </a:t>
            </a:r>
            <a:r>
              <a:rPr lang="ar-JO" dirty="0" err="1" smtClean="0"/>
              <a:t>متجانس.</a:t>
            </a:r>
            <a:r>
              <a:rPr lang="ar-JO" dirty="0" smtClean="0"/>
              <a:t> يتصف مثل هذا </a:t>
            </a:r>
            <a:r>
              <a:rPr lang="ar-JO" dirty="0" err="1" smtClean="0"/>
              <a:t>الأقليم</a:t>
            </a:r>
            <a:r>
              <a:rPr lang="ar-JO" dirty="0" smtClean="0"/>
              <a:t> بجذب عدد كبير من السياح لهم خصائص وصفات </a:t>
            </a:r>
            <a:r>
              <a:rPr lang="ar-JO" dirty="0" err="1" smtClean="0"/>
              <a:t>ديموغرافيه</a:t>
            </a:r>
            <a:r>
              <a:rPr lang="ar-JO" dirty="0" smtClean="0"/>
              <a:t> </a:t>
            </a:r>
            <a:r>
              <a:rPr lang="ar-JO" dirty="0" err="1" smtClean="0"/>
              <a:t>وأجتماعية</a:t>
            </a:r>
            <a:r>
              <a:rPr lang="ar-JO" dirty="0" smtClean="0"/>
              <a:t> متباينة ويمكن اعتبار </a:t>
            </a:r>
            <a:r>
              <a:rPr lang="ar-JO" dirty="0" err="1" smtClean="0"/>
              <a:t>سياحه</a:t>
            </a:r>
            <a:r>
              <a:rPr lang="ar-JO" dirty="0" smtClean="0"/>
              <a:t> العواصم مثالاً واضحا </a:t>
            </a:r>
            <a:r>
              <a:rPr lang="ar-JO" dirty="0" err="1" smtClean="0"/>
              <a:t>لهاذا</a:t>
            </a:r>
            <a:r>
              <a:rPr lang="ar-JO" dirty="0" smtClean="0"/>
              <a:t> النوع من الأقاليم </a:t>
            </a:r>
            <a:r>
              <a:rPr lang="ar-JO" dirty="0" err="1" smtClean="0"/>
              <a:t>سيما</a:t>
            </a:r>
            <a:r>
              <a:rPr lang="ar-JO" dirty="0" smtClean="0"/>
              <a:t> إنها تمتلك عناصر جذب سياحي </a:t>
            </a:r>
            <a:r>
              <a:rPr lang="ar-JO" dirty="0" err="1" smtClean="0"/>
              <a:t>متنوعه</a:t>
            </a:r>
            <a:r>
              <a:rPr lang="ar-JO" dirty="0" smtClean="0"/>
              <a:t> </a:t>
            </a:r>
            <a:r>
              <a:rPr lang="ar-JO" dirty="0" err="1" smtClean="0"/>
              <a:t>ومختلفه</a:t>
            </a:r>
            <a:r>
              <a:rPr lang="ar-JO" dirty="0" smtClean="0"/>
              <a:t> تنافس بعضها الأخر فالمغريات قد تكون حضاريه وتاريخيه او تجارية </a:t>
            </a:r>
            <a:r>
              <a:rPr lang="ar-JO" dirty="0" err="1" smtClean="0"/>
              <a:t>وتسويقيه</a:t>
            </a:r>
            <a:r>
              <a:rPr lang="ar-JO" dirty="0" smtClean="0"/>
              <a:t> او </a:t>
            </a:r>
            <a:r>
              <a:rPr lang="ar-JO" dirty="0" err="1" smtClean="0"/>
              <a:t>ترفيهيه</a:t>
            </a:r>
            <a:r>
              <a:rPr lang="ar-JO" dirty="0" smtClean="0"/>
              <a:t>.....</a:t>
            </a:r>
            <a:r>
              <a:rPr lang="ar-JO" dirty="0" err="1" smtClean="0"/>
              <a:t>ألخ</a:t>
            </a: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184</Words>
  <Application>Microsoft Office PowerPoint</Application>
  <PresentationFormat>عرض على الشاشة (3:4)‏</PresentationFormat>
  <Paragraphs>6</Paragraphs>
  <Slides>2</Slides>
  <Notes>0</Notes>
  <HiddenSlides>0</HiddenSlides>
  <MMClips>0</MMClips>
  <ScaleCrop>false</ScaleCrop>
  <HeadingPairs>
    <vt:vector size="4" baseType="variant">
      <vt:variant>
        <vt:lpstr>سمة</vt:lpstr>
      </vt:variant>
      <vt:variant>
        <vt:i4>1</vt:i4>
      </vt:variant>
      <vt:variant>
        <vt:lpstr>عناوين الشرائح</vt:lpstr>
      </vt:variant>
      <vt:variant>
        <vt:i4>2</vt:i4>
      </vt:variant>
    </vt:vector>
  </HeadingPairs>
  <TitlesOfParts>
    <vt:vector size="3" baseType="lpstr">
      <vt:lpstr>سمة Office</vt:lpstr>
      <vt:lpstr>أصناف الأقاليم السياحية   The Classification Of Tourism  Regions  </vt:lpstr>
      <vt:lpstr>الشريحة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مفهوم الأقليم السياحي The Concept Region   </dc:title>
  <dc:creator>na</dc:creator>
  <cp:lastModifiedBy>na</cp:lastModifiedBy>
  <cp:revision>2</cp:revision>
  <dcterms:created xsi:type="dcterms:W3CDTF">2015-05-23T09:51:53Z</dcterms:created>
  <dcterms:modified xsi:type="dcterms:W3CDTF">2015-05-23T10:00:23Z</dcterms:modified>
</cp:coreProperties>
</file>