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98529B-368C-4165-B699-AA3755CB7690}" type="doc">
      <dgm:prSet loTypeId="urn:microsoft.com/office/officeart/2005/8/layout/radial5" loCatId="cycle" qsTypeId="urn:microsoft.com/office/officeart/2005/8/quickstyle/simple1" qsCatId="simple" csTypeId="urn:microsoft.com/office/officeart/2005/8/colors/accent1_2" csCatId="accent1" phldr="1"/>
      <dgm:spPr/>
      <dgm:t>
        <a:bodyPr/>
        <a:lstStyle/>
        <a:p>
          <a:pPr rtl="1"/>
          <a:endParaRPr lang="ar-SA"/>
        </a:p>
      </dgm:t>
    </dgm:pt>
    <dgm:pt modelId="{6F4F0DD6-B768-40AA-87CF-CBC338435D23}">
      <dgm:prSet phldrT="[نص]" custT="1"/>
      <dgm:spPr/>
      <dgm:t>
        <a:bodyPr/>
        <a:lstStyle/>
        <a:p>
          <a:pPr rtl="1"/>
          <a:r>
            <a:rPr lang="ar-SA" sz="2800" dirty="0" smtClean="0">
              <a:solidFill>
                <a:schemeClr val="tx1"/>
              </a:solidFill>
            </a:rPr>
            <a:t>الفنادق</a:t>
          </a:r>
          <a:r>
            <a:rPr lang="ar-SA" sz="1200" dirty="0" smtClean="0">
              <a:solidFill>
                <a:schemeClr val="tx1"/>
              </a:solidFill>
            </a:rPr>
            <a:t> </a:t>
          </a:r>
          <a:r>
            <a:rPr lang="ar-SA" sz="4000" b="1" dirty="0" smtClean="0">
              <a:solidFill>
                <a:schemeClr val="tx1"/>
              </a:solidFill>
            </a:rPr>
            <a:t>الخضراء</a:t>
          </a:r>
          <a:endParaRPr lang="ar-SA" sz="4000" b="1" dirty="0">
            <a:solidFill>
              <a:schemeClr val="tx1"/>
            </a:solidFill>
          </a:endParaRPr>
        </a:p>
      </dgm:t>
    </dgm:pt>
    <dgm:pt modelId="{27CCD7DD-93B6-4774-8863-C5CC7BAE31E2}" type="parTrans" cxnId="{5AEE1429-5E99-454C-A46C-655948C8942C}">
      <dgm:prSet/>
      <dgm:spPr/>
      <dgm:t>
        <a:bodyPr/>
        <a:lstStyle/>
        <a:p>
          <a:pPr rtl="1"/>
          <a:endParaRPr lang="ar-SA"/>
        </a:p>
      </dgm:t>
    </dgm:pt>
    <dgm:pt modelId="{3DD01F38-9D31-4795-BA9A-64CB9ECEFD4B}" type="sibTrans" cxnId="{5AEE1429-5E99-454C-A46C-655948C8942C}">
      <dgm:prSet/>
      <dgm:spPr/>
      <dgm:t>
        <a:bodyPr/>
        <a:lstStyle/>
        <a:p>
          <a:pPr rtl="1"/>
          <a:endParaRPr lang="ar-SA"/>
        </a:p>
      </dgm:t>
    </dgm:pt>
    <dgm:pt modelId="{9E64E3A0-9D57-4DC0-880B-A99664EB123E}">
      <dgm:prSet phldrT="[نص]" custT="1"/>
      <dgm:spPr/>
      <dgm:t>
        <a:bodyPr/>
        <a:lstStyle/>
        <a:p>
          <a:pPr rtl="1"/>
          <a:r>
            <a:rPr lang="ar-SA" sz="2000" b="1" dirty="0" smtClean="0">
              <a:solidFill>
                <a:schemeClr val="tx1"/>
              </a:solidFill>
            </a:rPr>
            <a:t>فنادق الاقامة الدائمة</a:t>
          </a:r>
          <a:endParaRPr lang="ar-SA" sz="2000" b="1" dirty="0">
            <a:solidFill>
              <a:schemeClr val="tx1"/>
            </a:solidFill>
          </a:endParaRPr>
        </a:p>
      </dgm:t>
    </dgm:pt>
    <dgm:pt modelId="{6085F5EE-2E76-4805-9FFE-E06BA5070167}" type="parTrans" cxnId="{5796BF55-7344-4A5A-BC04-4DD8906471DD}">
      <dgm:prSet/>
      <dgm:spPr/>
      <dgm:t>
        <a:bodyPr/>
        <a:lstStyle/>
        <a:p>
          <a:pPr rtl="1"/>
          <a:endParaRPr lang="ar-SA"/>
        </a:p>
      </dgm:t>
    </dgm:pt>
    <dgm:pt modelId="{5C32D04E-89EB-444D-9D1D-32E4C901568B}" type="sibTrans" cxnId="{5796BF55-7344-4A5A-BC04-4DD8906471DD}">
      <dgm:prSet/>
      <dgm:spPr/>
      <dgm:t>
        <a:bodyPr/>
        <a:lstStyle/>
        <a:p>
          <a:pPr rtl="1"/>
          <a:endParaRPr lang="ar-SA"/>
        </a:p>
      </dgm:t>
    </dgm:pt>
    <dgm:pt modelId="{2BC36855-B4F2-4D65-9EDF-2B96E10E49FF}">
      <dgm:prSet/>
      <dgm:spPr/>
      <dgm:t>
        <a:bodyPr/>
        <a:lstStyle/>
        <a:p>
          <a:pPr rtl="1"/>
          <a:r>
            <a:rPr lang="ar-SA" b="1" dirty="0" smtClean="0">
              <a:solidFill>
                <a:schemeClr val="tx1"/>
              </a:solidFill>
            </a:rPr>
            <a:t>فنادق مراكز المدن</a:t>
          </a:r>
          <a:endParaRPr lang="ar-SA" b="1" dirty="0">
            <a:solidFill>
              <a:schemeClr val="tx1"/>
            </a:solidFill>
          </a:endParaRPr>
        </a:p>
      </dgm:t>
    </dgm:pt>
    <dgm:pt modelId="{ABD7589A-04B9-49C2-9906-BE92666F11D8}" type="parTrans" cxnId="{744B26F9-71B1-4CD4-80E6-1A3A2D5A07B2}">
      <dgm:prSet/>
      <dgm:spPr/>
      <dgm:t>
        <a:bodyPr/>
        <a:lstStyle/>
        <a:p>
          <a:pPr rtl="1"/>
          <a:endParaRPr lang="ar-SA"/>
        </a:p>
      </dgm:t>
    </dgm:pt>
    <dgm:pt modelId="{F3773F37-DBD9-4CCB-A225-46836BFB39F6}" type="sibTrans" cxnId="{744B26F9-71B1-4CD4-80E6-1A3A2D5A07B2}">
      <dgm:prSet/>
      <dgm:spPr/>
      <dgm:t>
        <a:bodyPr/>
        <a:lstStyle/>
        <a:p>
          <a:pPr rtl="1"/>
          <a:endParaRPr lang="ar-SA"/>
        </a:p>
      </dgm:t>
    </dgm:pt>
    <dgm:pt modelId="{5DD45985-359E-4790-B53E-F256EF85FA3F}">
      <dgm:prSet custT="1"/>
      <dgm:spPr/>
      <dgm:t>
        <a:bodyPr/>
        <a:lstStyle/>
        <a:p>
          <a:pPr rtl="1"/>
          <a:r>
            <a:rPr lang="ar-SA" sz="1600" b="1" dirty="0" smtClean="0">
              <a:solidFill>
                <a:schemeClr val="tx1"/>
              </a:solidFill>
            </a:rPr>
            <a:t>فنادق الضواحي</a:t>
          </a:r>
          <a:endParaRPr lang="ar-SA" sz="1600" b="1" dirty="0">
            <a:solidFill>
              <a:schemeClr val="tx1"/>
            </a:solidFill>
          </a:endParaRPr>
        </a:p>
      </dgm:t>
    </dgm:pt>
    <dgm:pt modelId="{2E8A707F-EB10-47E0-9713-5129E1A75F77}" type="parTrans" cxnId="{2EB19106-0029-40D7-A935-AB246559F049}">
      <dgm:prSet/>
      <dgm:spPr/>
      <dgm:t>
        <a:bodyPr/>
        <a:lstStyle/>
        <a:p>
          <a:pPr rtl="1"/>
          <a:endParaRPr lang="ar-SA"/>
        </a:p>
      </dgm:t>
    </dgm:pt>
    <dgm:pt modelId="{1523C08C-21F3-4789-B1AB-C047FBE2BA0A}" type="sibTrans" cxnId="{2EB19106-0029-40D7-A935-AB246559F049}">
      <dgm:prSet/>
      <dgm:spPr/>
      <dgm:t>
        <a:bodyPr/>
        <a:lstStyle/>
        <a:p>
          <a:pPr rtl="1"/>
          <a:endParaRPr lang="ar-SA"/>
        </a:p>
      </dgm:t>
    </dgm:pt>
    <dgm:pt modelId="{97CE72E8-4CBA-4572-BB91-DF43F23BA321}">
      <dgm:prSet/>
      <dgm:spPr/>
      <dgm:t>
        <a:bodyPr/>
        <a:lstStyle/>
        <a:p>
          <a:pPr rtl="1"/>
          <a:endParaRPr lang="ar-SA"/>
        </a:p>
      </dgm:t>
    </dgm:pt>
    <dgm:pt modelId="{3EBC145A-8563-4F6A-A9CB-809595548A8E}" type="parTrans" cxnId="{084862DD-EF2D-40DF-8265-3A48E8E635CD}">
      <dgm:prSet/>
      <dgm:spPr/>
      <dgm:t>
        <a:bodyPr/>
        <a:lstStyle/>
        <a:p>
          <a:pPr rtl="1"/>
          <a:endParaRPr lang="ar-SA"/>
        </a:p>
      </dgm:t>
    </dgm:pt>
    <dgm:pt modelId="{6F088D3D-B347-4AF4-B013-B692E74196E8}" type="sibTrans" cxnId="{084862DD-EF2D-40DF-8265-3A48E8E635CD}">
      <dgm:prSet/>
      <dgm:spPr/>
      <dgm:t>
        <a:bodyPr/>
        <a:lstStyle/>
        <a:p>
          <a:pPr rtl="1"/>
          <a:endParaRPr lang="ar-SA"/>
        </a:p>
      </dgm:t>
    </dgm:pt>
    <dgm:pt modelId="{67596F7A-CA16-4BDA-B455-3BC59D38DD63}">
      <dgm:prSet/>
      <dgm:spPr/>
      <dgm:t>
        <a:bodyPr/>
        <a:lstStyle/>
        <a:p>
          <a:pPr rtl="1"/>
          <a:endParaRPr lang="ar-SA" dirty="0">
            <a:solidFill>
              <a:schemeClr val="tx1"/>
            </a:solidFill>
          </a:endParaRPr>
        </a:p>
      </dgm:t>
    </dgm:pt>
    <dgm:pt modelId="{09947908-5402-466E-9132-F56941C0AC57}" type="parTrans" cxnId="{3DC8D567-6668-46F0-BD33-8FF21BBAB3B2}">
      <dgm:prSet/>
      <dgm:spPr/>
      <dgm:t>
        <a:bodyPr/>
        <a:lstStyle/>
        <a:p>
          <a:pPr rtl="1"/>
          <a:endParaRPr lang="ar-SA"/>
        </a:p>
      </dgm:t>
    </dgm:pt>
    <dgm:pt modelId="{3984D8C5-3B85-496E-B6B9-F9127AD69F10}" type="sibTrans" cxnId="{3DC8D567-6668-46F0-BD33-8FF21BBAB3B2}">
      <dgm:prSet/>
      <dgm:spPr/>
      <dgm:t>
        <a:bodyPr/>
        <a:lstStyle/>
        <a:p>
          <a:pPr rtl="1"/>
          <a:endParaRPr lang="ar-SA"/>
        </a:p>
      </dgm:t>
    </dgm:pt>
    <dgm:pt modelId="{FB5056AF-C0F3-40A9-AEED-38675D9EBF6B}">
      <dgm:prSet custT="1"/>
      <dgm:spPr/>
      <dgm:t>
        <a:bodyPr/>
        <a:lstStyle/>
        <a:p>
          <a:pPr rtl="1"/>
          <a:r>
            <a:rPr lang="ar-SA" sz="2000" b="1" dirty="0" smtClean="0">
              <a:solidFill>
                <a:schemeClr val="tx1"/>
              </a:solidFill>
            </a:rPr>
            <a:t>فنادق المنتجعات </a:t>
          </a:r>
          <a:endParaRPr lang="ar-SA" sz="2000" b="1" dirty="0">
            <a:solidFill>
              <a:schemeClr val="tx1"/>
            </a:solidFill>
          </a:endParaRPr>
        </a:p>
      </dgm:t>
    </dgm:pt>
    <dgm:pt modelId="{D72866F0-7BA3-43C8-828E-9156114A0D35}" type="parTrans" cxnId="{0D2CC929-022D-4959-AD57-2CB52FD99C82}">
      <dgm:prSet/>
      <dgm:spPr/>
      <dgm:t>
        <a:bodyPr/>
        <a:lstStyle/>
        <a:p>
          <a:pPr rtl="1"/>
          <a:endParaRPr lang="ar-SA"/>
        </a:p>
      </dgm:t>
    </dgm:pt>
    <dgm:pt modelId="{733955FC-2352-47A0-9490-B834D3FEF05F}" type="sibTrans" cxnId="{0D2CC929-022D-4959-AD57-2CB52FD99C82}">
      <dgm:prSet/>
      <dgm:spPr/>
      <dgm:t>
        <a:bodyPr/>
        <a:lstStyle/>
        <a:p>
          <a:pPr rtl="1"/>
          <a:endParaRPr lang="ar-SA"/>
        </a:p>
      </dgm:t>
    </dgm:pt>
    <dgm:pt modelId="{2DBBB30C-CE21-4931-963B-6D64DD1CE000}">
      <dgm:prSet custT="1"/>
      <dgm:spPr/>
      <dgm:t>
        <a:bodyPr/>
        <a:lstStyle/>
        <a:p>
          <a:pPr rtl="1"/>
          <a:r>
            <a:rPr lang="ar-SA" sz="2000" b="1" dirty="0" smtClean="0">
              <a:solidFill>
                <a:schemeClr val="tx1"/>
              </a:solidFill>
            </a:rPr>
            <a:t>فنادق العبور الموتيلات</a:t>
          </a:r>
          <a:endParaRPr lang="ar-SA" sz="2000" b="1" dirty="0">
            <a:solidFill>
              <a:schemeClr val="tx1"/>
            </a:solidFill>
          </a:endParaRPr>
        </a:p>
      </dgm:t>
    </dgm:pt>
    <dgm:pt modelId="{8A84C59A-6DC1-482D-A9BB-05F6D4015D42}" type="parTrans" cxnId="{0815AE62-DB77-4863-B67D-93595677F27C}">
      <dgm:prSet/>
      <dgm:spPr/>
      <dgm:t>
        <a:bodyPr/>
        <a:lstStyle/>
        <a:p>
          <a:pPr rtl="1"/>
          <a:endParaRPr lang="ar-SA"/>
        </a:p>
      </dgm:t>
    </dgm:pt>
    <dgm:pt modelId="{7C8198D7-5E34-483E-BA9F-DC4A39382BB0}" type="sibTrans" cxnId="{0815AE62-DB77-4863-B67D-93595677F27C}">
      <dgm:prSet/>
      <dgm:spPr/>
      <dgm:t>
        <a:bodyPr/>
        <a:lstStyle/>
        <a:p>
          <a:pPr rtl="1"/>
          <a:endParaRPr lang="ar-SA"/>
        </a:p>
      </dgm:t>
    </dgm:pt>
    <dgm:pt modelId="{F019A55A-0182-4EC6-9BBE-CC92B4BEE452}">
      <dgm:prSet custT="1"/>
      <dgm:spPr/>
      <dgm:t>
        <a:bodyPr/>
        <a:lstStyle/>
        <a:p>
          <a:pPr rtl="1"/>
          <a:r>
            <a:rPr lang="ar-SA" sz="2000" b="1" dirty="0" smtClean="0">
              <a:solidFill>
                <a:schemeClr val="tx1"/>
              </a:solidFill>
            </a:rPr>
            <a:t>فنادق السواحل</a:t>
          </a:r>
          <a:endParaRPr lang="ar-SA" sz="2000" b="1" dirty="0">
            <a:solidFill>
              <a:schemeClr val="tx1"/>
            </a:solidFill>
          </a:endParaRPr>
        </a:p>
      </dgm:t>
    </dgm:pt>
    <dgm:pt modelId="{F9A3D602-D9DD-4869-A79D-343FE9867E39}" type="parTrans" cxnId="{9FAEDC48-F257-4B39-A78B-D0FB96D8975A}">
      <dgm:prSet/>
      <dgm:spPr/>
      <dgm:t>
        <a:bodyPr/>
        <a:lstStyle/>
        <a:p>
          <a:pPr rtl="1"/>
          <a:endParaRPr lang="ar-SA"/>
        </a:p>
      </dgm:t>
    </dgm:pt>
    <dgm:pt modelId="{9E9171FC-CED0-482C-A9B8-2F267D949067}" type="sibTrans" cxnId="{9FAEDC48-F257-4B39-A78B-D0FB96D8975A}">
      <dgm:prSet/>
      <dgm:spPr/>
      <dgm:t>
        <a:bodyPr/>
        <a:lstStyle/>
        <a:p>
          <a:pPr rtl="1"/>
          <a:endParaRPr lang="ar-SA"/>
        </a:p>
      </dgm:t>
    </dgm:pt>
    <dgm:pt modelId="{86186B01-EBEE-45CD-9935-C3B6A5B7D466}">
      <dgm:prSet custT="1"/>
      <dgm:spPr/>
      <dgm:t>
        <a:bodyPr/>
        <a:lstStyle/>
        <a:p>
          <a:pPr rtl="1"/>
          <a:r>
            <a:rPr lang="ar-SA" sz="2000" b="1" dirty="0" smtClean="0">
              <a:solidFill>
                <a:schemeClr val="tx1"/>
              </a:solidFill>
            </a:rPr>
            <a:t>بيوت الشباب</a:t>
          </a:r>
          <a:endParaRPr lang="ar-SA" sz="2000" b="1" dirty="0">
            <a:solidFill>
              <a:schemeClr val="tx1"/>
            </a:solidFill>
          </a:endParaRPr>
        </a:p>
      </dgm:t>
    </dgm:pt>
    <dgm:pt modelId="{564E0AA4-FD91-4715-990F-5A59A59F7222}" type="parTrans" cxnId="{DAF257D0-201B-4AE9-A0A4-7EBFB13D9484}">
      <dgm:prSet/>
      <dgm:spPr/>
      <dgm:t>
        <a:bodyPr/>
        <a:lstStyle/>
        <a:p>
          <a:pPr rtl="1"/>
          <a:endParaRPr lang="ar-SA"/>
        </a:p>
      </dgm:t>
    </dgm:pt>
    <dgm:pt modelId="{47B26984-4F90-4944-BE89-1E5250BF9EF6}" type="sibTrans" cxnId="{DAF257D0-201B-4AE9-A0A4-7EBFB13D9484}">
      <dgm:prSet/>
      <dgm:spPr/>
      <dgm:t>
        <a:bodyPr/>
        <a:lstStyle/>
        <a:p>
          <a:pPr rtl="1"/>
          <a:endParaRPr lang="ar-SA"/>
        </a:p>
      </dgm:t>
    </dgm:pt>
    <dgm:pt modelId="{771FC38B-404E-4EE0-A488-EEF2F3AB4692}">
      <dgm:prSet custT="1"/>
      <dgm:spPr/>
      <dgm:t>
        <a:bodyPr/>
        <a:lstStyle/>
        <a:p>
          <a:pPr rtl="1"/>
          <a:r>
            <a:rPr lang="ar-SA" sz="2000" b="1" dirty="0" smtClean="0">
              <a:solidFill>
                <a:schemeClr val="tx1"/>
              </a:solidFill>
            </a:rPr>
            <a:t>الفنادق العامة</a:t>
          </a:r>
          <a:endParaRPr lang="ar-SA" sz="2000" b="1" dirty="0">
            <a:solidFill>
              <a:schemeClr val="tx1"/>
            </a:solidFill>
          </a:endParaRPr>
        </a:p>
      </dgm:t>
    </dgm:pt>
    <dgm:pt modelId="{97FA45AD-CF9E-453D-AE66-C21DCA4297E1}" type="parTrans" cxnId="{2FE71A06-C035-42F3-B034-979893B3D207}">
      <dgm:prSet/>
      <dgm:spPr/>
      <dgm:t>
        <a:bodyPr/>
        <a:lstStyle/>
        <a:p>
          <a:pPr rtl="1"/>
          <a:endParaRPr lang="ar-SA"/>
        </a:p>
      </dgm:t>
    </dgm:pt>
    <dgm:pt modelId="{563666DD-1835-4460-A505-F1BBB6DFED2C}" type="sibTrans" cxnId="{2FE71A06-C035-42F3-B034-979893B3D207}">
      <dgm:prSet/>
      <dgm:spPr/>
      <dgm:t>
        <a:bodyPr/>
        <a:lstStyle/>
        <a:p>
          <a:pPr rtl="1"/>
          <a:endParaRPr lang="ar-SA"/>
        </a:p>
      </dgm:t>
    </dgm:pt>
    <dgm:pt modelId="{188D61AF-9072-49DF-8691-8EA2F882DC5B}">
      <dgm:prSet custT="1"/>
      <dgm:spPr/>
      <dgm:t>
        <a:bodyPr/>
        <a:lstStyle/>
        <a:p>
          <a:pPr rtl="1"/>
          <a:r>
            <a:rPr lang="ar-SA" sz="2000" b="1" dirty="0" smtClean="0">
              <a:solidFill>
                <a:schemeClr val="tx1"/>
              </a:solidFill>
            </a:rPr>
            <a:t>الفنادق الرياضية</a:t>
          </a:r>
          <a:endParaRPr lang="ar-SA" sz="2000" b="1" dirty="0">
            <a:solidFill>
              <a:schemeClr val="tx1"/>
            </a:solidFill>
          </a:endParaRPr>
        </a:p>
      </dgm:t>
    </dgm:pt>
    <dgm:pt modelId="{6A976A4E-9186-45E9-A683-0F87286EDDAD}" type="parTrans" cxnId="{691C1616-E7CE-427F-84E6-37FA2AC4628D}">
      <dgm:prSet/>
      <dgm:spPr/>
      <dgm:t>
        <a:bodyPr/>
        <a:lstStyle/>
        <a:p>
          <a:pPr rtl="1"/>
          <a:endParaRPr lang="ar-SA"/>
        </a:p>
      </dgm:t>
    </dgm:pt>
    <dgm:pt modelId="{85A5270E-9FDC-43C0-8ACB-AAB38084D3AA}" type="sibTrans" cxnId="{691C1616-E7CE-427F-84E6-37FA2AC4628D}">
      <dgm:prSet/>
      <dgm:spPr/>
      <dgm:t>
        <a:bodyPr/>
        <a:lstStyle/>
        <a:p>
          <a:pPr rtl="1"/>
          <a:endParaRPr lang="ar-SA"/>
        </a:p>
      </dgm:t>
    </dgm:pt>
    <dgm:pt modelId="{ADF4830A-77B3-41BF-AAD2-7D8BC0B13FDE}">
      <dgm:prSet custT="1"/>
      <dgm:spPr/>
      <dgm:t>
        <a:bodyPr/>
        <a:lstStyle/>
        <a:p>
          <a:pPr rtl="1"/>
          <a:r>
            <a:rPr lang="ar-SA" sz="2000" b="1" dirty="0" smtClean="0">
              <a:solidFill>
                <a:schemeClr val="tx1"/>
              </a:solidFill>
            </a:rPr>
            <a:t>الفنادق </a:t>
          </a:r>
          <a:r>
            <a:rPr lang="ar-SA" sz="2000" b="1" dirty="0" err="1" smtClean="0">
              <a:solidFill>
                <a:schemeClr val="tx1"/>
              </a:solidFill>
            </a:rPr>
            <a:t>المؤقته</a:t>
          </a:r>
          <a:r>
            <a:rPr lang="ar-SA" sz="1200" b="1" dirty="0" smtClean="0">
              <a:solidFill>
                <a:schemeClr val="tx1"/>
              </a:solidFill>
            </a:rPr>
            <a:t>(المخيمات)</a:t>
          </a:r>
          <a:endParaRPr lang="ar-SA" sz="1200" b="1" dirty="0">
            <a:solidFill>
              <a:schemeClr val="tx1"/>
            </a:solidFill>
          </a:endParaRPr>
        </a:p>
      </dgm:t>
    </dgm:pt>
    <dgm:pt modelId="{81AA65A9-88AD-4DFB-92FF-A142ACD37FFF}" type="parTrans" cxnId="{F2A2A182-8F20-47B6-8CFE-BE537388D76F}">
      <dgm:prSet/>
      <dgm:spPr/>
      <dgm:t>
        <a:bodyPr/>
        <a:lstStyle/>
        <a:p>
          <a:pPr rtl="1"/>
          <a:endParaRPr lang="ar-SA"/>
        </a:p>
      </dgm:t>
    </dgm:pt>
    <dgm:pt modelId="{AD960EAD-BC7C-44D2-B5A1-7942D307AF84}" type="sibTrans" cxnId="{F2A2A182-8F20-47B6-8CFE-BE537388D76F}">
      <dgm:prSet/>
      <dgm:spPr/>
      <dgm:t>
        <a:bodyPr/>
        <a:lstStyle/>
        <a:p>
          <a:pPr rtl="1"/>
          <a:endParaRPr lang="ar-SA"/>
        </a:p>
      </dgm:t>
    </dgm:pt>
    <dgm:pt modelId="{834F7F9D-9816-48E3-87C3-E85A003E5DCF}">
      <dgm:prSet custT="1"/>
      <dgm:spPr/>
      <dgm:t>
        <a:bodyPr/>
        <a:lstStyle/>
        <a:p>
          <a:pPr rtl="1"/>
          <a:r>
            <a:rPr lang="ar-SA" sz="2000" b="1" dirty="0" smtClean="0">
              <a:solidFill>
                <a:schemeClr val="tx1"/>
              </a:solidFill>
            </a:rPr>
            <a:t>فنادق المؤتمرات</a:t>
          </a:r>
          <a:endParaRPr lang="ar-SA" sz="2000" b="1" dirty="0">
            <a:solidFill>
              <a:schemeClr val="tx1"/>
            </a:solidFill>
          </a:endParaRPr>
        </a:p>
      </dgm:t>
    </dgm:pt>
    <dgm:pt modelId="{7B581F0B-C3EC-46CA-9C34-863A84EE134A}" type="parTrans" cxnId="{420EF566-B188-4EFF-81BD-106782FE421B}">
      <dgm:prSet/>
      <dgm:spPr/>
      <dgm:t>
        <a:bodyPr/>
        <a:lstStyle/>
        <a:p>
          <a:pPr rtl="1"/>
          <a:endParaRPr lang="ar-SA"/>
        </a:p>
      </dgm:t>
    </dgm:pt>
    <dgm:pt modelId="{2ADD6C17-BBC9-41AE-B910-D32B0CD08970}" type="sibTrans" cxnId="{420EF566-B188-4EFF-81BD-106782FE421B}">
      <dgm:prSet/>
      <dgm:spPr/>
      <dgm:t>
        <a:bodyPr/>
        <a:lstStyle/>
        <a:p>
          <a:pPr rtl="1"/>
          <a:endParaRPr lang="ar-SA"/>
        </a:p>
      </dgm:t>
    </dgm:pt>
    <dgm:pt modelId="{933E57DF-93F2-4969-BCBC-F34F27432691}">
      <dgm:prSet custT="1"/>
      <dgm:spPr/>
      <dgm:t>
        <a:bodyPr/>
        <a:lstStyle/>
        <a:p>
          <a:pPr rtl="1"/>
          <a:r>
            <a:rPr lang="ar-SA" sz="2000" b="1" dirty="0" smtClean="0">
              <a:solidFill>
                <a:schemeClr val="tx1"/>
              </a:solidFill>
            </a:rPr>
            <a:t>فنادق الاجنحة</a:t>
          </a:r>
          <a:endParaRPr lang="ar-SA" sz="2000" b="1" dirty="0">
            <a:solidFill>
              <a:schemeClr val="tx1"/>
            </a:solidFill>
          </a:endParaRPr>
        </a:p>
      </dgm:t>
    </dgm:pt>
    <dgm:pt modelId="{DC52E943-2BC3-48AC-8299-5475CF4D3311}" type="parTrans" cxnId="{6A40ECBB-7D3D-4B4A-BC8F-F0D63BC5B563}">
      <dgm:prSet/>
      <dgm:spPr/>
      <dgm:t>
        <a:bodyPr/>
        <a:lstStyle/>
        <a:p>
          <a:pPr rtl="1"/>
          <a:endParaRPr lang="ar-SA"/>
        </a:p>
      </dgm:t>
    </dgm:pt>
    <dgm:pt modelId="{18E09517-F4C6-40FE-B3B4-EE4A53196E29}" type="sibTrans" cxnId="{6A40ECBB-7D3D-4B4A-BC8F-F0D63BC5B563}">
      <dgm:prSet/>
      <dgm:spPr/>
      <dgm:t>
        <a:bodyPr/>
        <a:lstStyle/>
        <a:p>
          <a:pPr rtl="1"/>
          <a:endParaRPr lang="ar-SA"/>
        </a:p>
      </dgm:t>
    </dgm:pt>
    <dgm:pt modelId="{EA1CC322-A55E-44B1-9345-1F5E7D23790A}">
      <dgm:prSet custT="1"/>
      <dgm:spPr/>
      <dgm:t>
        <a:bodyPr/>
        <a:lstStyle/>
        <a:p>
          <a:pPr rtl="1"/>
          <a:r>
            <a:rPr lang="ar-SA" sz="2000" b="1" dirty="0" smtClean="0">
              <a:solidFill>
                <a:schemeClr val="tx1"/>
              </a:solidFill>
            </a:rPr>
            <a:t>فنادق العائلة</a:t>
          </a:r>
          <a:endParaRPr lang="ar-SA" sz="2000" b="1" dirty="0">
            <a:solidFill>
              <a:schemeClr val="tx1"/>
            </a:solidFill>
          </a:endParaRPr>
        </a:p>
      </dgm:t>
    </dgm:pt>
    <dgm:pt modelId="{E92CC198-03F6-4592-9595-1917FBB699B2}" type="parTrans" cxnId="{671A6A92-DF7B-4329-B99E-6D01B25A6959}">
      <dgm:prSet/>
      <dgm:spPr/>
      <dgm:t>
        <a:bodyPr/>
        <a:lstStyle/>
        <a:p>
          <a:pPr rtl="1"/>
          <a:endParaRPr lang="ar-SA"/>
        </a:p>
      </dgm:t>
    </dgm:pt>
    <dgm:pt modelId="{9D01169C-8E3E-4523-AFF5-8D0797FA6C15}" type="sibTrans" cxnId="{671A6A92-DF7B-4329-B99E-6D01B25A6959}">
      <dgm:prSet/>
      <dgm:spPr/>
      <dgm:t>
        <a:bodyPr/>
        <a:lstStyle/>
        <a:p>
          <a:pPr rtl="1"/>
          <a:endParaRPr lang="ar-SA"/>
        </a:p>
      </dgm:t>
    </dgm:pt>
    <dgm:pt modelId="{83DFBED1-401D-4FEF-B589-9765C725A882}">
      <dgm:prSet custT="1"/>
      <dgm:spPr/>
      <dgm:t>
        <a:bodyPr/>
        <a:lstStyle/>
        <a:p>
          <a:pPr rtl="1"/>
          <a:r>
            <a:rPr lang="ar-SA" sz="2000" b="1" dirty="0" smtClean="0">
              <a:solidFill>
                <a:schemeClr val="tx1"/>
              </a:solidFill>
            </a:rPr>
            <a:t>فنادق المطارات</a:t>
          </a:r>
          <a:endParaRPr lang="ar-SA" sz="2000" b="1" dirty="0">
            <a:solidFill>
              <a:schemeClr val="tx1"/>
            </a:solidFill>
          </a:endParaRPr>
        </a:p>
      </dgm:t>
    </dgm:pt>
    <dgm:pt modelId="{99ADD528-7A7E-4C71-A8FB-4D31F47648E6}" type="parTrans" cxnId="{9D0730D6-8EE5-4B7B-91E3-91174638B722}">
      <dgm:prSet/>
      <dgm:spPr/>
      <dgm:t>
        <a:bodyPr/>
        <a:lstStyle/>
        <a:p>
          <a:pPr rtl="1"/>
          <a:endParaRPr lang="ar-SA"/>
        </a:p>
      </dgm:t>
    </dgm:pt>
    <dgm:pt modelId="{A6363A44-6151-4A46-9B5B-63E26343E337}" type="sibTrans" cxnId="{9D0730D6-8EE5-4B7B-91E3-91174638B722}">
      <dgm:prSet/>
      <dgm:spPr/>
      <dgm:t>
        <a:bodyPr/>
        <a:lstStyle/>
        <a:p>
          <a:pPr rtl="1"/>
          <a:endParaRPr lang="ar-SA"/>
        </a:p>
      </dgm:t>
    </dgm:pt>
    <dgm:pt modelId="{4F79404C-6EAE-4AFD-B9FF-356CE0230E5F}" type="pres">
      <dgm:prSet presAssocID="{5898529B-368C-4165-B699-AA3755CB7690}" presName="Name0" presStyleCnt="0">
        <dgm:presLayoutVars>
          <dgm:chMax val="1"/>
          <dgm:dir/>
          <dgm:animLvl val="ctr"/>
          <dgm:resizeHandles val="exact"/>
        </dgm:presLayoutVars>
      </dgm:prSet>
      <dgm:spPr/>
      <dgm:t>
        <a:bodyPr/>
        <a:lstStyle/>
        <a:p>
          <a:pPr rtl="1"/>
          <a:endParaRPr lang="ar-SA"/>
        </a:p>
      </dgm:t>
    </dgm:pt>
    <dgm:pt modelId="{15F65961-79F9-4C8C-B1FA-B1074FE9F941}" type="pres">
      <dgm:prSet presAssocID="{6F4F0DD6-B768-40AA-87CF-CBC338435D23}" presName="centerShape" presStyleLbl="node0" presStyleIdx="0" presStyleCnt="1" custScaleX="258743"/>
      <dgm:spPr/>
      <dgm:t>
        <a:bodyPr/>
        <a:lstStyle/>
        <a:p>
          <a:pPr rtl="1"/>
          <a:endParaRPr lang="ar-SA"/>
        </a:p>
      </dgm:t>
    </dgm:pt>
    <dgm:pt modelId="{DCF7A270-39A8-4664-AA97-01D44CE446B7}" type="pres">
      <dgm:prSet presAssocID="{6085F5EE-2E76-4805-9FFE-E06BA5070167}" presName="parTrans" presStyleLbl="sibTrans2D1" presStyleIdx="0" presStyleCnt="14"/>
      <dgm:spPr/>
      <dgm:t>
        <a:bodyPr/>
        <a:lstStyle/>
        <a:p>
          <a:pPr rtl="1"/>
          <a:endParaRPr lang="ar-SA"/>
        </a:p>
      </dgm:t>
    </dgm:pt>
    <dgm:pt modelId="{5EABC248-5EBF-4452-B051-699ADD814127}" type="pres">
      <dgm:prSet presAssocID="{6085F5EE-2E76-4805-9FFE-E06BA5070167}" presName="connectorText" presStyleLbl="sibTrans2D1" presStyleIdx="0" presStyleCnt="14"/>
      <dgm:spPr/>
      <dgm:t>
        <a:bodyPr/>
        <a:lstStyle/>
        <a:p>
          <a:pPr rtl="1"/>
          <a:endParaRPr lang="ar-SA"/>
        </a:p>
      </dgm:t>
    </dgm:pt>
    <dgm:pt modelId="{C531E90D-D87F-4E95-84C0-5EC89A65803F}" type="pres">
      <dgm:prSet presAssocID="{9E64E3A0-9D57-4DC0-880B-A99664EB123E}" presName="node" presStyleLbl="node1" presStyleIdx="0" presStyleCnt="14" custScaleX="147763">
        <dgm:presLayoutVars>
          <dgm:bulletEnabled val="1"/>
        </dgm:presLayoutVars>
      </dgm:prSet>
      <dgm:spPr/>
      <dgm:t>
        <a:bodyPr/>
        <a:lstStyle/>
        <a:p>
          <a:pPr rtl="1"/>
          <a:endParaRPr lang="ar-SA"/>
        </a:p>
      </dgm:t>
    </dgm:pt>
    <dgm:pt modelId="{D2FB991B-FCF0-4CEF-98A8-9D9BD5ACD9BC}" type="pres">
      <dgm:prSet presAssocID="{564E0AA4-FD91-4715-990F-5A59A59F7222}" presName="parTrans" presStyleLbl="sibTrans2D1" presStyleIdx="1" presStyleCnt="14"/>
      <dgm:spPr/>
      <dgm:t>
        <a:bodyPr/>
        <a:lstStyle/>
        <a:p>
          <a:pPr rtl="1"/>
          <a:endParaRPr lang="ar-SA"/>
        </a:p>
      </dgm:t>
    </dgm:pt>
    <dgm:pt modelId="{48717E54-6056-450B-835D-3610DBD6C4B5}" type="pres">
      <dgm:prSet presAssocID="{564E0AA4-FD91-4715-990F-5A59A59F7222}" presName="connectorText" presStyleLbl="sibTrans2D1" presStyleIdx="1" presStyleCnt="14"/>
      <dgm:spPr/>
      <dgm:t>
        <a:bodyPr/>
        <a:lstStyle/>
        <a:p>
          <a:pPr rtl="1"/>
          <a:endParaRPr lang="ar-SA"/>
        </a:p>
      </dgm:t>
    </dgm:pt>
    <dgm:pt modelId="{2DEEE610-2DB7-48A1-B258-E5BAFE6613F3}" type="pres">
      <dgm:prSet presAssocID="{86186B01-EBEE-45CD-9935-C3B6A5B7D466}" presName="node" presStyleLbl="node1" presStyleIdx="1" presStyleCnt="14" custScaleX="137530">
        <dgm:presLayoutVars>
          <dgm:bulletEnabled val="1"/>
        </dgm:presLayoutVars>
      </dgm:prSet>
      <dgm:spPr/>
      <dgm:t>
        <a:bodyPr/>
        <a:lstStyle/>
        <a:p>
          <a:pPr rtl="1"/>
          <a:endParaRPr lang="ar-SA"/>
        </a:p>
      </dgm:t>
    </dgm:pt>
    <dgm:pt modelId="{A766C5E9-65E7-4C90-B045-AC86F5350EBF}" type="pres">
      <dgm:prSet presAssocID="{97FA45AD-CF9E-453D-AE66-C21DCA4297E1}" presName="parTrans" presStyleLbl="sibTrans2D1" presStyleIdx="2" presStyleCnt="14"/>
      <dgm:spPr/>
      <dgm:t>
        <a:bodyPr/>
        <a:lstStyle/>
        <a:p>
          <a:pPr rtl="1"/>
          <a:endParaRPr lang="ar-SA"/>
        </a:p>
      </dgm:t>
    </dgm:pt>
    <dgm:pt modelId="{5817A2C0-3AD6-4B10-A65E-DBDE711F8A28}" type="pres">
      <dgm:prSet presAssocID="{97FA45AD-CF9E-453D-AE66-C21DCA4297E1}" presName="connectorText" presStyleLbl="sibTrans2D1" presStyleIdx="2" presStyleCnt="14"/>
      <dgm:spPr/>
      <dgm:t>
        <a:bodyPr/>
        <a:lstStyle/>
        <a:p>
          <a:pPr rtl="1"/>
          <a:endParaRPr lang="ar-SA"/>
        </a:p>
      </dgm:t>
    </dgm:pt>
    <dgm:pt modelId="{CE298C17-BE1C-4254-9C83-A3F265BAC2B7}" type="pres">
      <dgm:prSet presAssocID="{771FC38B-404E-4EE0-A488-EEF2F3AB4692}" presName="node" presStyleLbl="node1" presStyleIdx="2" presStyleCnt="14" custScaleX="169121">
        <dgm:presLayoutVars>
          <dgm:bulletEnabled val="1"/>
        </dgm:presLayoutVars>
      </dgm:prSet>
      <dgm:spPr/>
      <dgm:t>
        <a:bodyPr/>
        <a:lstStyle/>
        <a:p>
          <a:pPr rtl="1"/>
          <a:endParaRPr lang="ar-SA"/>
        </a:p>
      </dgm:t>
    </dgm:pt>
    <dgm:pt modelId="{D8B39307-9A23-4932-8208-16B946C2BAF8}" type="pres">
      <dgm:prSet presAssocID="{6A976A4E-9186-45E9-A683-0F87286EDDAD}" presName="parTrans" presStyleLbl="sibTrans2D1" presStyleIdx="3" presStyleCnt="14"/>
      <dgm:spPr/>
      <dgm:t>
        <a:bodyPr/>
        <a:lstStyle/>
        <a:p>
          <a:pPr rtl="1"/>
          <a:endParaRPr lang="ar-SA"/>
        </a:p>
      </dgm:t>
    </dgm:pt>
    <dgm:pt modelId="{587AF877-092C-413D-999B-0B61DD8F9033}" type="pres">
      <dgm:prSet presAssocID="{6A976A4E-9186-45E9-A683-0F87286EDDAD}" presName="connectorText" presStyleLbl="sibTrans2D1" presStyleIdx="3" presStyleCnt="14"/>
      <dgm:spPr/>
      <dgm:t>
        <a:bodyPr/>
        <a:lstStyle/>
        <a:p>
          <a:pPr rtl="1"/>
          <a:endParaRPr lang="ar-SA"/>
        </a:p>
      </dgm:t>
    </dgm:pt>
    <dgm:pt modelId="{C0B81A58-55D6-4548-A2D3-D4655444E508}" type="pres">
      <dgm:prSet presAssocID="{188D61AF-9072-49DF-8691-8EA2F882DC5B}" presName="node" presStyleLbl="node1" presStyleIdx="3" presStyleCnt="14" custScaleX="171209">
        <dgm:presLayoutVars>
          <dgm:bulletEnabled val="1"/>
        </dgm:presLayoutVars>
      </dgm:prSet>
      <dgm:spPr/>
      <dgm:t>
        <a:bodyPr/>
        <a:lstStyle/>
        <a:p>
          <a:pPr rtl="1"/>
          <a:endParaRPr lang="ar-SA"/>
        </a:p>
      </dgm:t>
    </dgm:pt>
    <dgm:pt modelId="{72D76416-7A1E-45A3-A3F4-7F0D45FCA04E}" type="pres">
      <dgm:prSet presAssocID="{81AA65A9-88AD-4DFB-92FF-A142ACD37FFF}" presName="parTrans" presStyleLbl="sibTrans2D1" presStyleIdx="4" presStyleCnt="14"/>
      <dgm:spPr/>
      <dgm:t>
        <a:bodyPr/>
        <a:lstStyle/>
        <a:p>
          <a:pPr rtl="1"/>
          <a:endParaRPr lang="ar-SA"/>
        </a:p>
      </dgm:t>
    </dgm:pt>
    <dgm:pt modelId="{27EFD05C-20F3-4582-9D65-194EC04C4C47}" type="pres">
      <dgm:prSet presAssocID="{81AA65A9-88AD-4DFB-92FF-A142ACD37FFF}" presName="connectorText" presStyleLbl="sibTrans2D1" presStyleIdx="4" presStyleCnt="14"/>
      <dgm:spPr/>
      <dgm:t>
        <a:bodyPr/>
        <a:lstStyle/>
        <a:p>
          <a:pPr rtl="1"/>
          <a:endParaRPr lang="ar-SA"/>
        </a:p>
      </dgm:t>
    </dgm:pt>
    <dgm:pt modelId="{7DD2756A-177F-4F47-91D3-932CD0B71E5A}" type="pres">
      <dgm:prSet presAssocID="{ADF4830A-77B3-41BF-AAD2-7D8BC0B13FDE}" presName="node" presStyleLbl="node1" presStyleIdx="4" presStyleCnt="14" custScaleX="205977">
        <dgm:presLayoutVars>
          <dgm:bulletEnabled val="1"/>
        </dgm:presLayoutVars>
      </dgm:prSet>
      <dgm:spPr/>
      <dgm:t>
        <a:bodyPr/>
        <a:lstStyle/>
        <a:p>
          <a:pPr rtl="1"/>
          <a:endParaRPr lang="ar-SA"/>
        </a:p>
      </dgm:t>
    </dgm:pt>
    <dgm:pt modelId="{4DAD7F7F-7586-4194-8B25-CC59CD8FD96E}" type="pres">
      <dgm:prSet presAssocID="{7B581F0B-C3EC-46CA-9C34-863A84EE134A}" presName="parTrans" presStyleLbl="sibTrans2D1" presStyleIdx="5" presStyleCnt="14"/>
      <dgm:spPr/>
      <dgm:t>
        <a:bodyPr/>
        <a:lstStyle/>
        <a:p>
          <a:pPr rtl="1"/>
          <a:endParaRPr lang="ar-SA"/>
        </a:p>
      </dgm:t>
    </dgm:pt>
    <dgm:pt modelId="{6B524DA9-331A-4267-9B92-67B2A24BA3F8}" type="pres">
      <dgm:prSet presAssocID="{7B581F0B-C3EC-46CA-9C34-863A84EE134A}" presName="connectorText" presStyleLbl="sibTrans2D1" presStyleIdx="5" presStyleCnt="14"/>
      <dgm:spPr/>
      <dgm:t>
        <a:bodyPr/>
        <a:lstStyle/>
        <a:p>
          <a:pPr rtl="1"/>
          <a:endParaRPr lang="ar-SA"/>
        </a:p>
      </dgm:t>
    </dgm:pt>
    <dgm:pt modelId="{44CD51D2-8061-44DD-8713-CAAD449E49F1}" type="pres">
      <dgm:prSet presAssocID="{834F7F9D-9816-48E3-87C3-E85A003E5DCF}" presName="node" presStyleLbl="node1" presStyleIdx="5" presStyleCnt="14" custScaleX="187342">
        <dgm:presLayoutVars>
          <dgm:bulletEnabled val="1"/>
        </dgm:presLayoutVars>
      </dgm:prSet>
      <dgm:spPr/>
      <dgm:t>
        <a:bodyPr/>
        <a:lstStyle/>
        <a:p>
          <a:pPr rtl="1"/>
          <a:endParaRPr lang="ar-SA"/>
        </a:p>
      </dgm:t>
    </dgm:pt>
    <dgm:pt modelId="{38F53AAC-0B48-4451-89BE-4B682994A0DD}" type="pres">
      <dgm:prSet presAssocID="{DC52E943-2BC3-48AC-8299-5475CF4D3311}" presName="parTrans" presStyleLbl="sibTrans2D1" presStyleIdx="6" presStyleCnt="14"/>
      <dgm:spPr/>
      <dgm:t>
        <a:bodyPr/>
        <a:lstStyle/>
        <a:p>
          <a:pPr rtl="1"/>
          <a:endParaRPr lang="ar-SA"/>
        </a:p>
      </dgm:t>
    </dgm:pt>
    <dgm:pt modelId="{3653DEC5-65FC-4F04-AAF1-CA120B90C3A0}" type="pres">
      <dgm:prSet presAssocID="{DC52E943-2BC3-48AC-8299-5475CF4D3311}" presName="connectorText" presStyleLbl="sibTrans2D1" presStyleIdx="6" presStyleCnt="14"/>
      <dgm:spPr/>
      <dgm:t>
        <a:bodyPr/>
        <a:lstStyle/>
        <a:p>
          <a:pPr rtl="1"/>
          <a:endParaRPr lang="ar-SA"/>
        </a:p>
      </dgm:t>
    </dgm:pt>
    <dgm:pt modelId="{2FEDD7DC-104D-4A0C-B63C-62EF12AC7466}" type="pres">
      <dgm:prSet presAssocID="{933E57DF-93F2-4969-BCBC-F34F27432691}" presName="node" presStyleLbl="node1" presStyleIdx="6" presStyleCnt="14" custScaleX="182113">
        <dgm:presLayoutVars>
          <dgm:bulletEnabled val="1"/>
        </dgm:presLayoutVars>
      </dgm:prSet>
      <dgm:spPr/>
      <dgm:t>
        <a:bodyPr/>
        <a:lstStyle/>
        <a:p>
          <a:pPr rtl="1"/>
          <a:endParaRPr lang="ar-SA"/>
        </a:p>
      </dgm:t>
    </dgm:pt>
    <dgm:pt modelId="{4F89B73C-3AAF-4AB4-9AA7-275B79D5D3B2}" type="pres">
      <dgm:prSet presAssocID="{E92CC198-03F6-4592-9595-1917FBB699B2}" presName="parTrans" presStyleLbl="sibTrans2D1" presStyleIdx="7" presStyleCnt="14"/>
      <dgm:spPr/>
      <dgm:t>
        <a:bodyPr/>
        <a:lstStyle/>
        <a:p>
          <a:pPr rtl="1"/>
          <a:endParaRPr lang="ar-SA"/>
        </a:p>
      </dgm:t>
    </dgm:pt>
    <dgm:pt modelId="{45DBB221-6A81-4889-9257-1B68A05B13A5}" type="pres">
      <dgm:prSet presAssocID="{E92CC198-03F6-4592-9595-1917FBB699B2}" presName="connectorText" presStyleLbl="sibTrans2D1" presStyleIdx="7" presStyleCnt="14"/>
      <dgm:spPr/>
      <dgm:t>
        <a:bodyPr/>
        <a:lstStyle/>
        <a:p>
          <a:pPr rtl="1"/>
          <a:endParaRPr lang="ar-SA"/>
        </a:p>
      </dgm:t>
    </dgm:pt>
    <dgm:pt modelId="{801576A5-69D3-4562-9FF2-96F0DC8C3564}" type="pres">
      <dgm:prSet presAssocID="{EA1CC322-A55E-44B1-9345-1F5E7D23790A}" presName="node" presStyleLbl="node1" presStyleIdx="7" presStyleCnt="14">
        <dgm:presLayoutVars>
          <dgm:bulletEnabled val="1"/>
        </dgm:presLayoutVars>
      </dgm:prSet>
      <dgm:spPr/>
      <dgm:t>
        <a:bodyPr/>
        <a:lstStyle/>
        <a:p>
          <a:pPr rtl="1"/>
          <a:endParaRPr lang="ar-SA"/>
        </a:p>
      </dgm:t>
    </dgm:pt>
    <dgm:pt modelId="{163B5E5D-34EC-44A2-B534-8611D9526DD1}" type="pres">
      <dgm:prSet presAssocID="{99ADD528-7A7E-4C71-A8FB-4D31F47648E6}" presName="parTrans" presStyleLbl="sibTrans2D1" presStyleIdx="8" presStyleCnt="14"/>
      <dgm:spPr/>
      <dgm:t>
        <a:bodyPr/>
        <a:lstStyle/>
        <a:p>
          <a:pPr rtl="1"/>
          <a:endParaRPr lang="ar-SA"/>
        </a:p>
      </dgm:t>
    </dgm:pt>
    <dgm:pt modelId="{AC7B9BBB-774D-4C06-A152-FAD5F88EBDA6}" type="pres">
      <dgm:prSet presAssocID="{99ADD528-7A7E-4C71-A8FB-4D31F47648E6}" presName="connectorText" presStyleLbl="sibTrans2D1" presStyleIdx="8" presStyleCnt="14"/>
      <dgm:spPr/>
      <dgm:t>
        <a:bodyPr/>
        <a:lstStyle/>
        <a:p>
          <a:pPr rtl="1"/>
          <a:endParaRPr lang="ar-SA"/>
        </a:p>
      </dgm:t>
    </dgm:pt>
    <dgm:pt modelId="{6B8ED618-5FC2-43C2-BE2B-5577A42B77D2}" type="pres">
      <dgm:prSet presAssocID="{83DFBED1-401D-4FEF-B589-9765C725A882}" presName="node" presStyleLbl="node1" presStyleIdx="8" presStyleCnt="14" custScaleX="179867">
        <dgm:presLayoutVars>
          <dgm:bulletEnabled val="1"/>
        </dgm:presLayoutVars>
      </dgm:prSet>
      <dgm:spPr/>
      <dgm:t>
        <a:bodyPr/>
        <a:lstStyle/>
        <a:p>
          <a:pPr rtl="1"/>
          <a:endParaRPr lang="ar-SA"/>
        </a:p>
      </dgm:t>
    </dgm:pt>
    <dgm:pt modelId="{ACF74E94-3917-4FD9-AB07-44F493F4CA0A}" type="pres">
      <dgm:prSet presAssocID="{8A84C59A-6DC1-482D-A9BB-05F6D4015D42}" presName="parTrans" presStyleLbl="sibTrans2D1" presStyleIdx="9" presStyleCnt="14"/>
      <dgm:spPr/>
      <dgm:t>
        <a:bodyPr/>
        <a:lstStyle/>
        <a:p>
          <a:pPr rtl="1"/>
          <a:endParaRPr lang="ar-SA"/>
        </a:p>
      </dgm:t>
    </dgm:pt>
    <dgm:pt modelId="{6BC068C5-CF4F-44CD-A3F4-EB309FE86134}" type="pres">
      <dgm:prSet presAssocID="{8A84C59A-6DC1-482D-A9BB-05F6D4015D42}" presName="connectorText" presStyleLbl="sibTrans2D1" presStyleIdx="9" presStyleCnt="14"/>
      <dgm:spPr/>
      <dgm:t>
        <a:bodyPr/>
        <a:lstStyle/>
        <a:p>
          <a:pPr rtl="1"/>
          <a:endParaRPr lang="ar-SA"/>
        </a:p>
      </dgm:t>
    </dgm:pt>
    <dgm:pt modelId="{95E43C85-4C6F-4B99-827F-6F8797092C7A}" type="pres">
      <dgm:prSet presAssocID="{2DBBB30C-CE21-4931-963B-6D64DD1CE000}" presName="node" presStyleLbl="node1" presStyleIdx="9" presStyleCnt="14" custScaleX="185933">
        <dgm:presLayoutVars>
          <dgm:bulletEnabled val="1"/>
        </dgm:presLayoutVars>
      </dgm:prSet>
      <dgm:spPr/>
      <dgm:t>
        <a:bodyPr/>
        <a:lstStyle/>
        <a:p>
          <a:pPr rtl="1"/>
          <a:endParaRPr lang="ar-SA"/>
        </a:p>
      </dgm:t>
    </dgm:pt>
    <dgm:pt modelId="{4EA75EB5-58DE-41B1-BF52-27EE9639FD3B}" type="pres">
      <dgm:prSet presAssocID="{F9A3D602-D9DD-4869-A79D-343FE9867E39}" presName="parTrans" presStyleLbl="sibTrans2D1" presStyleIdx="10" presStyleCnt="14"/>
      <dgm:spPr/>
      <dgm:t>
        <a:bodyPr/>
        <a:lstStyle/>
        <a:p>
          <a:pPr rtl="1"/>
          <a:endParaRPr lang="ar-SA"/>
        </a:p>
      </dgm:t>
    </dgm:pt>
    <dgm:pt modelId="{E9D4FAD4-FE40-47FC-97BD-E7A9D005817E}" type="pres">
      <dgm:prSet presAssocID="{F9A3D602-D9DD-4869-A79D-343FE9867E39}" presName="connectorText" presStyleLbl="sibTrans2D1" presStyleIdx="10" presStyleCnt="14"/>
      <dgm:spPr/>
      <dgm:t>
        <a:bodyPr/>
        <a:lstStyle/>
        <a:p>
          <a:pPr rtl="1"/>
          <a:endParaRPr lang="ar-SA"/>
        </a:p>
      </dgm:t>
    </dgm:pt>
    <dgm:pt modelId="{08C63FD4-6652-4A6E-A9D1-B4B72184F257}" type="pres">
      <dgm:prSet presAssocID="{F019A55A-0182-4EC6-9BBE-CC92B4BEE452}" presName="node" presStyleLbl="node1" presStyleIdx="10" presStyleCnt="14" custScaleX="142602">
        <dgm:presLayoutVars>
          <dgm:bulletEnabled val="1"/>
        </dgm:presLayoutVars>
      </dgm:prSet>
      <dgm:spPr/>
      <dgm:t>
        <a:bodyPr/>
        <a:lstStyle/>
        <a:p>
          <a:pPr rtl="1"/>
          <a:endParaRPr lang="ar-SA"/>
        </a:p>
      </dgm:t>
    </dgm:pt>
    <dgm:pt modelId="{089EEA4B-A288-4F71-A388-E5AF55777E37}" type="pres">
      <dgm:prSet presAssocID="{D72866F0-7BA3-43C8-828E-9156114A0D35}" presName="parTrans" presStyleLbl="sibTrans2D1" presStyleIdx="11" presStyleCnt="14"/>
      <dgm:spPr/>
      <dgm:t>
        <a:bodyPr/>
        <a:lstStyle/>
        <a:p>
          <a:pPr rtl="1"/>
          <a:endParaRPr lang="ar-SA"/>
        </a:p>
      </dgm:t>
    </dgm:pt>
    <dgm:pt modelId="{9A4C342E-C467-43C3-AEE2-997506FA699A}" type="pres">
      <dgm:prSet presAssocID="{D72866F0-7BA3-43C8-828E-9156114A0D35}" presName="connectorText" presStyleLbl="sibTrans2D1" presStyleIdx="11" presStyleCnt="14"/>
      <dgm:spPr/>
      <dgm:t>
        <a:bodyPr/>
        <a:lstStyle/>
        <a:p>
          <a:pPr rtl="1"/>
          <a:endParaRPr lang="ar-SA"/>
        </a:p>
      </dgm:t>
    </dgm:pt>
    <dgm:pt modelId="{8B714B68-2C8A-4FCA-852E-13C94FF37E62}" type="pres">
      <dgm:prSet presAssocID="{FB5056AF-C0F3-40A9-AEED-38675D9EBF6B}" presName="node" presStyleLbl="node1" presStyleIdx="11" presStyleCnt="14" custScaleX="151580">
        <dgm:presLayoutVars>
          <dgm:bulletEnabled val="1"/>
        </dgm:presLayoutVars>
      </dgm:prSet>
      <dgm:spPr/>
      <dgm:t>
        <a:bodyPr/>
        <a:lstStyle/>
        <a:p>
          <a:pPr rtl="1"/>
          <a:endParaRPr lang="ar-SA"/>
        </a:p>
      </dgm:t>
    </dgm:pt>
    <dgm:pt modelId="{C9432B36-C9ED-4283-A066-A11FA6C8B628}" type="pres">
      <dgm:prSet presAssocID="{2E8A707F-EB10-47E0-9713-5129E1A75F77}" presName="parTrans" presStyleLbl="sibTrans2D1" presStyleIdx="12" presStyleCnt="14"/>
      <dgm:spPr/>
      <dgm:t>
        <a:bodyPr/>
        <a:lstStyle/>
        <a:p>
          <a:pPr rtl="1"/>
          <a:endParaRPr lang="ar-SA"/>
        </a:p>
      </dgm:t>
    </dgm:pt>
    <dgm:pt modelId="{C8B505B5-C326-465A-850C-E4DD51053111}" type="pres">
      <dgm:prSet presAssocID="{2E8A707F-EB10-47E0-9713-5129E1A75F77}" presName="connectorText" presStyleLbl="sibTrans2D1" presStyleIdx="12" presStyleCnt="14"/>
      <dgm:spPr/>
      <dgm:t>
        <a:bodyPr/>
        <a:lstStyle/>
        <a:p>
          <a:pPr rtl="1"/>
          <a:endParaRPr lang="ar-SA"/>
        </a:p>
      </dgm:t>
    </dgm:pt>
    <dgm:pt modelId="{D0E6F5DF-5253-45CE-9015-DB14912BA465}" type="pres">
      <dgm:prSet presAssocID="{5DD45985-359E-4790-B53E-F256EF85FA3F}" presName="node" presStyleLbl="node1" presStyleIdx="12" presStyleCnt="14" custScaleX="160142">
        <dgm:presLayoutVars>
          <dgm:bulletEnabled val="1"/>
        </dgm:presLayoutVars>
      </dgm:prSet>
      <dgm:spPr/>
      <dgm:t>
        <a:bodyPr/>
        <a:lstStyle/>
        <a:p>
          <a:pPr rtl="1"/>
          <a:endParaRPr lang="ar-SA"/>
        </a:p>
      </dgm:t>
    </dgm:pt>
    <dgm:pt modelId="{A70DBEB7-9A2E-41D4-B57F-96DBD09CD78C}" type="pres">
      <dgm:prSet presAssocID="{ABD7589A-04B9-49C2-9906-BE92666F11D8}" presName="parTrans" presStyleLbl="sibTrans2D1" presStyleIdx="13" presStyleCnt="14"/>
      <dgm:spPr/>
      <dgm:t>
        <a:bodyPr/>
        <a:lstStyle/>
        <a:p>
          <a:pPr rtl="1"/>
          <a:endParaRPr lang="ar-SA"/>
        </a:p>
      </dgm:t>
    </dgm:pt>
    <dgm:pt modelId="{64E11E2A-46A7-4B31-88A0-94F5D512EC8E}" type="pres">
      <dgm:prSet presAssocID="{ABD7589A-04B9-49C2-9906-BE92666F11D8}" presName="connectorText" presStyleLbl="sibTrans2D1" presStyleIdx="13" presStyleCnt="14"/>
      <dgm:spPr/>
      <dgm:t>
        <a:bodyPr/>
        <a:lstStyle/>
        <a:p>
          <a:pPr rtl="1"/>
          <a:endParaRPr lang="ar-SA"/>
        </a:p>
      </dgm:t>
    </dgm:pt>
    <dgm:pt modelId="{AB798DCD-3EF4-463D-9849-A5C04901F19F}" type="pres">
      <dgm:prSet presAssocID="{2BC36855-B4F2-4D65-9EDF-2B96E10E49FF}" presName="node" presStyleLbl="node1" presStyleIdx="13" presStyleCnt="14" custScaleX="137530">
        <dgm:presLayoutVars>
          <dgm:bulletEnabled val="1"/>
        </dgm:presLayoutVars>
      </dgm:prSet>
      <dgm:spPr/>
      <dgm:t>
        <a:bodyPr/>
        <a:lstStyle/>
        <a:p>
          <a:pPr rtl="1"/>
          <a:endParaRPr lang="ar-SA"/>
        </a:p>
      </dgm:t>
    </dgm:pt>
  </dgm:ptLst>
  <dgm:cxnLst>
    <dgm:cxn modelId="{601031AA-587D-48EE-B129-35D9783D468B}" type="presOf" srcId="{D72866F0-7BA3-43C8-828E-9156114A0D35}" destId="{089EEA4B-A288-4F71-A388-E5AF55777E37}" srcOrd="0" destOrd="0" presId="urn:microsoft.com/office/officeart/2005/8/layout/radial5"/>
    <dgm:cxn modelId="{4C1ADF30-D892-43E3-8EC4-63957C27B176}" type="presOf" srcId="{ABD7589A-04B9-49C2-9906-BE92666F11D8}" destId="{64E11E2A-46A7-4B31-88A0-94F5D512EC8E}" srcOrd="1" destOrd="0" presId="urn:microsoft.com/office/officeart/2005/8/layout/radial5"/>
    <dgm:cxn modelId="{64B3A552-A547-4170-878C-E3A3EA36AD36}" type="presOf" srcId="{D72866F0-7BA3-43C8-828E-9156114A0D35}" destId="{9A4C342E-C467-43C3-AEE2-997506FA699A}" srcOrd="1" destOrd="0" presId="urn:microsoft.com/office/officeart/2005/8/layout/radial5"/>
    <dgm:cxn modelId="{9FAEDC48-F257-4B39-A78B-D0FB96D8975A}" srcId="{6F4F0DD6-B768-40AA-87CF-CBC338435D23}" destId="{F019A55A-0182-4EC6-9BBE-CC92B4BEE452}" srcOrd="10" destOrd="0" parTransId="{F9A3D602-D9DD-4869-A79D-343FE9867E39}" sibTransId="{9E9171FC-CED0-482C-A9B8-2F267D949067}"/>
    <dgm:cxn modelId="{82702BBC-E41F-494F-B1B3-5B908C6F3F1A}" type="presOf" srcId="{6085F5EE-2E76-4805-9FFE-E06BA5070167}" destId="{DCF7A270-39A8-4664-AA97-01D44CE446B7}" srcOrd="0" destOrd="0" presId="urn:microsoft.com/office/officeart/2005/8/layout/radial5"/>
    <dgm:cxn modelId="{6DFBFB78-99BF-47FE-8436-EF20BAC04847}" type="presOf" srcId="{ADF4830A-77B3-41BF-AAD2-7D8BC0B13FDE}" destId="{7DD2756A-177F-4F47-91D3-932CD0B71E5A}" srcOrd="0" destOrd="0" presId="urn:microsoft.com/office/officeart/2005/8/layout/radial5"/>
    <dgm:cxn modelId="{5D966D18-096C-40CE-8ED5-74AC4082F20E}" type="presOf" srcId="{2DBBB30C-CE21-4931-963B-6D64DD1CE000}" destId="{95E43C85-4C6F-4B99-827F-6F8797092C7A}" srcOrd="0" destOrd="0" presId="urn:microsoft.com/office/officeart/2005/8/layout/radial5"/>
    <dgm:cxn modelId="{2BF09866-81B0-49E8-927D-631B590F18DD}" type="presOf" srcId="{E92CC198-03F6-4592-9595-1917FBB699B2}" destId="{45DBB221-6A81-4889-9257-1B68A05B13A5}" srcOrd="1" destOrd="0" presId="urn:microsoft.com/office/officeart/2005/8/layout/radial5"/>
    <dgm:cxn modelId="{1C45D7F9-D7D9-43BF-878E-F109EC2CFE27}" type="presOf" srcId="{97FA45AD-CF9E-453D-AE66-C21DCA4297E1}" destId="{5817A2C0-3AD6-4B10-A65E-DBDE711F8A28}" srcOrd="1" destOrd="0" presId="urn:microsoft.com/office/officeart/2005/8/layout/radial5"/>
    <dgm:cxn modelId="{52CB2620-2F57-4331-BA7F-3B3F7903187D}" type="presOf" srcId="{5DD45985-359E-4790-B53E-F256EF85FA3F}" destId="{D0E6F5DF-5253-45CE-9015-DB14912BA465}" srcOrd="0" destOrd="0" presId="urn:microsoft.com/office/officeart/2005/8/layout/radial5"/>
    <dgm:cxn modelId="{671A6A92-DF7B-4329-B99E-6D01B25A6959}" srcId="{6F4F0DD6-B768-40AA-87CF-CBC338435D23}" destId="{EA1CC322-A55E-44B1-9345-1F5E7D23790A}" srcOrd="7" destOrd="0" parTransId="{E92CC198-03F6-4592-9595-1917FBB699B2}" sibTransId="{9D01169C-8E3E-4523-AFF5-8D0797FA6C15}"/>
    <dgm:cxn modelId="{606D07ED-7E9A-4BEB-BE40-4038F9AFB420}" type="presOf" srcId="{81AA65A9-88AD-4DFB-92FF-A142ACD37FFF}" destId="{72D76416-7A1E-45A3-A3F4-7F0D45FCA04E}" srcOrd="0" destOrd="0" presId="urn:microsoft.com/office/officeart/2005/8/layout/radial5"/>
    <dgm:cxn modelId="{0D0BD4EA-4B21-4345-B2F7-E466C266419F}" type="presOf" srcId="{F019A55A-0182-4EC6-9BBE-CC92B4BEE452}" destId="{08C63FD4-6652-4A6E-A9D1-B4B72184F257}" srcOrd="0" destOrd="0" presId="urn:microsoft.com/office/officeart/2005/8/layout/radial5"/>
    <dgm:cxn modelId="{88BDB4A9-23BD-4DB4-80ED-8C64A2C8AF75}" type="presOf" srcId="{97FA45AD-CF9E-453D-AE66-C21DCA4297E1}" destId="{A766C5E9-65E7-4C90-B045-AC86F5350EBF}" srcOrd="0" destOrd="0" presId="urn:microsoft.com/office/officeart/2005/8/layout/radial5"/>
    <dgm:cxn modelId="{9F77001A-408C-4858-B555-019F1D01BBE1}" type="presOf" srcId="{188D61AF-9072-49DF-8691-8EA2F882DC5B}" destId="{C0B81A58-55D6-4548-A2D3-D4655444E508}" srcOrd="0" destOrd="0" presId="urn:microsoft.com/office/officeart/2005/8/layout/radial5"/>
    <dgm:cxn modelId="{F2A2A182-8F20-47B6-8CFE-BE537388D76F}" srcId="{6F4F0DD6-B768-40AA-87CF-CBC338435D23}" destId="{ADF4830A-77B3-41BF-AAD2-7D8BC0B13FDE}" srcOrd="4" destOrd="0" parTransId="{81AA65A9-88AD-4DFB-92FF-A142ACD37FFF}" sibTransId="{AD960EAD-BC7C-44D2-B5A1-7942D307AF84}"/>
    <dgm:cxn modelId="{D0449E3D-7FC7-48A2-83ED-89452D16658B}" type="presOf" srcId="{83DFBED1-401D-4FEF-B589-9765C725A882}" destId="{6B8ED618-5FC2-43C2-BE2B-5577A42B77D2}" srcOrd="0" destOrd="0" presId="urn:microsoft.com/office/officeart/2005/8/layout/radial5"/>
    <dgm:cxn modelId="{E3E40F99-A1E1-4199-B710-D8E062A66713}" type="presOf" srcId="{FB5056AF-C0F3-40A9-AEED-38675D9EBF6B}" destId="{8B714B68-2C8A-4FCA-852E-13C94FF37E62}" srcOrd="0" destOrd="0" presId="urn:microsoft.com/office/officeart/2005/8/layout/radial5"/>
    <dgm:cxn modelId="{C47CB54E-6394-40EA-A5BE-6A0041D0CBE2}" type="presOf" srcId="{EA1CC322-A55E-44B1-9345-1F5E7D23790A}" destId="{801576A5-69D3-4562-9FF2-96F0DC8C3564}" srcOrd="0" destOrd="0" presId="urn:microsoft.com/office/officeart/2005/8/layout/radial5"/>
    <dgm:cxn modelId="{D7519561-0BDA-4111-BAC2-E01267EE8881}" type="presOf" srcId="{99ADD528-7A7E-4C71-A8FB-4D31F47648E6}" destId="{163B5E5D-34EC-44A2-B534-8611D9526DD1}" srcOrd="0" destOrd="0" presId="urn:microsoft.com/office/officeart/2005/8/layout/radial5"/>
    <dgm:cxn modelId="{A58990EE-B737-4C9F-A741-353739A76ED9}" type="presOf" srcId="{6A976A4E-9186-45E9-A683-0F87286EDDAD}" destId="{587AF877-092C-413D-999B-0B61DD8F9033}" srcOrd="1" destOrd="0" presId="urn:microsoft.com/office/officeart/2005/8/layout/radial5"/>
    <dgm:cxn modelId="{88D4C5D9-8E6A-4E59-8F1C-838553A95C69}" type="presOf" srcId="{F9A3D602-D9DD-4869-A79D-343FE9867E39}" destId="{4EA75EB5-58DE-41B1-BF52-27EE9639FD3B}" srcOrd="0" destOrd="0" presId="urn:microsoft.com/office/officeart/2005/8/layout/radial5"/>
    <dgm:cxn modelId="{59C79D85-DE79-4676-9690-65A5F4E87C15}" type="presOf" srcId="{DC52E943-2BC3-48AC-8299-5475CF4D3311}" destId="{3653DEC5-65FC-4F04-AAF1-CA120B90C3A0}" srcOrd="1" destOrd="0" presId="urn:microsoft.com/office/officeart/2005/8/layout/radial5"/>
    <dgm:cxn modelId="{A14BD7D2-7F34-4A70-A80C-9C536B687D42}" type="presOf" srcId="{564E0AA4-FD91-4715-990F-5A59A59F7222}" destId="{48717E54-6056-450B-835D-3610DBD6C4B5}" srcOrd="1" destOrd="0" presId="urn:microsoft.com/office/officeart/2005/8/layout/radial5"/>
    <dgm:cxn modelId="{E9A0A62B-0857-4039-B17C-B2A6B27F3FB1}" type="presOf" srcId="{933E57DF-93F2-4969-BCBC-F34F27432691}" destId="{2FEDD7DC-104D-4A0C-B63C-62EF12AC7466}" srcOrd="0" destOrd="0" presId="urn:microsoft.com/office/officeart/2005/8/layout/radial5"/>
    <dgm:cxn modelId="{420EF566-B188-4EFF-81BD-106782FE421B}" srcId="{6F4F0DD6-B768-40AA-87CF-CBC338435D23}" destId="{834F7F9D-9816-48E3-87C3-E85A003E5DCF}" srcOrd="5" destOrd="0" parTransId="{7B581F0B-C3EC-46CA-9C34-863A84EE134A}" sibTransId="{2ADD6C17-BBC9-41AE-B910-D32B0CD08970}"/>
    <dgm:cxn modelId="{0D2CC929-022D-4959-AD57-2CB52FD99C82}" srcId="{6F4F0DD6-B768-40AA-87CF-CBC338435D23}" destId="{FB5056AF-C0F3-40A9-AEED-38675D9EBF6B}" srcOrd="11" destOrd="0" parTransId="{D72866F0-7BA3-43C8-828E-9156114A0D35}" sibTransId="{733955FC-2352-47A0-9490-B834D3FEF05F}"/>
    <dgm:cxn modelId="{D6823583-F147-44F9-8018-566FD3758409}" type="presOf" srcId="{E92CC198-03F6-4592-9595-1917FBB699B2}" destId="{4F89B73C-3AAF-4AB4-9AA7-275B79D5D3B2}" srcOrd="0" destOrd="0" presId="urn:microsoft.com/office/officeart/2005/8/layout/radial5"/>
    <dgm:cxn modelId="{D4E0147F-C423-45B4-9871-9745DC48C7DF}" type="presOf" srcId="{ABD7589A-04B9-49C2-9906-BE92666F11D8}" destId="{A70DBEB7-9A2E-41D4-B57F-96DBD09CD78C}" srcOrd="0" destOrd="0" presId="urn:microsoft.com/office/officeart/2005/8/layout/radial5"/>
    <dgm:cxn modelId="{F1E17120-B0C5-45BA-8094-4037B284FE4C}" type="presOf" srcId="{F9A3D602-D9DD-4869-A79D-343FE9867E39}" destId="{E9D4FAD4-FE40-47FC-97BD-E7A9D005817E}" srcOrd="1" destOrd="0" presId="urn:microsoft.com/office/officeart/2005/8/layout/radial5"/>
    <dgm:cxn modelId="{AD32DC38-A016-41E0-8330-5F172D104F5A}" type="presOf" srcId="{6F4F0DD6-B768-40AA-87CF-CBC338435D23}" destId="{15F65961-79F9-4C8C-B1FA-B1074FE9F941}" srcOrd="0" destOrd="0" presId="urn:microsoft.com/office/officeart/2005/8/layout/radial5"/>
    <dgm:cxn modelId="{6F768039-D195-4B17-A32F-A4554361A282}" type="presOf" srcId="{7B581F0B-C3EC-46CA-9C34-863A84EE134A}" destId="{6B524DA9-331A-4267-9B92-67B2A24BA3F8}" srcOrd="1" destOrd="0" presId="urn:microsoft.com/office/officeart/2005/8/layout/radial5"/>
    <dgm:cxn modelId="{2EB19106-0029-40D7-A935-AB246559F049}" srcId="{6F4F0DD6-B768-40AA-87CF-CBC338435D23}" destId="{5DD45985-359E-4790-B53E-F256EF85FA3F}" srcOrd="12" destOrd="0" parTransId="{2E8A707F-EB10-47E0-9713-5129E1A75F77}" sibTransId="{1523C08C-21F3-4789-B1AB-C047FBE2BA0A}"/>
    <dgm:cxn modelId="{744B26F9-71B1-4CD4-80E6-1A3A2D5A07B2}" srcId="{6F4F0DD6-B768-40AA-87CF-CBC338435D23}" destId="{2BC36855-B4F2-4D65-9EDF-2B96E10E49FF}" srcOrd="13" destOrd="0" parTransId="{ABD7589A-04B9-49C2-9906-BE92666F11D8}" sibTransId="{F3773F37-DBD9-4CCB-A225-46836BFB39F6}"/>
    <dgm:cxn modelId="{6C2B9661-44DD-48A2-971B-C3FD857AA23D}" type="presOf" srcId="{8A84C59A-6DC1-482D-A9BB-05F6D4015D42}" destId="{ACF74E94-3917-4FD9-AB07-44F493F4CA0A}" srcOrd="0" destOrd="0" presId="urn:microsoft.com/office/officeart/2005/8/layout/radial5"/>
    <dgm:cxn modelId="{6A40ECBB-7D3D-4B4A-BC8F-F0D63BC5B563}" srcId="{6F4F0DD6-B768-40AA-87CF-CBC338435D23}" destId="{933E57DF-93F2-4969-BCBC-F34F27432691}" srcOrd="6" destOrd="0" parTransId="{DC52E943-2BC3-48AC-8299-5475CF4D3311}" sibTransId="{18E09517-F4C6-40FE-B3B4-EE4A53196E29}"/>
    <dgm:cxn modelId="{7CEA0186-2ECA-4C81-9D7E-9A6726BBE8FD}" type="presOf" srcId="{6A976A4E-9186-45E9-A683-0F87286EDDAD}" destId="{D8B39307-9A23-4932-8208-16B946C2BAF8}" srcOrd="0" destOrd="0" presId="urn:microsoft.com/office/officeart/2005/8/layout/radial5"/>
    <dgm:cxn modelId="{691C1616-E7CE-427F-84E6-37FA2AC4628D}" srcId="{6F4F0DD6-B768-40AA-87CF-CBC338435D23}" destId="{188D61AF-9072-49DF-8691-8EA2F882DC5B}" srcOrd="3" destOrd="0" parTransId="{6A976A4E-9186-45E9-A683-0F87286EDDAD}" sibTransId="{85A5270E-9FDC-43C0-8ACB-AAB38084D3AA}"/>
    <dgm:cxn modelId="{90613FFC-23D2-43E5-B3CF-CA015273E664}" type="presOf" srcId="{2BC36855-B4F2-4D65-9EDF-2B96E10E49FF}" destId="{AB798DCD-3EF4-463D-9849-A5C04901F19F}" srcOrd="0" destOrd="0" presId="urn:microsoft.com/office/officeart/2005/8/layout/radial5"/>
    <dgm:cxn modelId="{CDC66374-F95F-44A3-B88F-5DA421D806DE}" type="presOf" srcId="{86186B01-EBEE-45CD-9935-C3B6A5B7D466}" destId="{2DEEE610-2DB7-48A1-B258-E5BAFE6613F3}" srcOrd="0" destOrd="0" presId="urn:microsoft.com/office/officeart/2005/8/layout/radial5"/>
    <dgm:cxn modelId="{3DC8D567-6668-46F0-BD33-8FF21BBAB3B2}" srcId="{5898529B-368C-4165-B699-AA3755CB7690}" destId="{67596F7A-CA16-4BDA-B455-3BC59D38DD63}" srcOrd="2" destOrd="0" parTransId="{09947908-5402-466E-9132-F56941C0AC57}" sibTransId="{3984D8C5-3B85-496E-B6B9-F9127AD69F10}"/>
    <dgm:cxn modelId="{EE288D98-3190-4BCB-A96E-25F15BB8EFEE}" type="presOf" srcId="{2E8A707F-EB10-47E0-9713-5129E1A75F77}" destId="{C8B505B5-C326-465A-850C-E4DD51053111}" srcOrd="1" destOrd="0" presId="urn:microsoft.com/office/officeart/2005/8/layout/radial5"/>
    <dgm:cxn modelId="{9D0730D6-8EE5-4B7B-91E3-91174638B722}" srcId="{6F4F0DD6-B768-40AA-87CF-CBC338435D23}" destId="{83DFBED1-401D-4FEF-B589-9765C725A882}" srcOrd="8" destOrd="0" parTransId="{99ADD528-7A7E-4C71-A8FB-4D31F47648E6}" sibTransId="{A6363A44-6151-4A46-9B5B-63E26343E337}"/>
    <dgm:cxn modelId="{5AEE1429-5E99-454C-A46C-655948C8942C}" srcId="{5898529B-368C-4165-B699-AA3755CB7690}" destId="{6F4F0DD6-B768-40AA-87CF-CBC338435D23}" srcOrd="0" destOrd="0" parTransId="{27CCD7DD-93B6-4774-8863-C5CC7BAE31E2}" sibTransId="{3DD01F38-9D31-4795-BA9A-64CB9ECEFD4B}"/>
    <dgm:cxn modelId="{614117D6-DAEA-4F40-A730-C5708FCBF201}" type="presOf" srcId="{771FC38B-404E-4EE0-A488-EEF2F3AB4692}" destId="{CE298C17-BE1C-4254-9C83-A3F265BAC2B7}" srcOrd="0" destOrd="0" presId="urn:microsoft.com/office/officeart/2005/8/layout/radial5"/>
    <dgm:cxn modelId="{619E4B2D-8D59-4DCB-BF12-0E7FC3294156}" type="presOf" srcId="{99ADD528-7A7E-4C71-A8FB-4D31F47648E6}" destId="{AC7B9BBB-774D-4C06-A152-FAD5F88EBDA6}" srcOrd="1" destOrd="0" presId="urn:microsoft.com/office/officeart/2005/8/layout/radial5"/>
    <dgm:cxn modelId="{5796BF55-7344-4A5A-BC04-4DD8906471DD}" srcId="{6F4F0DD6-B768-40AA-87CF-CBC338435D23}" destId="{9E64E3A0-9D57-4DC0-880B-A99664EB123E}" srcOrd="0" destOrd="0" parTransId="{6085F5EE-2E76-4805-9FFE-E06BA5070167}" sibTransId="{5C32D04E-89EB-444D-9D1D-32E4C901568B}"/>
    <dgm:cxn modelId="{71D07661-20C3-4310-9DD8-68B3BC1773AD}" type="presOf" srcId="{834F7F9D-9816-48E3-87C3-E85A003E5DCF}" destId="{44CD51D2-8061-44DD-8713-CAAD449E49F1}" srcOrd="0" destOrd="0" presId="urn:microsoft.com/office/officeart/2005/8/layout/radial5"/>
    <dgm:cxn modelId="{0815AE62-DB77-4863-B67D-93595677F27C}" srcId="{6F4F0DD6-B768-40AA-87CF-CBC338435D23}" destId="{2DBBB30C-CE21-4931-963B-6D64DD1CE000}" srcOrd="9" destOrd="0" parTransId="{8A84C59A-6DC1-482D-A9BB-05F6D4015D42}" sibTransId="{7C8198D7-5E34-483E-BA9F-DC4A39382BB0}"/>
    <dgm:cxn modelId="{001F1446-6716-47FC-B9CF-6BD95A01E289}" type="presOf" srcId="{7B581F0B-C3EC-46CA-9C34-863A84EE134A}" destId="{4DAD7F7F-7586-4194-8B25-CC59CD8FD96E}" srcOrd="0" destOrd="0" presId="urn:microsoft.com/office/officeart/2005/8/layout/radial5"/>
    <dgm:cxn modelId="{22C000C4-B4C4-4961-B79D-78B61438714E}" type="presOf" srcId="{564E0AA4-FD91-4715-990F-5A59A59F7222}" destId="{D2FB991B-FCF0-4CEF-98A8-9D9BD5ACD9BC}" srcOrd="0" destOrd="0" presId="urn:microsoft.com/office/officeart/2005/8/layout/radial5"/>
    <dgm:cxn modelId="{BA55EDA3-4685-4311-9791-E7ACB1CB17BE}" type="presOf" srcId="{81AA65A9-88AD-4DFB-92FF-A142ACD37FFF}" destId="{27EFD05C-20F3-4582-9D65-194EC04C4C47}" srcOrd="1" destOrd="0" presId="urn:microsoft.com/office/officeart/2005/8/layout/radial5"/>
    <dgm:cxn modelId="{8633B567-B73B-4D60-B0C0-7163239C40EA}" type="presOf" srcId="{5898529B-368C-4165-B699-AA3755CB7690}" destId="{4F79404C-6EAE-4AFD-B9FF-356CE0230E5F}" srcOrd="0" destOrd="0" presId="urn:microsoft.com/office/officeart/2005/8/layout/radial5"/>
    <dgm:cxn modelId="{2FE71A06-C035-42F3-B034-979893B3D207}" srcId="{6F4F0DD6-B768-40AA-87CF-CBC338435D23}" destId="{771FC38B-404E-4EE0-A488-EEF2F3AB4692}" srcOrd="2" destOrd="0" parTransId="{97FA45AD-CF9E-453D-AE66-C21DCA4297E1}" sibTransId="{563666DD-1835-4460-A505-F1BBB6DFED2C}"/>
    <dgm:cxn modelId="{DAF257D0-201B-4AE9-A0A4-7EBFB13D9484}" srcId="{6F4F0DD6-B768-40AA-87CF-CBC338435D23}" destId="{86186B01-EBEE-45CD-9935-C3B6A5B7D466}" srcOrd="1" destOrd="0" parTransId="{564E0AA4-FD91-4715-990F-5A59A59F7222}" sibTransId="{47B26984-4F90-4944-BE89-1E5250BF9EF6}"/>
    <dgm:cxn modelId="{084862DD-EF2D-40DF-8265-3A48E8E635CD}" srcId="{5898529B-368C-4165-B699-AA3755CB7690}" destId="{97CE72E8-4CBA-4572-BB91-DF43F23BA321}" srcOrd="1" destOrd="0" parTransId="{3EBC145A-8563-4F6A-A9CB-809595548A8E}" sibTransId="{6F088D3D-B347-4AF4-B013-B692E74196E8}"/>
    <dgm:cxn modelId="{141BEBC4-0CDA-4B00-894B-C5864CDE47AD}" type="presOf" srcId="{8A84C59A-6DC1-482D-A9BB-05F6D4015D42}" destId="{6BC068C5-CF4F-44CD-A3F4-EB309FE86134}" srcOrd="1" destOrd="0" presId="urn:microsoft.com/office/officeart/2005/8/layout/radial5"/>
    <dgm:cxn modelId="{249C7629-CCA7-4FBB-8E1F-365D2EB18089}" type="presOf" srcId="{6085F5EE-2E76-4805-9FFE-E06BA5070167}" destId="{5EABC248-5EBF-4452-B051-699ADD814127}" srcOrd="1" destOrd="0" presId="urn:microsoft.com/office/officeart/2005/8/layout/radial5"/>
    <dgm:cxn modelId="{4167C19C-39E3-48A0-ACFA-85976E7BBF5B}" type="presOf" srcId="{9E64E3A0-9D57-4DC0-880B-A99664EB123E}" destId="{C531E90D-D87F-4E95-84C0-5EC89A65803F}" srcOrd="0" destOrd="0" presId="urn:microsoft.com/office/officeart/2005/8/layout/radial5"/>
    <dgm:cxn modelId="{97380256-3EA8-4BDE-97CB-47D397CD8577}" type="presOf" srcId="{2E8A707F-EB10-47E0-9713-5129E1A75F77}" destId="{C9432B36-C9ED-4283-A066-A11FA6C8B628}" srcOrd="0" destOrd="0" presId="urn:microsoft.com/office/officeart/2005/8/layout/radial5"/>
    <dgm:cxn modelId="{3F93D3E9-E0E2-4CC5-8CDC-B4D28649AE26}" type="presOf" srcId="{DC52E943-2BC3-48AC-8299-5475CF4D3311}" destId="{38F53AAC-0B48-4451-89BE-4B682994A0DD}" srcOrd="0" destOrd="0" presId="urn:microsoft.com/office/officeart/2005/8/layout/radial5"/>
    <dgm:cxn modelId="{75A110DF-720C-4682-9396-D170521C37FC}" type="presParOf" srcId="{4F79404C-6EAE-4AFD-B9FF-356CE0230E5F}" destId="{15F65961-79F9-4C8C-B1FA-B1074FE9F941}" srcOrd="0" destOrd="0" presId="urn:microsoft.com/office/officeart/2005/8/layout/radial5"/>
    <dgm:cxn modelId="{CB8CA76A-FB50-4A62-A37A-804EE44FB54D}" type="presParOf" srcId="{4F79404C-6EAE-4AFD-B9FF-356CE0230E5F}" destId="{DCF7A270-39A8-4664-AA97-01D44CE446B7}" srcOrd="1" destOrd="0" presId="urn:microsoft.com/office/officeart/2005/8/layout/radial5"/>
    <dgm:cxn modelId="{D888D409-9BB2-40A6-9204-70443161D52F}" type="presParOf" srcId="{DCF7A270-39A8-4664-AA97-01D44CE446B7}" destId="{5EABC248-5EBF-4452-B051-699ADD814127}" srcOrd="0" destOrd="0" presId="urn:microsoft.com/office/officeart/2005/8/layout/radial5"/>
    <dgm:cxn modelId="{27167660-A5FD-46D4-8DA9-A996B357163C}" type="presParOf" srcId="{4F79404C-6EAE-4AFD-B9FF-356CE0230E5F}" destId="{C531E90D-D87F-4E95-84C0-5EC89A65803F}" srcOrd="2" destOrd="0" presId="urn:microsoft.com/office/officeart/2005/8/layout/radial5"/>
    <dgm:cxn modelId="{5D43F9DE-FEB8-4F04-B4B7-36A9979DB7FC}" type="presParOf" srcId="{4F79404C-6EAE-4AFD-B9FF-356CE0230E5F}" destId="{D2FB991B-FCF0-4CEF-98A8-9D9BD5ACD9BC}" srcOrd="3" destOrd="0" presId="urn:microsoft.com/office/officeart/2005/8/layout/radial5"/>
    <dgm:cxn modelId="{1D63668D-E3D9-4A6D-AC16-C473319459C2}" type="presParOf" srcId="{D2FB991B-FCF0-4CEF-98A8-9D9BD5ACD9BC}" destId="{48717E54-6056-450B-835D-3610DBD6C4B5}" srcOrd="0" destOrd="0" presId="urn:microsoft.com/office/officeart/2005/8/layout/radial5"/>
    <dgm:cxn modelId="{0B1985DC-4E12-40E8-854F-95D580CF2E50}" type="presParOf" srcId="{4F79404C-6EAE-4AFD-B9FF-356CE0230E5F}" destId="{2DEEE610-2DB7-48A1-B258-E5BAFE6613F3}" srcOrd="4" destOrd="0" presId="urn:microsoft.com/office/officeart/2005/8/layout/radial5"/>
    <dgm:cxn modelId="{86665ED9-CEAB-4341-98E3-96C542108BF4}" type="presParOf" srcId="{4F79404C-6EAE-4AFD-B9FF-356CE0230E5F}" destId="{A766C5E9-65E7-4C90-B045-AC86F5350EBF}" srcOrd="5" destOrd="0" presId="urn:microsoft.com/office/officeart/2005/8/layout/radial5"/>
    <dgm:cxn modelId="{F4D9B4A4-A296-4DD2-93CA-C48E6DD69E2F}" type="presParOf" srcId="{A766C5E9-65E7-4C90-B045-AC86F5350EBF}" destId="{5817A2C0-3AD6-4B10-A65E-DBDE711F8A28}" srcOrd="0" destOrd="0" presId="urn:microsoft.com/office/officeart/2005/8/layout/radial5"/>
    <dgm:cxn modelId="{15D422FA-12ED-4336-8F90-B65119BDD413}" type="presParOf" srcId="{4F79404C-6EAE-4AFD-B9FF-356CE0230E5F}" destId="{CE298C17-BE1C-4254-9C83-A3F265BAC2B7}" srcOrd="6" destOrd="0" presId="urn:microsoft.com/office/officeart/2005/8/layout/radial5"/>
    <dgm:cxn modelId="{FCF4FFDC-FB87-4B4E-956B-8055880D6EAE}" type="presParOf" srcId="{4F79404C-6EAE-4AFD-B9FF-356CE0230E5F}" destId="{D8B39307-9A23-4932-8208-16B946C2BAF8}" srcOrd="7" destOrd="0" presId="urn:microsoft.com/office/officeart/2005/8/layout/radial5"/>
    <dgm:cxn modelId="{A23B841C-4BF1-4B78-AC7A-657F53C83003}" type="presParOf" srcId="{D8B39307-9A23-4932-8208-16B946C2BAF8}" destId="{587AF877-092C-413D-999B-0B61DD8F9033}" srcOrd="0" destOrd="0" presId="urn:microsoft.com/office/officeart/2005/8/layout/radial5"/>
    <dgm:cxn modelId="{824E605B-AE02-4253-A8D6-4A2244178D66}" type="presParOf" srcId="{4F79404C-6EAE-4AFD-B9FF-356CE0230E5F}" destId="{C0B81A58-55D6-4548-A2D3-D4655444E508}" srcOrd="8" destOrd="0" presId="urn:microsoft.com/office/officeart/2005/8/layout/radial5"/>
    <dgm:cxn modelId="{DB661F3E-96F6-463A-94A2-08C5AFC62A59}" type="presParOf" srcId="{4F79404C-6EAE-4AFD-B9FF-356CE0230E5F}" destId="{72D76416-7A1E-45A3-A3F4-7F0D45FCA04E}" srcOrd="9" destOrd="0" presId="urn:microsoft.com/office/officeart/2005/8/layout/radial5"/>
    <dgm:cxn modelId="{4B7CFC73-A2FB-4C18-A82E-448DABAB841E}" type="presParOf" srcId="{72D76416-7A1E-45A3-A3F4-7F0D45FCA04E}" destId="{27EFD05C-20F3-4582-9D65-194EC04C4C47}" srcOrd="0" destOrd="0" presId="urn:microsoft.com/office/officeart/2005/8/layout/radial5"/>
    <dgm:cxn modelId="{566F560F-DBBA-433E-84AA-7ED6DA07285A}" type="presParOf" srcId="{4F79404C-6EAE-4AFD-B9FF-356CE0230E5F}" destId="{7DD2756A-177F-4F47-91D3-932CD0B71E5A}" srcOrd="10" destOrd="0" presId="urn:microsoft.com/office/officeart/2005/8/layout/radial5"/>
    <dgm:cxn modelId="{31B069E0-F82D-448B-85F9-FBBE3BFF64FF}" type="presParOf" srcId="{4F79404C-6EAE-4AFD-B9FF-356CE0230E5F}" destId="{4DAD7F7F-7586-4194-8B25-CC59CD8FD96E}" srcOrd="11" destOrd="0" presId="urn:microsoft.com/office/officeart/2005/8/layout/radial5"/>
    <dgm:cxn modelId="{1501347A-FDEA-472A-BD1E-99D2EE1D303A}" type="presParOf" srcId="{4DAD7F7F-7586-4194-8B25-CC59CD8FD96E}" destId="{6B524DA9-331A-4267-9B92-67B2A24BA3F8}" srcOrd="0" destOrd="0" presId="urn:microsoft.com/office/officeart/2005/8/layout/radial5"/>
    <dgm:cxn modelId="{0A3B66E8-7B7E-45BA-BCA5-44664068DB17}" type="presParOf" srcId="{4F79404C-6EAE-4AFD-B9FF-356CE0230E5F}" destId="{44CD51D2-8061-44DD-8713-CAAD449E49F1}" srcOrd="12" destOrd="0" presId="urn:microsoft.com/office/officeart/2005/8/layout/radial5"/>
    <dgm:cxn modelId="{BD2BB319-FBBD-48CB-9A98-253DD9C3C971}" type="presParOf" srcId="{4F79404C-6EAE-4AFD-B9FF-356CE0230E5F}" destId="{38F53AAC-0B48-4451-89BE-4B682994A0DD}" srcOrd="13" destOrd="0" presId="urn:microsoft.com/office/officeart/2005/8/layout/radial5"/>
    <dgm:cxn modelId="{B9693015-6F81-4153-88B3-8284475729D6}" type="presParOf" srcId="{38F53AAC-0B48-4451-89BE-4B682994A0DD}" destId="{3653DEC5-65FC-4F04-AAF1-CA120B90C3A0}" srcOrd="0" destOrd="0" presId="urn:microsoft.com/office/officeart/2005/8/layout/radial5"/>
    <dgm:cxn modelId="{2B4E40AD-F515-408E-A3B4-703A8AF2A546}" type="presParOf" srcId="{4F79404C-6EAE-4AFD-B9FF-356CE0230E5F}" destId="{2FEDD7DC-104D-4A0C-B63C-62EF12AC7466}" srcOrd="14" destOrd="0" presId="urn:microsoft.com/office/officeart/2005/8/layout/radial5"/>
    <dgm:cxn modelId="{31958F83-E3E7-4D5D-A525-5A6033B428C8}" type="presParOf" srcId="{4F79404C-6EAE-4AFD-B9FF-356CE0230E5F}" destId="{4F89B73C-3AAF-4AB4-9AA7-275B79D5D3B2}" srcOrd="15" destOrd="0" presId="urn:microsoft.com/office/officeart/2005/8/layout/radial5"/>
    <dgm:cxn modelId="{219DEC4C-509A-46BA-AEA1-DCEF7CFA392B}" type="presParOf" srcId="{4F89B73C-3AAF-4AB4-9AA7-275B79D5D3B2}" destId="{45DBB221-6A81-4889-9257-1B68A05B13A5}" srcOrd="0" destOrd="0" presId="urn:microsoft.com/office/officeart/2005/8/layout/radial5"/>
    <dgm:cxn modelId="{D140B879-B1F1-449A-9C81-D44A9375336C}" type="presParOf" srcId="{4F79404C-6EAE-4AFD-B9FF-356CE0230E5F}" destId="{801576A5-69D3-4562-9FF2-96F0DC8C3564}" srcOrd="16" destOrd="0" presId="urn:microsoft.com/office/officeart/2005/8/layout/radial5"/>
    <dgm:cxn modelId="{EE6B4E0F-C3B4-4C7C-A7FA-3069C0438ABD}" type="presParOf" srcId="{4F79404C-6EAE-4AFD-B9FF-356CE0230E5F}" destId="{163B5E5D-34EC-44A2-B534-8611D9526DD1}" srcOrd="17" destOrd="0" presId="urn:microsoft.com/office/officeart/2005/8/layout/radial5"/>
    <dgm:cxn modelId="{C911F054-375E-4D80-826B-D40A12879FE0}" type="presParOf" srcId="{163B5E5D-34EC-44A2-B534-8611D9526DD1}" destId="{AC7B9BBB-774D-4C06-A152-FAD5F88EBDA6}" srcOrd="0" destOrd="0" presId="urn:microsoft.com/office/officeart/2005/8/layout/radial5"/>
    <dgm:cxn modelId="{D2DAEF87-18EF-4AE1-AF59-34E946F1811E}" type="presParOf" srcId="{4F79404C-6EAE-4AFD-B9FF-356CE0230E5F}" destId="{6B8ED618-5FC2-43C2-BE2B-5577A42B77D2}" srcOrd="18" destOrd="0" presId="urn:microsoft.com/office/officeart/2005/8/layout/radial5"/>
    <dgm:cxn modelId="{965A70ED-0B28-48A3-BBE3-215C8A1797FD}" type="presParOf" srcId="{4F79404C-6EAE-4AFD-B9FF-356CE0230E5F}" destId="{ACF74E94-3917-4FD9-AB07-44F493F4CA0A}" srcOrd="19" destOrd="0" presId="urn:microsoft.com/office/officeart/2005/8/layout/radial5"/>
    <dgm:cxn modelId="{24197627-88D3-4104-8FEA-398557BE88B8}" type="presParOf" srcId="{ACF74E94-3917-4FD9-AB07-44F493F4CA0A}" destId="{6BC068C5-CF4F-44CD-A3F4-EB309FE86134}" srcOrd="0" destOrd="0" presId="urn:microsoft.com/office/officeart/2005/8/layout/radial5"/>
    <dgm:cxn modelId="{480F4DB6-C326-44A6-B57E-21FD57C5E884}" type="presParOf" srcId="{4F79404C-6EAE-4AFD-B9FF-356CE0230E5F}" destId="{95E43C85-4C6F-4B99-827F-6F8797092C7A}" srcOrd="20" destOrd="0" presId="urn:microsoft.com/office/officeart/2005/8/layout/radial5"/>
    <dgm:cxn modelId="{9BFE1741-4581-4A73-91D7-67419DCF6AC9}" type="presParOf" srcId="{4F79404C-6EAE-4AFD-B9FF-356CE0230E5F}" destId="{4EA75EB5-58DE-41B1-BF52-27EE9639FD3B}" srcOrd="21" destOrd="0" presId="urn:microsoft.com/office/officeart/2005/8/layout/radial5"/>
    <dgm:cxn modelId="{29F110B2-0088-4B40-A7AF-1991BACA7BF6}" type="presParOf" srcId="{4EA75EB5-58DE-41B1-BF52-27EE9639FD3B}" destId="{E9D4FAD4-FE40-47FC-97BD-E7A9D005817E}" srcOrd="0" destOrd="0" presId="urn:microsoft.com/office/officeart/2005/8/layout/radial5"/>
    <dgm:cxn modelId="{F0257F95-ED92-4AF6-8B0B-AEA62059C433}" type="presParOf" srcId="{4F79404C-6EAE-4AFD-B9FF-356CE0230E5F}" destId="{08C63FD4-6652-4A6E-A9D1-B4B72184F257}" srcOrd="22" destOrd="0" presId="urn:microsoft.com/office/officeart/2005/8/layout/radial5"/>
    <dgm:cxn modelId="{04620AA5-7B8D-4D82-B5A8-76483E2C1C7C}" type="presParOf" srcId="{4F79404C-6EAE-4AFD-B9FF-356CE0230E5F}" destId="{089EEA4B-A288-4F71-A388-E5AF55777E37}" srcOrd="23" destOrd="0" presId="urn:microsoft.com/office/officeart/2005/8/layout/radial5"/>
    <dgm:cxn modelId="{4A36F7E9-8F57-4B91-B86A-C03FCD1CCB2B}" type="presParOf" srcId="{089EEA4B-A288-4F71-A388-E5AF55777E37}" destId="{9A4C342E-C467-43C3-AEE2-997506FA699A}" srcOrd="0" destOrd="0" presId="urn:microsoft.com/office/officeart/2005/8/layout/radial5"/>
    <dgm:cxn modelId="{4798A05D-CDFC-442C-84C5-6988628C5EC1}" type="presParOf" srcId="{4F79404C-6EAE-4AFD-B9FF-356CE0230E5F}" destId="{8B714B68-2C8A-4FCA-852E-13C94FF37E62}" srcOrd="24" destOrd="0" presId="urn:microsoft.com/office/officeart/2005/8/layout/radial5"/>
    <dgm:cxn modelId="{7515738D-85DC-46D7-9494-3A35A1690152}" type="presParOf" srcId="{4F79404C-6EAE-4AFD-B9FF-356CE0230E5F}" destId="{C9432B36-C9ED-4283-A066-A11FA6C8B628}" srcOrd="25" destOrd="0" presId="urn:microsoft.com/office/officeart/2005/8/layout/radial5"/>
    <dgm:cxn modelId="{AA7DFCE7-E345-4431-BDF1-9C9E44ED145C}" type="presParOf" srcId="{C9432B36-C9ED-4283-A066-A11FA6C8B628}" destId="{C8B505B5-C326-465A-850C-E4DD51053111}" srcOrd="0" destOrd="0" presId="urn:microsoft.com/office/officeart/2005/8/layout/radial5"/>
    <dgm:cxn modelId="{7393D6DF-2192-4600-8D3F-6B641BDBBD7D}" type="presParOf" srcId="{4F79404C-6EAE-4AFD-B9FF-356CE0230E5F}" destId="{D0E6F5DF-5253-45CE-9015-DB14912BA465}" srcOrd="26" destOrd="0" presId="urn:microsoft.com/office/officeart/2005/8/layout/radial5"/>
    <dgm:cxn modelId="{767B9BF7-ABA5-4A15-A1D3-0A1C670A2FC0}" type="presParOf" srcId="{4F79404C-6EAE-4AFD-B9FF-356CE0230E5F}" destId="{A70DBEB7-9A2E-41D4-B57F-96DBD09CD78C}" srcOrd="27" destOrd="0" presId="urn:microsoft.com/office/officeart/2005/8/layout/radial5"/>
    <dgm:cxn modelId="{80596B8B-A016-4A57-9EC8-C43644E09FD5}" type="presParOf" srcId="{A70DBEB7-9A2E-41D4-B57F-96DBD09CD78C}" destId="{64E11E2A-46A7-4B31-88A0-94F5D512EC8E}" srcOrd="0" destOrd="0" presId="urn:microsoft.com/office/officeart/2005/8/layout/radial5"/>
    <dgm:cxn modelId="{FB750EAA-E83F-476D-B116-0BA0E9357199}" type="presParOf" srcId="{4F79404C-6EAE-4AFD-B9FF-356CE0230E5F}" destId="{AB798DCD-3EF4-463D-9849-A5C04901F19F}" srcOrd="2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A440CD-4EF9-4026-A932-43FE59D1D8C6}" type="doc">
      <dgm:prSet loTypeId="urn:microsoft.com/office/officeart/2005/8/layout/radial5" loCatId="cycle" qsTypeId="urn:microsoft.com/office/officeart/2005/8/quickstyle/simple1" qsCatId="simple" csTypeId="urn:microsoft.com/office/officeart/2005/8/colors/accent1_2" csCatId="accent1" phldr="1"/>
      <dgm:spPr/>
      <dgm:t>
        <a:bodyPr/>
        <a:lstStyle/>
        <a:p>
          <a:pPr rtl="1"/>
          <a:endParaRPr lang="ar-SA"/>
        </a:p>
      </dgm:t>
    </dgm:pt>
    <dgm:pt modelId="{9AA7388E-60CA-4681-85AD-3A075A379A52}">
      <dgm:prSet phldrT="[نص]" custT="1"/>
      <dgm:spPr/>
      <dgm:t>
        <a:bodyPr/>
        <a:lstStyle/>
        <a:p>
          <a:pPr rtl="1"/>
          <a:r>
            <a:rPr lang="ar-SA" sz="2800" b="1" dirty="0" smtClean="0">
              <a:solidFill>
                <a:srgbClr val="FF0000"/>
              </a:solidFill>
            </a:rPr>
            <a:t>اشهر المنتجعات</a:t>
          </a:r>
          <a:endParaRPr lang="ar-SA" sz="2800" b="1" dirty="0">
            <a:solidFill>
              <a:srgbClr val="FF0000"/>
            </a:solidFill>
          </a:endParaRPr>
        </a:p>
      </dgm:t>
    </dgm:pt>
    <dgm:pt modelId="{CD079C62-EDB5-4F4B-AFA5-5340B12C3072}" type="parTrans" cxnId="{5E023925-89CC-4CB4-9F98-6B82D252B75D}">
      <dgm:prSet/>
      <dgm:spPr/>
      <dgm:t>
        <a:bodyPr/>
        <a:lstStyle/>
        <a:p>
          <a:pPr rtl="1"/>
          <a:endParaRPr lang="ar-SA"/>
        </a:p>
      </dgm:t>
    </dgm:pt>
    <dgm:pt modelId="{7617D6B8-D6DB-4D89-8956-24F03A42C337}" type="sibTrans" cxnId="{5E023925-89CC-4CB4-9F98-6B82D252B75D}">
      <dgm:prSet/>
      <dgm:spPr/>
      <dgm:t>
        <a:bodyPr/>
        <a:lstStyle/>
        <a:p>
          <a:pPr rtl="1"/>
          <a:endParaRPr lang="ar-SA"/>
        </a:p>
      </dgm:t>
    </dgm:pt>
    <dgm:pt modelId="{533DE444-8D5B-4192-BF04-F0DD7C4228CD}">
      <dgm:prSet phldrT="[نص]" custT="1"/>
      <dgm:spPr/>
      <dgm:t>
        <a:bodyPr/>
        <a:lstStyle/>
        <a:p>
          <a:pPr rtl="1"/>
          <a:r>
            <a:rPr lang="ar-SA" sz="1600" b="1" dirty="0" smtClean="0">
              <a:solidFill>
                <a:schemeClr val="tx1"/>
              </a:solidFill>
            </a:rPr>
            <a:t>جزر هاواي </a:t>
          </a:r>
        </a:p>
        <a:p>
          <a:pPr rtl="1"/>
          <a:r>
            <a:rPr lang="ar-SA" sz="1600" b="1" dirty="0" smtClean="0">
              <a:solidFill>
                <a:schemeClr val="tx1"/>
              </a:solidFill>
            </a:rPr>
            <a:t>تدار على مدار السنة</a:t>
          </a:r>
          <a:endParaRPr lang="ar-SA" sz="1600" b="1" dirty="0">
            <a:solidFill>
              <a:schemeClr val="tx1"/>
            </a:solidFill>
          </a:endParaRPr>
        </a:p>
      </dgm:t>
    </dgm:pt>
    <dgm:pt modelId="{753A6CA6-3435-4419-A428-FCE5A4A7601A}" type="parTrans" cxnId="{92199A1C-A4F4-452B-9582-5281237065D9}">
      <dgm:prSet/>
      <dgm:spPr/>
      <dgm:t>
        <a:bodyPr/>
        <a:lstStyle/>
        <a:p>
          <a:pPr rtl="1"/>
          <a:endParaRPr lang="ar-SA"/>
        </a:p>
      </dgm:t>
    </dgm:pt>
    <dgm:pt modelId="{0BEBF347-5A12-4296-9B03-CDAB59A284CB}" type="sibTrans" cxnId="{92199A1C-A4F4-452B-9582-5281237065D9}">
      <dgm:prSet/>
      <dgm:spPr/>
      <dgm:t>
        <a:bodyPr/>
        <a:lstStyle/>
        <a:p>
          <a:pPr rtl="1"/>
          <a:endParaRPr lang="ar-SA"/>
        </a:p>
      </dgm:t>
    </dgm:pt>
    <dgm:pt modelId="{777703C9-7790-4D20-936F-EB4D740FF755}">
      <dgm:prSet phldrT="[نص]" custT="1"/>
      <dgm:spPr/>
      <dgm:t>
        <a:bodyPr/>
        <a:lstStyle/>
        <a:p>
          <a:pPr rtl="1"/>
          <a:r>
            <a:rPr lang="ar-SA" sz="1600" b="1" dirty="0" smtClean="0">
              <a:solidFill>
                <a:schemeClr val="tx1"/>
              </a:solidFill>
            </a:rPr>
            <a:t>جزر البحر الكاريبي</a:t>
          </a:r>
          <a:endParaRPr lang="ar-SA" sz="1600" b="1" dirty="0">
            <a:solidFill>
              <a:schemeClr val="tx1"/>
            </a:solidFill>
          </a:endParaRPr>
        </a:p>
      </dgm:t>
    </dgm:pt>
    <dgm:pt modelId="{A8E33764-0885-4BBD-94D5-42CCEBA3F3B5}" type="parTrans" cxnId="{22DDE612-15A7-4172-A7A0-94C2644B923F}">
      <dgm:prSet/>
      <dgm:spPr/>
      <dgm:t>
        <a:bodyPr/>
        <a:lstStyle/>
        <a:p>
          <a:pPr rtl="1"/>
          <a:endParaRPr lang="ar-SA"/>
        </a:p>
      </dgm:t>
    </dgm:pt>
    <dgm:pt modelId="{B66B6BD7-20B0-4FE5-AA4E-4BA207A56E2A}" type="sibTrans" cxnId="{22DDE612-15A7-4172-A7A0-94C2644B923F}">
      <dgm:prSet/>
      <dgm:spPr/>
      <dgm:t>
        <a:bodyPr/>
        <a:lstStyle/>
        <a:p>
          <a:pPr rtl="1"/>
          <a:endParaRPr lang="ar-SA"/>
        </a:p>
      </dgm:t>
    </dgm:pt>
    <dgm:pt modelId="{B5D56F65-E7C5-4371-9A7A-B8BCD4BD3A43}">
      <dgm:prSet phldrT="[نص]" custT="1"/>
      <dgm:spPr/>
      <dgm:t>
        <a:bodyPr/>
        <a:lstStyle/>
        <a:p>
          <a:pPr rtl="1"/>
          <a:r>
            <a:rPr lang="ar-SA" sz="1600" b="1" dirty="0" smtClean="0">
              <a:solidFill>
                <a:schemeClr val="tx1"/>
              </a:solidFill>
            </a:rPr>
            <a:t>فرجينيا الغربية</a:t>
          </a:r>
        </a:p>
        <a:p>
          <a:pPr rtl="1"/>
          <a:r>
            <a:rPr lang="ar-SA" sz="1600" b="1" dirty="0" smtClean="0">
              <a:solidFill>
                <a:schemeClr val="tx1"/>
              </a:solidFill>
            </a:rPr>
            <a:t>في امريكا</a:t>
          </a:r>
          <a:endParaRPr lang="ar-SA" sz="1600" b="1" dirty="0">
            <a:solidFill>
              <a:schemeClr val="tx1"/>
            </a:solidFill>
          </a:endParaRPr>
        </a:p>
      </dgm:t>
    </dgm:pt>
    <dgm:pt modelId="{9663F72B-499D-4A9C-BEB1-DDB7152DE657}" type="parTrans" cxnId="{2825C666-361B-4829-86FA-98292DFC4C5E}">
      <dgm:prSet/>
      <dgm:spPr/>
      <dgm:t>
        <a:bodyPr/>
        <a:lstStyle/>
        <a:p>
          <a:pPr rtl="1"/>
          <a:endParaRPr lang="ar-SA"/>
        </a:p>
      </dgm:t>
    </dgm:pt>
    <dgm:pt modelId="{A8E19656-F00C-4E70-9E2A-0DA84A7D0CAF}" type="sibTrans" cxnId="{2825C666-361B-4829-86FA-98292DFC4C5E}">
      <dgm:prSet/>
      <dgm:spPr/>
      <dgm:t>
        <a:bodyPr/>
        <a:lstStyle/>
        <a:p>
          <a:pPr rtl="1"/>
          <a:endParaRPr lang="ar-SA"/>
        </a:p>
      </dgm:t>
    </dgm:pt>
    <dgm:pt modelId="{E6CFF768-B765-44FB-BBE6-EC0313A3254D}">
      <dgm:prSet phldrT="[نص]" custT="1"/>
      <dgm:spPr/>
      <dgm:t>
        <a:bodyPr/>
        <a:lstStyle/>
        <a:p>
          <a:pPr rtl="1"/>
          <a:r>
            <a:rPr lang="ar-SA" sz="1600" b="1" dirty="0" smtClean="0">
              <a:solidFill>
                <a:schemeClr val="tx1"/>
              </a:solidFill>
            </a:rPr>
            <a:t>تركز المنتجعات على سياحة المؤتمرات ورجال الاعمال </a:t>
          </a:r>
          <a:endParaRPr lang="ar-SA" sz="1600" b="1" dirty="0">
            <a:solidFill>
              <a:schemeClr val="tx1"/>
            </a:solidFill>
          </a:endParaRPr>
        </a:p>
      </dgm:t>
    </dgm:pt>
    <dgm:pt modelId="{8E239768-794F-4360-9159-6391FDD6B80D}" type="parTrans" cxnId="{252B873B-21AE-4ADC-929B-BE25A76D1595}">
      <dgm:prSet/>
      <dgm:spPr/>
      <dgm:t>
        <a:bodyPr/>
        <a:lstStyle/>
        <a:p>
          <a:pPr rtl="1"/>
          <a:endParaRPr lang="ar-SA"/>
        </a:p>
      </dgm:t>
    </dgm:pt>
    <dgm:pt modelId="{B69E2A19-C529-481F-9C51-1D01238BF788}" type="sibTrans" cxnId="{252B873B-21AE-4ADC-929B-BE25A76D1595}">
      <dgm:prSet/>
      <dgm:spPr/>
      <dgm:t>
        <a:bodyPr/>
        <a:lstStyle/>
        <a:p>
          <a:pPr rtl="1"/>
          <a:endParaRPr lang="ar-SA"/>
        </a:p>
      </dgm:t>
    </dgm:pt>
    <dgm:pt modelId="{D039A881-5587-4075-A558-03B1C1A82FD8}" type="pres">
      <dgm:prSet presAssocID="{13A440CD-4EF9-4026-A932-43FE59D1D8C6}" presName="Name0" presStyleCnt="0">
        <dgm:presLayoutVars>
          <dgm:chMax val="1"/>
          <dgm:dir/>
          <dgm:animLvl val="ctr"/>
          <dgm:resizeHandles val="exact"/>
        </dgm:presLayoutVars>
      </dgm:prSet>
      <dgm:spPr/>
      <dgm:t>
        <a:bodyPr/>
        <a:lstStyle/>
        <a:p>
          <a:pPr rtl="1"/>
          <a:endParaRPr lang="ar-SA"/>
        </a:p>
      </dgm:t>
    </dgm:pt>
    <dgm:pt modelId="{C949DE8C-8D00-49C5-B3B4-8CA34CCDEB8F}" type="pres">
      <dgm:prSet presAssocID="{9AA7388E-60CA-4681-85AD-3A075A379A52}" presName="centerShape" presStyleLbl="node0" presStyleIdx="0" presStyleCnt="1" custScaleX="130280"/>
      <dgm:spPr/>
      <dgm:t>
        <a:bodyPr/>
        <a:lstStyle/>
        <a:p>
          <a:pPr rtl="1"/>
          <a:endParaRPr lang="ar-SA"/>
        </a:p>
      </dgm:t>
    </dgm:pt>
    <dgm:pt modelId="{4D11F755-3D79-4325-BFEC-7A2E77746B65}" type="pres">
      <dgm:prSet presAssocID="{753A6CA6-3435-4419-A428-FCE5A4A7601A}" presName="parTrans" presStyleLbl="sibTrans2D1" presStyleIdx="0" presStyleCnt="4"/>
      <dgm:spPr/>
      <dgm:t>
        <a:bodyPr/>
        <a:lstStyle/>
        <a:p>
          <a:pPr rtl="1"/>
          <a:endParaRPr lang="ar-SA"/>
        </a:p>
      </dgm:t>
    </dgm:pt>
    <dgm:pt modelId="{552717AB-3CF5-4592-99B6-B1D2C0A3A936}" type="pres">
      <dgm:prSet presAssocID="{753A6CA6-3435-4419-A428-FCE5A4A7601A}" presName="connectorText" presStyleLbl="sibTrans2D1" presStyleIdx="0" presStyleCnt="4"/>
      <dgm:spPr/>
      <dgm:t>
        <a:bodyPr/>
        <a:lstStyle/>
        <a:p>
          <a:pPr rtl="1"/>
          <a:endParaRPr lang="ar-SA"/>
        </a:p>
      </dgm:t>
    </dgm:pt>
    <dgm:pt modelId="{0EC25437-FCE5-4829-A152-6DD16D696E7B}" type="pres">
      <dgm:prSet presAssocID="{533DE444-8D5B-4192-BF04-F0DD7C4228CD}" presName="node" presStyleLbl="node1" presStyleIdx="0" presStyleCnt="4">
        <dgm:presLayoutVars>
          <dgm:bulletEnabled val="1"/>
        </dgm:presLayoutVars>
      </dgm:prSet>
      <dgm:spPr/>
      <dgm:t>
        <a:bodyPr/>
        <a:lstStyle/>
        <a:p>
          <a:pPr rtl="1"/>
          <a:endParaRPr lang="ar-SA"/>
        </a:p>
      </dgm:t>
    </dgm:pt>
    <dgm:pt modelId="{7D1CAD77-9652-4CEC-AB48-BD41E26A2198}" type="pres">
      <dgm:prSet presAssocID="{A8E33764-0885-4BBD-94D5-42CCEBA3F3B5}" presName="parTrans" presStyleLbl="sibTrans2D1" presStyleIdx="1" presStyleCnt="4"/>
      <dgm:spPr/>
      <dgm:t>
        <a:bodyPr/>
        <a:lstStyle/>
        <a:p>
          <a:pPr rtl="1"/>
          <a:endParaRPr lang="ar-SA"/>
        </a:p>
      </dgm:t>
    </dgm:pt>
    <dgm:pt modelId="{AFD86EEB-5220-4329-A1AE-AAEB40E61A2F}" type="pres">
      <dgm:prSet presAssocID="{A8E33764-0885-4BBD-94D5-42CCEBA3F3B5}" presName="connectorText" presStyleLbl="sibTrans2D1" presStyleIdx="1" presStyleCnt="4"/>
      <dgm:spPr/>
      <dgm:t>
        <a:bodyPr/>
        <a:lstStyle/>
        <a:p>
          <a:pPr rtl="1"/>
          <a:endParaRPr lang="ar-SA"/>
        </a:p>
      </dgm:t>
    </dgm:pt>
    <dgm:pt modelId="{93C16231-04E9-4C32-AC5A-91AB0B35D152}" type="pres">
      <dgm:prSet presAssocID="{777703C9-7790-4D20-936F-EB4D740FF755}" presName="node" presStyleLbl="node1" presStyleIdx="1" presStyleCnt="4">
        <dgm:presLayoutVars>
          <dgm:bulletEnabled val="1"/>
        </dgm:presLayoutVars>
      </dgm:prSet>
      <dgm:spPr/>
      <dgm:t>
        <a:bodyPr/>
        <a:lstStyle/>
        <a:p>
          <a:pPr rtl="1"/>
          <a:endParaRPr lang="ar-SA"/>
        </a:p>
      </dgm:t>
    </dgm:pt>
    <dgm:pt modelId="{88D1BC6F-7848-49F6-ACBE-2A2F0D2A2699}" type="pres">
      <dgm:prSet presAssocID="{9663F72B-499D-4A9C-BEB1-DDB7152DE657}" presName="parTrans" presStyleLbl="sibTrans2D1" presStyleIdx="2" presStyleCnt="4"/>
      <dgm:spPr/>
      <dgm:t>
        <a:bodyPr/>
        <a:lstStyle/>
        <a:p>
          <a:pPr rtl="1"/>
          <a:endParaRPr lang="ar-SA"/>
        </a:p>
      </dgm:t>
    </dgm:pt>
    <dgm:pt modelId="{DCB3D094-0895-4890-A63A-8C63AF30658A}" type="pres">
      <dgm:prSet presAssocID="{9663F72B-499D-4A9C-BEB1-DDB7152DE657}" presName="connectorText" presStyleLbl="sibTrans2D1" presStyleIdx="2" presStyleCnt="4"/>
      <dgm:spPr/>
      <dgm:t>
        <a:bodyPr/>
        <a:lstStyle/>
        <a:p>
          <a:pPr rtl="1"/>
          <a:endParaRPr lang="ar-SA"/>
        </a:p>
      </dgm:t>
    </dgm:pt>
    <dgm:pt modelId="{B93B0FB4-AC0B-46BA-B77E-3DAA6B9F27B2}" type="pres">
      <dgm:prSet presAssocID="{B5D56F65-E7C5-4371-9A7A-B8BCD4BD3A43}" presName="node" presStyleLbl="node1" presStyleIdx="2" presStyleCnt="4">
        <dgm:presLayoutVars>
          <dgm:bulletEnabled val="1"/>
        </dgm:presLayoutVars>
      </dgm:prSet>
      <dgm:spPr/>
      <dgm:t>
        <a:bodyPr/>
        <a:lstStyle/>
        <a:p>
          <a:pPr rtl="1"/>
          <a:endParaRPr lang="ar-SA"/>
        </a:p>
      </dgm:t>
    </dgm:pt>
    <dgm:pt modelId="{B3FE9F8C-87A2-43D8-AA16-CFA3F6807380}" type="pres">
      <dgm:prSet presAssocID="{8E239768-794F-4360-9159-6391FDD6B80D}" presName="parTrans" presStyleLbl="sibTrans2D1" presStyleIdx="3" presStyleCnt="4"/>
      <dgm:spPr/>
      <dgm:t>
        <a:bodyPr/>
        <a:lstStyle/>
        <a:p>
          <a:pPr rtl="1"/>
          <a:endParaRPr lang="ar-SA"/>
        </a:p>
      </dgm:t>
    </dgm:pt>
    <dgm:pt modelId="{AF68BD45-03E0-4D7E-B722-D2BD6F5DED1B}" type="pres">
      <dgm:prSet presAssocID="{8E239768-794F-4360-9159-6391FDD6B80D}" presName="connectorText" presStyleLbl="sibTrans2D1" presStyleIdx="3" presStyleCnt="4"/>
      <dgm:spPr/>
      <dgm:t>
        <a:bodyPr/>
        <a:lstStyle/>
        <a:p>
          <a:pPr rtl="1"/>
          <a:endParaRPr lang="ar-SA"/>
        </a:p>
      </dgm:t>
    </dgm:pt>
    <dgm:pt modelId="{5FB94988-A676-40F7-A514-AFC3B876D7FC}" type="pres">
      <dgm:prSet presAssocID="{E6CFF768-B765-44FB-BBE6-EC0313A3254D}" presName="node" presStyleLbl="node1" presStyleIdx="3" presStyleCnt="4">
        <dgm:presLayoutVars>
          <dgm:bulletEnabled val="1"/>
        </dgm:presLayoutVars>
      </dgm:prSet>
      <dgm:spPr/>
      <dgm:t>
        <a:bodyPr/>
        <a:lstStyle/>
        <a:p>
          <a:pPr rtl="1"/>
          <a:endParaRPr lang="ar-SA"/>
        </a:p>
      </dgm:t>
    </dgm:pt>
  </dgm:ptLst>
  <dgm:cxnLst>
    <dgm:cxn modelId="{63E8BAC2-414C-44E3-B933-A712588AA999}" type="presOf" srcId="{753A6CA6-3435-4419-A428-FCE5A4A7601A}" destId="{552717AB-3CF5-4592-99B6-B1D2C0A3A936}" srcOrd="1" destOrd="0" presId="urn:microsoft.com/office/officeart/2005/8/layout/radial5"/>
    <dgm:cxn modelId="{C07E99B2-53D0-466F-AFD1-8BBA289E15FD}" type="presOf" srcId="{E6CFF768-B765-44FB-BBE6-EC0313A3254D}" destId="{5FB94988-A676-40F7-A514-AFC3B876D7FC}" srcOrd="0" destOrd="0" presId="urn:microsoft.com/office/officeart/2005/8/layout/radial5"/>
    <dgm:cxn modelId="{A5446C3E-B373-46E8-B81D-5C0284AABB69}" type="presOf" srcId="{9663F72B-499D-4A9C-BEB1-DDB7152DE657}" destId="{DCB3D094-0895-4890-A63A-8C63AF30658A}" srcOrd="1" destOrd="0" presId="urn:microsoft.com/office/officeart/2005/8/layout/radial5"/>
    <dgm:cxn modelId="{2825C666-361B-4829-86FA-98292DFC4C5E}" srcId="{9AA7388E-60CA-4681-85AD-3A075A379A52}" destId="{B5D56F65-E7C5-4371-9A7A-B8BCD4BD3A43}" srcOrd="2" destOrd="0" parTransId="{9663F72B-499D-4A9C-BEB1-DDB7152DE657}" sibTransId="{A8E19656-F00C-4E70-9E2A-0DA84A7D0CAF}"/>
    <dgm:cxn modelId="{F32B41E9-A114-494D-AB28-63BEAB9A33A0}" type="presOf" srcId="{533DE444-8D5B-4192-BF04-F0DD7C4228CD}" destId="{0EC25437-FCE5-4829-A152-6DD16D696E7B}" srcOrd="0" destOrd="0" presId="urn:microsoft.com/office/officeart/2005/8/layout/radial5"/>
    <dgm:cxn modelId="{7AF78B92-D8F7-483B-A2B8-B012D90D0099}" type="presOf" srcId="{9AA7388E-60CA-4681-85AD-3A075A379A52}" destId="{C949DE8C-8D00-49C5-B3B4-8CA34CCDEB8F}" srcOrd="0" destOrd="0" presId="urn:microsoft.com/office/officeart/2005/8/layout/radial5"/>
    <dgm:cxn modelId="{252B873B-21AE-4ADC-929B-BE25A76D1595}" srcId="{9AA7388E-60CA-4681-85AD-3A075A379A52}" destId="{E6CFF768-B765-44FB-BBE6-EC0313A3254D}" srcOrd="3" destOrd="0" parTransId="{8E239768-794F-4360-9159-6391FDD6B80D}" sibTransId="{B69E2A19-C529-481F-9C51-1D01238BF788}"/>
    <dgm:cxn modelId="{48C10048-DF77-4D9A-B1C7-BED6030606E1}" type="presOf" srcId="{B5D56F65-E7C5-4371-9A7A-B8BCD4BD3A43}" destId="{B93B0FB4-AC0B-46BA-B77E-3DAA6B9F27B2}" srcOrd="0" destOrd="0" presId="urn:microsoft.com/office/officeart/2005/8/layout/radial5"/>
    <dgm:cxn modelId="{DEBFE033-78BD-4EA0-9581-9DFE52875D6C}" type="presOf" srcId="{A8E33764-0885-4BBD-94D5-42CCEBA3F3B5}" destId="{7D1CAD77-9652-4CEC-AB48-BD41E26A2198}" srcOrd="0" destOrd="0" presId="urn:microsoft.com/office/officeart/2005/8/layout/radial5"/>
    <dgm:cxn modelId="{E41CA7FD-3C1E-4BE3-BA6D-B5B5461DC211}" type="presOf" srcId="{753A6CA6-3435-4419-A428-FCE5A4A7601A}" destId="{4D11F755-3D79-4325-BFEC-7A2E77746B65}" srcOrd="0" destOrd="0" presId="urn:microsoft.com/office/officeart/2005/8/layout/radial5"/>
    <dgm:cxn modelId="{84FC3782-4D26-4BE0-9DDC-95B6BF7D709F}" type="presOf" srcId="{9663F72B-499D-4A9C-BEB1-DDB7152DE657}" destId="{88D1BC6F-7848-49F6-ACBE-2A2F0D2A2699}" srcOrd="0" destOrd="0" presId="urn:microsoft.com/office/officeart/2005/8/layout/radial5"/>
    <dgm:cxn modelId="{9EFF9A5E-9F7B-44B0-ADC7-266916E4EE48}" type="presOf" srcId="{13A440CD-4EF9-4026-A932-43FE59D1D8C6}" destId="{D039A881-5587-4075-A558-03B1C1A82FD8}" srcOrd="0" destOrd="0" presId="urn:microsoft.com/office/officeart/2005/8/layout/radial5"/>
    <dgm:cxn modelId="{AF6223ED-0BB7-480E-84F3-45B980B98A00}" type="presOf" srcId="{777703C9-7790-4D20-936F-EB4D740FF755}" destId="{93C16231-04E9-4C32-AC5A-91AB0B35D152}" srcOrd="0" destOrd="0" presId="urn:microsoft.com/office/officeart/2005/8/layout/radial5"/>
    <dgm:cxn modelId="{F035A654-3DE0-4727-8EE1-C796B99AB18A}" type="presOf" srcId="{8E239768-794F-4360-9159-6391FDD6B80D}" destId="{AF68BD45-03E0-4D7E-B722-D2BD6F5DED1B}" srcOrd="1" destOrd="0" presId="urn:microsoft.com/office/officeart/2005/8/layout/radial5"/>
    <dgm:cxn modelId="{92199A1C-A4F4-452B-9582-5281237065D9}" srcId="{9AA7388E-60CA-4681-85AD-3A075A379A52}" destId="{533DE444-8D5B-4192-BF04-F0DD7C4228CD}" srcOrd="0" destOrd="0" parTransId="{753A6CA6-3435-4419-A428-FCE5A4A7601A}" sibTransId="{0BEBF347-5A12-4296-9B03-CDAB59A284CB}"/>
    <dgm:cxn modelId="{110B51C4-78CC-412A-BB99-D1A7CB46689F}" type="presOf" srcId="{A8E33764-0885-4BBD-94D5-42CCEBA3F3B5}" destId="{AFD86EEB-5220-4329-A1AE-AAEB40E61A2F}" srcOrd="1" destOrd="0" presId="urn:microsoft.com/office/officeart/2005/8/layout/radial5"/>
    <dgm:cxn modelId="{5E023925-89CC-4CB4-9F98-6B82D252B75D}" srcId="{13A440CD-4EF9-4026-A932-43FE59D1D8C6}" destId="{9AA7388E-60CA-4681-85AD-3A075A379A52}" srcOrd="0" destOrd="0" parTransId="{CD079C62-EDB5-4F4B-AFA5-5340B12C3072}" sibTransId="{7617D6B8-D6DB-4D89-8956-24F03A42C337}"/>
    <dgm:cxn modelId="{22DDE612-15A7-4172-A7A0-94C2644B923F}" srcId="{9AA7388E-60CA-4681-85AD-3A075A379A52}" destId="{777703C9-7790-4D20-936F-EB4D740FF755}" srcOrd="1" destOrd="0" parTransId="{A8E33764-0885-4BBD-94D5-42CCEBA3F3B5}" sibTransId="{B66B6BD7-20B0-4FE5-AA4E-4BA207A56E2A}"/>
    <dgm:cxn modelId="{399D8BE9-025E-49C6-80C9-E92A5BD50885}" type="presOf" srcId="{8E239768-794F-4360-9159-6391FDD6B80D}" destId="{B3FE9F8C-87A2-43D8-AA16-CFA3F6807380}" srcOrd="0" destOrd="0" presId="urn:microsoft.com/office/officeart/2005/8/layout/radial5"/>
    <dgm:cxn modelId="{D4E75C64-F101-4F6F-9D90-A0F9E582D77D}" type="presParOf" srcId="{D039A881-5587-4075-A558-03B1C1A82FD8}" destId="{C949DE8C-8D00-49C5-B3B4-8CA34CCDEB8F}" srcOrd="0" destOrd="0" presId="urn:microsoft.com/office/officeart/2005/8/layout/radial5"/>
    <dgm:cxn modelId="{47EE36D3-2D24-46B5-A550-B99AF30636A3}" type="presParOf" srcId="{D039A881-5587-4075-A558-03B1C1A82FD8}" destId="{4D11F755-3D79-4325-BFEC-7A2E77746B65}" srcOrd="1" destOrd="0" presId="urn:microsoft.com/office/officeart/2005/8/layout/radial5"/>
    <dgm:cxn modelId="{A74552F0-5EBE-4F75-A012-A84FCDEB7F77}" type="presParOf" srcId="{4D11F755-3D79-4325-BFEC-7A2E77746B65}" destId="{552717AB-3CF5-4592-99B6-B1D2C0A3A936}" srcOrd="0" destOrd="0" presId="urn:microsoft.com/office/officeart/2005/8/layout/radial5"/>
    <dgm:cxn modelId="{896AF37D-F75B-4C6A-BA25-AF72F8105676}" type="presParOf" srcId="{D039A881-5587-4075-A558-03B1C1A82FD8}" destId="{0EC25437-FCE5-4829-A152-6DD16D696E7B}" srcOrd="2" destOrd="0" presId="urn:microsoft.com/office/officeart/2005/8/layout/radial5"/>
    <dgm:cxn modelId="{E9E2B604-DE22-48BC-8A51-8D6DFA69544C}" type="presParOf" srcId="{D039A881-5587-4075-A558-03B1C1A82FD8}" destId="{7D1CAD77-9652-4CEC-AB48-BD41E26A2198}" srcOrd="3" destOrd="0" presId="urn:microsoft.com/office/officeart/2005/8/layout/radial5"/>
    <dgm:cxn modelId="{22265A8A-7C08-485E-8DB2-C213BC465B08}" type="presParOf" srcId="{7D1CAD77-9652-4CEC-AB48-BD41E26A2198}" destId="{AFD86EEB-5220-4329-A1AE-AAEB40E61A2F}" srcOrd="0" destOrd="0" presId="urn:microsoft.com/office/officeart/2005/8/layout/radial5"/>
    <dgm:cxn modelId="{A9B3559D-6B39-4A52-A49D-9BE19F17F9B7}" type="presParOf" srcId="{D039A881-5587-4075-A558-03B1C1A82FD8}" destId="{93C16231-04E9-4C32-AC5A-91AB0B35D152}" srcOrd="4" destOrd="0" presId="urn:microsoft.com/office/officeart/2005/8/layout/radial5"/>
    <dgm:cxn modelId="{314CE531-688B-4CCC-AE12-50C59F49912B}" type="presParOf" srcId="{D039A881-5587-4075-A558-03B1C1A82FD8}" destId="{88D1BC6F-7848-49F6-ACBE-2A2F0D2A2699}" srcOrd="5" destOrd="0" presId="urn:microsoft.com/office/officeart/2005/8/layout/radial5"/>
    <dgm:cxn modelId="{73AFECD6-EC46-4326-89B4-F0D70265467B}" type="presParOf" srcId="{88D1BC6F-7848-49F6-ACBE-2A2F0D2A2699}" destId="{DCB3D094-0895-4890-A63A-8C63AF30658A}" srcOrd="0" destOrd="0" presId="urn:microsoft.com/office/officeart/2005/8/layout/radial5"/>
    <dgm:cxn modelId="{78C1AF4A-AC76-4D8A-A2C9-1DFE9C26B45B}" type="presParOf" srcId="{D039A881-5587-4075-A558-03B1C1A82FD8}" destId="{B93B0FB4-AC0B-46BA-B77E-3DAA6B9F27B2}" srcOrd="6" destOrd="0" presId="urn:microsoft.com/office/officeart/2005/8/layout/radial5"/>
    <dgm:cxn modelId="{1FD9D6D5-D41D-4881-B127-40E86366551D}" type="presParOf" srcId="{D039A881-5587-4075-A558-03B1C1A82FD8}" destId="{B3FE9F8C-87A2-43D8-AA16-CFA3F6807380}" srcOrd="7" destOrd="0" presId="urn:microsoft.com/office/officeart/2005/8/layout/radial5"/>
    <dgm:cxn modelId="{C32734B2-2B3B-4C8F-85E7-BFCAC2DE4D18}" type="presParOf" srcId="{B3FE9F8C-87A2-43D8-AA16-CFA3F6807380}" destId="{AF68BD45-03E0-4D7E-B722-D2BD6F5DED1B}" srcOrd="0" destOrd="0" presId="urn:microsoft.com/office/officeart/2005/8/layout/radial5"/>
    <dgm:cxn modelId="{E381EE31-42FD-4911-99EF-84FDD9212E3E}" type="presParOf" srcId="{D039A881-5587-4075-A558-03B1C1A82FD8}" destId="{5FB94988-A676-40F7-A514-AFC3B876D7FC}"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F65961-79F9-4C8C-B1FA-B1074FE9F941}">
      <dsp:nvSpPr>
        <dsp:cNvPr id="0" name=""/>
        <dsp:cNvSpPr/>
      </dsp:nvSpPr>
      <dsp:spPr>
        <a:xfrm>
          <a:off x="2520278" y="2395675"/>
          <a:ext cx="2294957" cy="88696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solidFill>
                <a:schemeClr val="tx1"/>
              </a:solidFill>
            </a:rPr>
            <a:t>الفنادق</a:t>
          </a:r>
          <a:r>
            <a:rPr lang="ar-SA" sz="1200" kern="1200" dirty="0" smtClean="0">
              <a:solidFill>
                <a:schemeClr val="tx1"/>
              </a:solidFill>
            </a:rPr>
            <a:t> </a:t>
          </a:r>
          <a:r>
            <a:rPr lang="ar-SA" sz="4000" b="1" kern="1200" dirty="0" smtClean="0">
              <a:solidFill>
                <a:schemeClr val="tx1"/>
              </a:solidFill>
            </a:rPr>
            <a:t>الخضراء</a:t>
          </a:r>
          <a:endParaRPr lang="ar-SA" sz="4000" b="1" kern="1200" dirty="0">
            <a:solidFill>
              <a:schemeClr val="tx1"/>
            </a:solidFill>
          </a:endParaRPr>
        </a:p>
      </dsp:txBody>
      <dsp:txXfrm>
        <a:off x="2856367" y="2525568"/>
        <a:ext cx="1622779" cy="627177"/>
      </dsp:txXfrm>
    </dsp:sp>
    <dsp:sp modelId="{DCF7A270-39A8-4664-AA97-01D44CE446B7}">
      <dsp:nvSpPr>
        <dsp:cNvPr id="0" name=""/>
        <dsp:cNvSpPr/>
      </dsp:nvSpPr>
      <dsp:spPr>
        <a:xfrm rot="16200000">
          <a:off x="3253442" y="1402674"/>
          <a:ext cx="828630" cy="4694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3323860" y="1566982"/>
        <a:ext cx="687795" cy="281671"/>
      </dsp:txXfrm>
    </dsp:sp>
    <dsp:sp modelId="{C531E90D-D87F-4E95-84C0-5EC89A65803F}">
      <dsp:nvSpPr>
        <dsp:cNvPr id="0" name=""/>
        <dsp:cNvSpPr/>
      </dsp:nvSpPr>
      <dsp:spPr>
        <a:xfrm>
          <a:off x="3055690" y="3778"/>
          <a:ext cx="1224132" cy="82844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فنادق الاقامة الدائمة</a:t>
          </a:r>
          <a:endParaRPr lang="ar-SA" sz="2000" b="1" kern="1200" dirty="0">
            <a:solidFill>
              <a:schemeClr val="tx1"/>
            </a:solidFill>
          </a:endParaRPr>
        </a:p>
      </dsp:txBody>
      <dsp:txXfrm>
        <a:off x="3234960" y="125101"/>
        <a:ext cx="865592" cy="585797"/>
      </dsp:txXfrm>
    </dsp:sp>
    <dsp:sp modelId="{D2FB991B-FCF0-4CEF-98A8-9D9BD5ACD9BC}">
      <dsp:nvSpPr>
        <dsp:cNvPr id="0" name=""/>
        <dsp:cNvSpPr/>
      </dsp:nvSpPr>
      <dsp:spPr>
        <a:xfrm rot="17742857">
          <a:off x="3795690" y="1511530"/>
          <a:ext cx="796760" cy="4694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3835554" y="1668864"/>
        <a:ext cx="655925" cy="281671"/>
      </dsp:txXfrm>
    </dsp:sp>
    <dsp:sp modelId="{2DEEE610-2DB7-48A1-B258-E5BAFE6613F3}">
      <dsp:nvSpPr>
        <dsp:cNvPr id="0" name=""/>
        <dsp:cNvSpPr/>
      </dsp:nvSpPr>
      <dsp:spPr>
        <a:xfrm>
          <a:off x="4148578" y="243548"/>
          <a:ext cx="1139358" cy="82844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بيوت الشباب</a:t>
          </a:r>
          <a:endParaRPr lang="ar-SA" sz="2000" b="1" kern="1200" dirty="0">
            <a:solidFill>
              <a:schemeClr val="tx1"/>
            </a:solidFill>
          </a:endParaRPr>
        </a:p>
      </dsp:txBody>
      <dsp:txXfrm>
        <a:off x="4315433" y="364871"/>
        <a:ext cx="805648" cy="585797"/>
      </dsp:txXfrm>
    </dsp:sp>
    <dsp:sp modelId="{A766C5E9-65E7-4C90-B045-AC86F5350EBF}">
      <dsp:nvSpPr>
        <dsp:cNvPr id="0" name=""/>
        <dsp:cNvSpPr/>
      </dsp:nvSpPr>
      <dsp:spPr>
        <a:xfrm rot="19285714">
          <a:off x="4310632" y="1828140"/>
          <a:ext cx="661125" cy="4694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4325995" y="1965935"/>
        <a:ext cx="520290" cy="281671"/>
      </dsp:txXfrm>
    </dsp:sp>
    <dsp:sp modelId="{CE298C17-BE1C-4254-9C83-A3F265BAC2B7}">
      <dsp:nvSpPr>
        <dsp:cNvPr id="0" name=""/>
        <dsp:cNvSpPr/>
      </dsp:nvSpPr>
      <dsp:spPr>
        <a:xfrm>
          <a:off x="4860158" y="915368"/>
          <a:ext cx="1401071" cy="82844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الفنادق العامة</a:t>
          </a:r>
          <a:endParaRPr lang="ar-SA" sz="2000" b="1" kern="1200" dirty="0">
            <a:solidFill>
              <a:schemeClr val="tx1"/>
            </a:solidFill>
          </a:endParaRPr>
        </a:p>
      </dsp:txBody>
      <dsp:txXfrm>
        <a:off x="5065340" y="1036691"/>
        <a:ext cx="990707" cy="585797"/>
      </dsp:txXfrm>
    </dsp:sp>
    <dsp:sp modelId="{D8B39307-9A23-4932-8208-16B946C2BAF8}">
      <dsp:nvSpPr>
        <dsp:cNvPr id="0" name=""/>
        <dsp:cNvSpPr/>
      </dsp:nvSpPr>
      <dsp:spPr>
        <a:xfrm rot="20828571">
          <a:off x="4807560" y="2300114"/>
          <a:ext cx="386992" cy="4694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4809015" y="2406921"/>
        <a:ext cx="270894" cy="281671"/>
      </dsp:txXfrm>
    </dsp:sp>
    <dsp:sp modelId="{C0B81A58-55D6-4548-A2D3-D4655444E508}">
      <dsp:nvSpPr>
        <dsp:cNvPr id="0" name=""/>
        <dsp:cNvSpPr/>
      </dsp:nvSpPr>
      <dsp:spPr>
        <a:xfrm>
          <a:off x="5319026" y="1886177"/>
          <a:ext cx="1418369" cy="82844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الفنادق الرياضية</a:t>
          </a:r>
          <a:endParaRPr lang="ar-SA" sz="2000" b="1" kern="1200" dirty="0">
            <a:solidFill>
              <a:schemeClr val="tx1"/>
            </a:solidFill>
          </a:endParaRPr>
        </a:p>
      </dsp:txBody>
      <dsp:txXfrm>
        <a:off x="5526741" y="2007500"/>
        <a:ext cx="1002939" cy="585797"/>
      </dsp:txXfrm>
    </dsp:sp>
    <dsp:sp modelId="{72D76416-7A1E-45A3-A3F4-7F0D45FCA04E}">
      <dsp:nvSpPr>
        <dsp:cNvPr id="0" name=""/>
        <dsp:cNvSpPr/>
      </dsp:nvSpPr>
      <dsp:spPr>
        <a:xfrm rot="771429">
          <a:off x="4783772" y="2896395"/>
          <a:ext cx="326330" cy="4694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4784999" y="2979393"/>
        <a:ext cx="228431" cy="281671"/>
      </dsp:txXfrm>
    </dsp:sp>
    <dsp:sp modelId="{7DD2756A-177F-4F47-91D3-932CD0B71E5A}">
      <dsp:nvSpPr>
        <dsp:cNvPr id="0" name=""/>
        <dsp:cNvSpPr/>
      </dsp:nvSpPr>
      <dsp:spPr>
        <a:xfrm>
          <a:off x="5175009" y="2963693"/>
          <a:ext cx="1706403" cy="82844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الفنادق </a:t>
          </a:r>
          <a:r>
            <a:rPr lang="ar-SA" sz="2000" b="1" kern="1200" dirty="0" err="1" smtClean="0">
              <a:solidFill>
                <a:schemeClr val="tx1"/>
              </a:solidFill>
            </a:rPr>
            <a:t>المؤقته</a:t>
          </a:r>
          <a:r>
            <a:rPr lang="ar-SA" sz="1200" b="1" kern="1200" dirty="0" smtClean="0">
              <a:solidFill>
                <a:schemeClr val="tx1"/>
              </a:solidFill>
            </a:rPr>
            <a:t>(المخيمات)</a:t>
          </a:r>
          <a:endParaRPr lang="ar-SA" sz="1200" b="1" kern="1200" dirty="0">
            <a:solidFill>
              <a:schemeClr val="tx1"/>
            </a:solidFill>
          </a:endParaRPr>
        </a:p>
      </dsp:txBody>
      <dsp:txXfrm>
        <a:off x="5424906" y="3085016"/>
        <a:ext cx="1206609" cy="585797"/>
      </dsp:txXfrm>
    </dsp:sp>
    <dsp:sp modelId="{4DAD7F7F-7586-4194-8B25-CC59CD8FD96E}">
      <dsp:nvSpPr>
        <dsp:cNvPr id="0" name=""/>
        <dsp:cNvSpPr/>
      </dsp:nvSpPr>
      <dsp:spPr>
        <a:xfrm rot="2314286">
          <a:off x="4308528" y="3375149"/>
          <a:ext cx="651357" cy="4694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4323891" y="3425134"/>
        <a:ext cx="510522" cy="281671"/>
      </dsp:txXfrm>
    </dsp:sp>
    <dsp:sp modelId="{44CD51D2-8061-44DD-8713-CAAD449E49F1}">
      <dsp:nvSpPr>
        <dsp:cNvPr id="0" name=""/>
        <dsp:cNvSpPr/>
      </dsp:nvSpPr>
      <dsp:spPr>
        <a:xfrm>
          <a:off x="4784682" y="3934501"/>
          <a:ext cx="1552022" cy="82844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فنادق المؤتمرات</a:t>
          </a:r>
          <a:endParaRPr lang="ar-SA" sz="2000" b="1" kern="1200" dirty="0">
            <a:solidFill>
              <a:schemeClr val="tx1"/>
            </a:solidFill>
          </a:endParaRPr>
        </a:p>
      </dsp:txBody>
      <dsp:txXfrm>
        <a:off x="5011970" y="4055824"/>
        <a:ext cx="1097446" cy="585797"/>
      </dsp:txXfrm>
    </dsp:sp>
    <dsp:sp modelId="{38F53AAC-0B48-4451-89BE-4B682994A0DD}">
      <dsp:nvSpPr>
        <dsp:cNvPr id="0" name=""/>
        <dsp:cNvSpPr/>
      </dsp:nvSpPr>
      <dsp:spPr>
        <a:xfrm rot="3857143">
          <a:off x="3796266" y="3692719"/>
          <a:ext cx="791165" cy="4694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3836130" y="3723165"/>
        <a:ext cx="650330" cy="281671"/>
      </dsp:txXfrm>
    </dsp:sp>
    <dsp:sp modelId="{2FEDD7DC-104D-4A0C-B63C-62EF12AC7466}">
      <dsp:nvSpPr>
        <dsp:cNvPr id="0" name=""/>
        <dsp:cNvSpPr/>
      </dsp:nvSpPr>
      <dsp:spPr>
        <a:xfrm>
          <a:off x="3963906" y="4606322"/>
          <a:ext cx="1508703" cy="82844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فنادق الاجنحة</a:t>
          </a:r>
          <a:endParaRPr lang="ar-SA" sz="2000" b="1" kern="1200" dirty="0">
            <a:solidFill>
              <a:schemeClr val="tx1"/>
            </a:solidFill>
          </a:endParaRPr>
        </a:p>
      </dsp:txBody>
      <dsp:txXfrm>
        <a:off x="4184850" y="4727645"/>
        <a:ext cx="1066815" cy="585797"/>
      </dsp:txXfrm>
    </dsp:sp>
    <dsp:sp modelId="{4F89B73C-3AAF-4AB4-9AA7-275B79D5D3B2}">
      <dsp:nvSpPr>
        <dsp:cNvPr id="0" name=""/>
        <dsp:cNvSpPr/>
      </dsp:nvSpPr>
      <dsp:spPr>
        <a:xfrm rot="5400000">
          <a:off x="3253442" y="3806188"/>
          <a:ext cx="828630" cy="4694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a:off x="3323860" y="3829661"/>
        <a:ext cx="687795" cy="281671"/>
      </dsp:txXfrm>
    </dsp:sp>
    <dsp:sp modelId="{801576A5-69D3-4562-9FF2-96F0DC8C3564}">
      <dsp:nvSpPr>
        <dsp:cNvPr id="0" name=""/>
        <dsp:cNvSpPr/>
      </dsp:nvSpPr>
      <dsp:spPr>
        <a:xfrm>
          <a:off x="3253535" y="4846092"/>
          <a:ext cx="828443" cy="82844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فنادق العائلة</a:t>
          </a:r>
          <a:endParaRPr lang="ar-SA" sz="2000" b="1" kern="1200" dirty="0">
            <a:solidFill>
              <a:schemeClr val="tx1"/>
            </a:solidFill>
          </a:endParaRPr>
        </a:p>
      </dsp:txBody>
      <dsp:txXfrm>
        <a:off x="3374858" y="4967415"/>
        <a:ext cx="585797" cy="585797"/>
      </dsp:txXfrm>
    </dsp:sp>
    <dsp:sp modelId="{163B5E5D-34EC-44A2-B534-8611D9526DD1}">
      <dsp:nvSpPr>
        <dsp:cNvPr id="0" name=""/>
        <dsp:cNvSpPr/>
      </dsp:nvSpPr>
      <dsp:spPr>
        <a:xfrm rot="6942857">
          <a:off x="2747909" y="3692879"/>
          <a:ext cx="791359" cy="4694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rot="10800000">
        <a:off x="2848880" y="3723325"/>
        <a:ext cx="650524" cy="281671"/>
      </dsp:txXfrm>
    </dsp:sp>
    <dsp:sp modelId="{6B8ED618-5FC2-43C2-BE2B-5577A42B77D2}">
      <dsp:nvSpPr>
        <dsp:cNvPr id="0" name=""/>
        <dsp:cNvSpPr/>
      </dsp:nvSpPr>
      <dsp:spPr>
        <a:xfrm>
          <a:off x="1872208" y="4606322"/>
          <a:ext cx="1490096" cy="82844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فنادق المطارات</a:t>
          </a:r>
          <a:endParaRPr lang="ar-SA" sz="2000" b="1" kern="1200" dirty="0">
            <a:solidFill>
              <a:schemeClr val="tx1"/>
            </a:solidFill>
          </a:endParaRPr>
        </a:p>
      </dsp:txBody>
      <dsp:txXfrm>
        <a:off x="2090428" y="4727645"/>
        <a:ext cx="1053656" cy="585797"/>
      </dsp:txXfrm>
    </dsp:sp>
    <dsp:sp modelId="{ACF74E94-3917-4FD9-AB07-44F493F4CA0A}">
      <dsp:nvSpPr>
        <dsp:cNvPr id="0" name=""/>
        <dsp:cNvSpPr/>
      </dsp:nvSpPr>
      <dsp:spPr>
        <a:xfrm rot="8485714">
          <a:off x="2374794" y="3375541"/>
          <a:ext cx="652043" cy="4694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rot="10800000">
        <a:off x="2500266" y="3425526"/>
        <a:ext cx="511208" cy="281671"/>
      </dsp:txXfrm>
    </dsp:sp>
    <dsp:sp modelId="{95E43C85-4C6F-4B99-827F-6F8797092C7A}">
      <dsp:nvSpPr>
        <dsp:cNvPr id="0" name=""/>
        <dsp:cNvSpPr/>
      </dsp:nvSpPr>
      <dsp:spPr>
        <a:xfrm>
          <a:off x="1004645" y="3934501"/>
          <a:ext cx="1540349" cy="82844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فنادق العبور الموتيلات</a:t>
          </a:r>
          <a:endParaRPr lang="ar-SA" sz="2000" b="1" kern="1200" dirty="0">
            <a:solidFill>
              <a:schemeClr val="tx1"/>
            </a:solidFill>
          </a:endParaRPr>
        </a:p>
      </dsp:txBody>
      <dsp:txXfrm>
        <a:off x="1230224" y="4055824"/>
        <a:ext cx="1089191" cy="585797"/>
      </dsp:txXfrm>
    </dsp:sp>
    <dsp:sp modelId="{4EA75EB5-58DE-41B1-BF52-27EE9639FD3B}">
      <dsp:nvSpPr>
        <dsp:cNvPr id="0" name=""/>
        <dsp:cNvSpPr/>
      </dsp:nvSpPr>
      <dsp:spPr>
        <a:xfrm rot="10028571">
          <a:off x="2066145" y="2919691"/>
          <a:ext cx="440733" cy="4694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rot="10800000">
        <a:off x="2196707" y="2998870"/>
        <a:ext cx="308513" cy="281671"/>
      </dsp:txXfrm>
    </dsp:sp>
    <dsp:sp modelId="{08C63FD4-6652-4A6E-A9D1-B4B72184F257}">
      <dsp:nvSpPr>
        <dsp:cNvPr id="0" name=""/>
        <dsp:cNvSpPr/>
      </dsp:nvSpPr>
      <dsp:spPr>
        <a:xfrm>
          <a:off x="716615" y="2963693"/>
          <a:ext cx="1181376" cy="82844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فنادق السواحل</a:t>
          </a:r>
          <a:endParaRPr lang="ar-SA" sz="2000" b="1" kern="1200" dirty="0">
            <a:solidFill>
              <a:schemeClr val="tx1"/>
            </a:solidFill>
          </a:endParaRPr>
        </a:p>
      </dsp:txBody>
      <dsp:txXfrm>
        <a:off x="889624" y="3085016"/>
        <a:ext cx="835358" cy="585797"/>
      </dsp:txXfrm>
    </dsp:sp>
    <dsp:sp modelId="{089EEA4B-A288-4F71-A388-E5AF55777E37}">
      <dsp:nvSpPr>
        <dsp:cNvPr id="0" name=""/>
        <dsp:cNvSpPr/>
      </dsp:nvSpPr>
      <dsp:spPr>
        <a:xfrm rot="11571429">
          <a:off x="2090123" y="2292678"/>
          <a:ext cx="423509" cy="4694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rot="10800000">
        <a:off x="2215583" y="2400704"/>
        <a:ext cx="296456" cy="281671"/>
      </dsp:txXfrm>
    </dsp:sp>
    <dsp:sp modelId="{8B714B68-2C8A-4FCA-852E-13C94FF37E62}">
      <dsp:nvSpPr>
        <dsp:cNvPr id="0" name=""/>
        <dsp:cNvSpPr/>
      </dsp:nvSpPr>
      <dsp:spPr>
        <a:xfrm>
          <a:off x="679426" y="1886177"/>
          <a:ext cx="1255754" cy="82844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فنادق المنتجعات </a:t>
          </a:r>
          <a:endParaRPr lang="ar-SA" sz="2000" b="1" kern="1200" dirty="0">
            <a:solidFill>
              <a:schemeClr val="tx1"/>
            </a:solidFill>
          </a:endParaRPr>
        </a:p>
      </dsp:txBody>
      <dsp:txXfrm>
        <a:off x="863327" y="2007500"/>
        <a:ext cx="887952" cy="585797"/>
      </dsp:txXfrm>
    </dsp:sp>
    <dsp:sp modelId="{C9432B36-C9ED-4283-A066-A11FA6C8B628}">
      <dsp:nvSpPr>
        <dsp:cNvPr id="0" name=""/>
        <dsp:cNvSpPr/>
      </dsp:nvSpPr>
      <dsp:spPr>
        <a:xfrm rot="13114286">
          <a:off x="2356935" y="1824938"/>
          <a:ext cx="666737" cy="4694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rot="10800000">
        <a:off x="2482407" y="1962733"/>
        <a:ext cx="525902" cy="281671"/>
      </dsp:txXfrm>
    </dsp:sp>
    <dsp:sp modelId="{D0E6F5DF-5253-45CE-9015-DB14912BA465}">
      <dsp:nvSpPr>
        <dsp:cNvPr id="0" name=""/>
        <dsp:cNvSpPr/>
      </dsp:nvSpPr>
      <dsp:spPr>
        <a:xfrm>
          <a:off x="1111477" y="915368"/>
          <a:ext cx="1326685" cy="82844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b="1" kern="1200" dirty="0" smtClean="0">
              <a:solidFill>
                <a:schemeClr val="tx1"/>
              </a:solidFill>
            </a:rPr>
            <a:t>فنادق الضواحي</a:t>
          </a:r>
          <a:endParaRPr lang="ar-SA" sz="1600" b="1" kern="1200" dirty="0">
            <a:solidFill>
              <a:schemeClr val="tx1"/>
            </a:solidFill>
          </a:endParaRPr>
        </a:p>
      </dsp:txBody>
      <dsp:txXfrm>
        <a:off x="1305766" y="1036691"/>
        <a:ext cx="938107" cy="585797"/>
      </dsp:txXfrm>
    </dsp:sp>
    <dsp:sp modelId="{A70DBEB7-9A2E-41D4-B57F-96DBD09CD78C}">
      <dsp:nvSpPr>
        <dsp:cNvPr id="0" name=""/>
        <dsp:cNvSpPr/>
      </dsp:nvSpPr>
      <dsp:spPr>
        <a:xfrm rot="14657143">
          <a:off x="2743064" y="1511530"/>
          <a:ext cx="796760" cy="4694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rtl="1">
            <a:lnSpc>
              <a:spcPct val="90000"/>
            </a:lnSpc>
            <a:spcBef>
              <a:spcPct val="0"/>
            </a:spcBef>
            <a:spcAft>
              <a:spcPct val="35000"/>
            </a:spcAft>
          </a:pPr>
          <a:endParaRPr lang="ar-SA" sz="1500" kern="1200"/>
        </a:p>
      </dsp:txBody>
      <dsp:txXfrm rot="10800000">
        <a:off x="2844035" y="1668864"/>
        <a:ext cx="655925" cy="281671"/>
      </dsp:txXfrm>
    </dsp:sp>
    <dsp:sp modelId="{AB798DCD-3EF4-463D-9849-A5C04901F19F}">
      <dsp:nvSpPr>
        <dsp:cNvPr id="0" name=""/>
        <dsp:cNvSpPr/>
      </dsp:nvSpPr>
      <dsp:spPr>
        <a:xfrm>
          <a:off x="2047577" y="243548"/>
          <a:ext cx="1139358" cy="82844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1">
            <a:lnSpc>
              <a:spcPct val="90000"/>
            </a:lnSpc>
            <a:spcBef>
              <a:spcPct val="0"/>
            </a:spcBef>
            <a:spcAft>
              <a:spcPct val="35000"/>
            </a:spcAft>
          </a:pPr>
          <a:r>
            <a:rPr lang="ar-SA" sz="1500" b="1" kern="1200" dirty="0" smtClean="0">
              <a:solidFill>
                <a:schemeClr val="tx1"/>
              </a:solidFill>
            </a:rPr>
            <a:t>فنادق مراكز المدن</a:t>
          </a:r>
          <a:endParaRPr lang="ar-SA" sz="1500" b="1" kern="1200" dirty="0">
            <a:solidFill>
              <a:schemeClr val="tx1"/>
            </a:solidFill>
          </a:endParaRPr>
        </a:p>
      </dsp:txBody>
      <dsp:txXfrm>
        <a:off x="2214432" y="364871"/>
        <a:ext cx="805648" cy="5857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49DE8C-8D00-49C5-B3B4-8CA34CCDEB8F}">
      <dsp:nvSpPr>
        <dsp:cNvPr id="0" name=""/>
        <dsp:cNvSpPr/>
      </dsp:nvSpPr>
      <dsp:spPr>
        <a:xfrm>
          <a:off x="2808310" y="2017770"/>
          <a:ext cx="1872209" cy="1437065"/>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b="1" kern="1200" dirty="0" smtClean="0">
              <a:solidFill>
                <a:srgbClr val="FF0000"/>
              </a:solidFill>
            </a:rPr>
            <a:t>اشهر المنتجعات</a:t>
          </a:r>
          <a:endParaRPr lang="ar-SA" sz="2800" b="1" kern="1200" dirty="0">
            <a:solidFill>
              <a:srgbClr val="FF0000"/>
            </a:solidFill>
          </a:endParaRPr>
        </a:p>
      </dsp:txBody>
      <dsp:txXfrm>
        <a:off x="3082489" y="2228223"/>
        <a:ext cx="1323851" cy="1016159"/>
      </dsp:txXfrm>
    </dsp:sp>
    <dsp:sp modelId="{4D11F755-3D79-4325-BFEC-7A2E77746B65}">
      <dsp:nvSpPr>
        <dsp:cNvPr id="0" name=""/>
        <dsp:cNvSpPr/>
      </dsp:nvSpPr>
      <dsp:spPr>
        <a:xfrm rot="16200000">
          <a:off x="3591575" y="1493743"/>
          <a:ext cx="305680" cy="48860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endParaRPr lang="ar-SA" sz="2200" kern="1200"/>
        </a:p>
      </dsp:txBody>
      <dsp:txXfrm>
        <a:off x="3637427" y="1637315"/>
        <a:ext cx="213976" cy="293162"/>
      </dsp:txXfrm>
    </dsp:sp>
    <dsp:sp modelId="{0EC25437-FCE5-4829-A152-6DD16D696E7B}">
      <dsp:nvSpPr>
        <dsp:cNvPr id="0" name=""/>
        <dsp:cNvSpPr/>
      </dsp:nvSpPr>
      <dsp:spPr>
        <a:xfrm>
          <a:off x="3025882" y="3949"/>
          <a:ext cx="1437065" cy="1437065"/>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b="1" kern="1200" dirty="0" smtClean="0">
              <a:solidFill>
                <a:schemeClr val="tx1"/>
              </a:solidFill>
            </a:rPr>
            <a:t>جزر هاواي </a:t>
          </a:r>
        </a:p>
        <a:p>
          <a:pPr lvl="0" algn="ctr" defTabSz="711200" rtl="1">
            <a:lnSpc>
              <a:spcPct val="90000"/>
            </a:lnSpc>
            <a:spcBef>
              <a:spcPct val="0"/>
            </a:spcBef>
            <a:spcAft>
              <a:spcPct val="35000"/>
            </a:spcAft>
          </a:pPr>
          <a:r>
            <a:rPr lang="ar-SA" sz="1600" b="1" kern="1200" dirty="0" smtClean="0">
              <a:solidFill>
                <a:schemeClr val="tx1"/>
              </a:solidFill>
            </a:rPr>
            <a:t>تدار على مدار السنة</a:t>
          </a:r>
          <a:endParaRPr lang="ar-SA" sz="1600" b="1" kern="1200" dirty="0">
            <a:solidFill>
              <a:schemeClr val="tx1"/>
            </a:solidFill>
          </a:endParaRPr>
        </a:p>
      </dsp:txBody>
      <dsp:txXfrm>
        <a:off x="3236335" y="214402"/>
        <a:ext cx="1016159" cy="1016159"/>
      </dsp:txXfrm>
    </dsp:sp>
    <dsp:sp modelId="{7D1CAD77-9652-4CEC-AB48-BD41E26A2198}">
      <dsp:nvSpPr>
        <dsp:cNvPr id="0" name=""/>
        <dsp:cNvSpPr/>
      </dsp:nvSpPr>
      <dsp:spPr>
        <a:xfrm>
          <a:off x="4759540" y="2492002"/>
          <a:ext cx="190367" cy="48860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endParaRPr lang="ar-SA" sz="2200" kern="1200"/>
        </a:p>
      </dsp:txBody>
      <dsp:txXfrm>
        <a:off x="4759540" y="2589722"/>
        <a:ext cx="133257" cy="293162"/>
      </dsp:txXfrm>
    </dsp:sp>
    <dsp:sp modelId="{93C16231-04E9-4C32-AC5A-91AB0B35D152}">
      <dsp:nvSpPr>
        <dsp:cNvPr id="0" name=""/>
        <dsp:cNvSpPr/>
      </dsp:nvSpPr>
      <dsp:spPr>
        <a:xfrm>
          <a:off x="5039703" y="2017770"/>
          <a:ext cx="1437065" cy="1437065"/>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b="1" kern="1200" dirty="0" smtClean="0">
              <a:solidFill>
                <a:schemeClr val="tx1"/>
              </a:solidFill>
            </a:rPr>
            <a:t>جزر البحر الكاريبي</a:t>
          </a:r>
          <a:endParaRPr lang="ar-SA" sz="1600" b="1" kern="1200" dirty="0">
            <a:solidFill>
              <a:schemeClr val="tx1"/>
            </a:solidFill>
          </a:endParaRPr>
        </a:p>
      </dsp:txBody>
      <dsp:txXfrm>
        <a:off x="5250156" y="2228223"/>
        <a:ext cx="1016159" cy="1016159"/>
      </dsp:txXfrm>
    </dsp:sp>
    <dsp:sp modelId="{88D1BC6F-7848-49F6-ACBE-2A2F0D2A2699}">
      <dsp:nvSpPr>
        <dsp:cNvPr id="0" name=""/>
        <dsp:cNvSpPr/>
      </dsp:nvSpPr>
      <dsp:spPr>
        <a:xfrm rot="5400000">
          <a:off x="3591575" y="3490261"/>
          <a:ext cx="305680" cy="48860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endParaRPr lang="ar-SA" sz="2200" kern="1200"/>
        </a:p>
      </dsp:txBody>
      <dsp:txXfrm>
        <a:off x="3637427" y="3542129"/>
        <a:ext cx="213976" cy="293162"/>
      </dsp:txXfrm>
    </dsp:sp>
    <dsp:sp modelId="{B93B0FB4-AC0B-46BA-B77E-3DAA6B9F27B2}">
      <dsp:nvSpPr>
        <dsp:cNvPr id="0" name=""/>
        <dsp:cNvSpPr/>
      </dsp:nvSpPr>
      <dsp:spPr>
        <a:xfrm>
          <a:off x="3025882" y="4031591"/>
          <a:ext cx="1437065" cy="1437065"/>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b="1" kern="1200" dirty="0" smtClean="0">
              <a:solidFill>
                <a:schemeClr val="tx1"/>
              </a:solidFill>
            </a:rPr>
            <a:t>فرجينيا الغربية</a:t>
          </a:r>
        </a:p>
        <a:p>
          <a:pPr lvl="0" algn="ctr" defTabSz="711200" rtl="1">
            <a:lnSpc>
              <a:spcPct val="90000"/>
            </a:lnSpc>
            <a:spcBef>
              <a:spcPct val="0"/>
            </a:spcBef>
            <a:spcAft>
              <a:spcPct val="35000"/>
            </a:spcAft>
          </a:pPr>
          <a:r>
            <a:rPr lang="ar-SA" sz="1600" b="1" kern="1200" dirty="0" smtClean="0">
              <a:solidFill>
                <a:schemeClr val="tx1"/>
              </a:solidFill>
            </a:rPr>
            <a:t>في امريكا</a:t>
          </a:r>
          <a:endParaRPr lang="ar-SA" sz="1600" b="1" kern="1200" dirty="0">
            <a:solidFill>
              <a:schemeClr val="tx1"/>
            </a:solidFill>
          </a:endParaRPr>
        </a:p>
      </dsp:txBody>
      <dsp:txXfrm>
        <a:off x="3236335" y="4242044"/>
        <a:ext cx="1016159" cy="1016159"/>
      </dsp:txXfrm>
    </dsp:sp>
    <dsp:sp modelId="{B3FE9F8C-87A2-43D8-AA16-CFA3F6807380}">
      <dsp:nvSpPr>
        <dsp:cNvPr id="0" name=""/>
        <dsp:cNvSpPr/>
      </dsp:nvSpPr>
      <dsp:spPr>
        <a:xfrm rot="10800000">
          <a:off x="2538923" y="2492002"/>
          <a:ext cx="190367" cy="48860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rtl="1">
            <a:lnSpc>
              <a:spcPct val="90000"/>
            </a:lnSpc>
            <a:spcBef>
              <a:spcPct val="0"/>
            </a:spcBef>
            <a:spcAft>
              <a:spcPct val="35000"/>
            </a:spcAft>
          </a:pPr>
          <a:endParaRPr lang="ar-SA" sz="2200" kern="1200"/>
        </a:p>
      </dsp:txBody>
      <dsp:txXfrm rot="10800000">
        <a:off x="2596033" y="2589722"/>
        <a:ext cx="133257" cy="293162"/>
      </dsp:txXfrm>
    </dsp:sp>
    <dsp:sp modelId="{5FB94988-A676-40F7-A514-AFC3B876D7FC}">
      <dsp:nvSpPr>
        <dsp:cNvPr id="0" name=""/>
        <dsp:cNvSpPr/>
      </dsp:nvSpPr>
      <dsp:spPr>
        <a:xfrm>
          <a:off x="1012061" y="2017770"/>
          <a:ext cx="1437065" cy="1437065"/>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1">
            <a:lnSpc>
              <a:spcPct val="90000"/>
            </a:lnSpc>
            <a:spcBef>
              <a:spcPct val="0"/>
            </a:spcBef>
            <a:spcAft>
              <a:spcPct val="35000"/>
            </a:spcAft>
          </a:pPr>
          <a:r>
            <a:rPr lang="ar-SA" sz="1600" b="1" kern="1200" dirty="0" smtClean="0">
              <a:solidFill>
                <a:schemeClr val="tx1"/>
              </a:solidFill>
            </a:rPr>
            <a:t>تركز المنتجعات على سياحة المؤتمرات ورجال الاعمال </a:t>
          </a:r>
          <a:endParaRPr lang="ar-SA" sz="1600" b="1" kern="1200" dirty="0">
            <a:solidFill>
              <a:schemeClr val="tx1"/>
            </a:solidFill>
          </a:endParaRPr>
        </a:p>
      </dsp:txBody>
      <dsp:txXfrm>
        <a:off x="1222514" y="2228223"/>
        <a:ext cx="1016159" cy="1016159"/>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ar-SA" smtClean="0"/>
              <a:t>انقر لتحرير نمط العنوان الرئيسي</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1B8ABB09-4A1D-463E-8065-109CC2B7EFAA}" type="datetimeFigureOut">
              <a:rPr lang="ar-SA" smtClean="0">
                <a:solidFill>
                  <a:srgbClr val="465E9C"/>
                </a:solidFill>
              </a:rPr>
              <a:pPr/>
              <a:t>08/07/36</a:t>
            </a:fld>
            <a:endParaRPr lang="ar-SA">
              <a:solidFill>
                <a:srgbClr val="465E9C"/>
              </a:solidFill>
            </a:endParaRPr>
          </a:p>
        </p:txBody>
      </p:sp>
      <p:sp>
        <p:nvSpPr>
          <p:cNvPr id="5" name="Footer Placeholder 4"/>
          <p:cNvSpPr>
            <a:spLocks noGrp="1"/>
          </p:cNvSpPr>
          <p:nvPr>
            <p:ph type="ftr" sz="quarter" idx="11"/>
          </p:nvPr>
        </p:nvSpPr>
        <p:spPr>
          <a:xfrm>
            <a:off x="1174044" y="5357592"/>
            <a:ext cx="5034845" cy="365125"/>
          </a:xfrm>
        </p:spPr>
        <p:txBody>
          <a:bodyPr/>
          <a:lstStyle/>
          <a:p>
            <a:endParaRPr lang="ar-SA">
              <a:solidFill>
                <a:srgbClr val="465E9C"/>
              </a:solidFill>
            </a:endParaRPr>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2249541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08/07/36</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1140533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08/07/36</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3430048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08/07/36</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4075238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65E9C"/>
                </a:solidFill>
              </a:rPr>
              <a:pPr/>
              <a:t>08/07/36</a:t>
            </a:fld>
            <a:endParaRPr lang="ar-SA">
              <a:solidFill>
                <a:srgbClr val="465E9C"/>
              </a:solidFill>
            </a:endParaRPr>
          </a:p>
        </p:txBody>
      </p:sp>
      <p:sp>
        <p:nvSpPr>
          <p:cNvPr id="5" name="Footer Placeholder 4"/>
          <p:cNvSpPr>
            <a:spLocks noGrp="1"/>
          </p:cNvSpPr>
          <p:nvPr>
            <p:ph type="ftr" sz="quarter" idx="11"/>
          </p:nvPr>
        </p:nvSpPr>
        <p:spPr/>
        <p:txBody>
          <a:bodyPr/>
          <a:lstStyle/>
          <a:p>
            <a:endParaRPr lang="ar-SA">
              <a:solidFill>
                <a:srgbClr val="465E9C"/>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2847129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465E9C"/>
                </a:solidFill>
              </a:rPr>
              <a:pPr/>
              <a:t>08/07/36</a:t>
            </a:fld>
            <a:endParaRPr lang="ar-SA">
              <a:solidFill>
                <a:srgbClr val="465E9C"/>
              </a:solidFill>
            </a:endParaRPr>
          </a:p>
        </p:txBody>
      </p:sp>
      <p:sp>
        <p:nvSpPr>
          <p:cNvPr id="6" name="Footer Placeholder 5"/>
          <p:cNvSpPr>
            <a:spLocks noGrp="1"/>
          </p:cNvSpPr>
          <p:nvPr>
            <p:ph type="ftr" sz="quarter" idx="11"/>
          </p:nvPr>
        </p:nvSpPr>
        <p:spPr/>
        <p:txBody>
          <a:bodyPr/>
          <a:lstStyle/>
          <a:p>
            <a:endParaRPr lang="ar-SA">
              <a:solidFill>
                <a:srgbClr val="465E9C"/>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
        <p:nvSpPr>
          <p:cNvPr id="9" name="Content Placeholder 8"/>
          <p:cNvSpPr>
            <a:spLocks noGrp="1"/>
          </p:cNvSpPr>
          <p:nvPr>
            <p:ph sz="quarter" idx="13"/>
          </p:nvPr>
        </p:nvSpPr>
        <p:spPr>
          <a:xfrm>
            <a:off x="1298448" y="2121407"/>
            <a:ext cx="3200400" cy="360273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extLst>
      <p:ext uri="{BB962C8B-B14F-4D97-AF65-F5344CB8AC3E}">
        <p14:creationId xmlns:p14="http://schemas.microsoft.com/office/powerpoint/2010/main" val="3671758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1B8ABB09-4A1D-463E-8065-109CC2B7EFAA}" type="datetimeFigureOut">
              <a:rPr lang="ar-SA" smtClean="0">
                <a:solidFill>
                  <a:srgbClr val="465E9C"/>
                </a:solidFill>
              </a:rPr>
              <a:pPr/>
              <a:t>08/07/36</a:t>
            </a:fld>
            <a:endParaRPr lang="ar-SA">
              <a:solidFill>
                <a:srgbClr val="465E9C"/>
              </a:solidFill>
            </a:endParaRPr>
          </a:p>
        </p:txBody>
      </p:sp>
      <p:sp>
        <p:nvSpPr>
          <p:cNvPr id="8" name="Footer Placeholder 7"/>
          <p:cNvSpPr>
            <a:spLocks noGrp="1"/>
          </p:cNvSpPr>
          <p:nvPr>
            <p:ph type="ftr" sz="quarter" idx="11"/>
          </p:nvPr>
        </p:nvSpPr>
        <p:spPr/>
        <p:txBody>
          <a:bodyPr/>
          <a:lstStyle/>
          <a:p>
            <a:endParaRPr lang="ar-SA">
              <a:solidFill>
                <a:srgbClr val="465E9C"/>
              </a:solidFill>
            </a:endParaRPr>
          </a:p>
        </p:txBody>
      </p:sp>
      <p:sp>
        <p:nvSpPr>
          <p:cNvPr id="9" name="Slide Number Placeholder 8"/>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
        <p:nvSpPr>
          <p:cNvPr id="11" name="Content Placeholder 10"/>
          <p:cNvSpPr>
            <a:spLocks noGrp="1"/>
          </p:cNvSpPr>
          <p:nvPr>
            <p:ph sz="quarter" idx="13"/>
          </p:nvPr>
        </p:nvSpPr>
        <p:spPr>
          <a:xfrm>
            <a:off x="1298448" y="2944368"/>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extLst>
      <p:ext uri="{BB962C8B-B14F-4D97-AF65-F5344CB8AC3E}">
        <p14:creationId xmlns:p14="http://schemas.microsoft.com/office/powerpoint/2010/main" val="3361517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solidFill>
                  <a:srgbClr val="465E9C"/>
                </a:solidFill>
              </a:rPr>
              <a:pPr/>
              <a:t>08/07/36</a:t>
            </a:fld>
            <a:endParaRPr lang="ar-SA">
              <a:solidFill>
                <a:srgbClr val="465E9C"/>
              </a:solidFill>
            </a:endParaRPr>
          </a:p>
        </p:txBody>
      </p:sp>
      <p:sp>
        <p:nvSpPr>
          <p:cNvPr id="4" name="Footer Placeholder 3"/>
          <p:cNvSpPr>
            <a:spLocks noGrp="1"/>
          </p:cNvSpPr>
          <p:nvPr>
            <p:ph type="ftr" sz="quarter" idx="11"/>
          </p:nvPr>
        </p:nvSpPr>
        <p:spPr/>
        <p:txBody>
          <a:bodyPr/>
          <a:lstStyle/>
          <a:p>
            <a:endParaRPr lang="ar-SA">
              <a:solidFill>
                <a:srgbClr val="465E9C"/>
              </a:solidFill>
            </a:endParaRPr>
          </a:p>
        </p:txBody>
      </p:sp>
      <p:sp>
        <p:nvSpPr>
          <p:cNvPr id="5" name="Slide Number Placeholder 4"/>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2121124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solidFill>
                  <a:srgbClr val="465E9C"/>
                </a:solidFill>
              </a:rPr>
              <a:pPr/>
              <a:t>08/07/36</a:t>
            </a:fld>
            <a:endParaRPr lang="ar-SA">
              <a:solidFill>
                <a:srgbClr val="465E9C"/>
              </a:solidFill>
            </a:endParaRPr>
          </a:p>
        </p:txBody>
      </p:sp>
      <p:sp>
        <p:nvSpPr>
          <p:cNvPr id="3" name="Footer Placeholder 2"/>
          <p:cNvSpPr>
            <a:spLocks noGrp="1"/>
          </p:cNvSpPr>
          <p:nvPr>
            <p:ph type="ftr" sz="quarter" idx="11"/>
          </p:nvPr>
        </p:nvSpPr>
        <p:spPr/>
        <p:txBody>
          <a:bodyPr/>
          <a:lstStyle/>
          <a:p>
            <a:endParaRPr lang="ar-SA">
              <a:solidFill>
                <a:srgbClr val="465E9C"/>
              </a:solidFill>
            </a:endParaRPr>
          </a:p>
        </p:txBody>
      </p:sp>
      <p:sp>
        <p:nvSpPr>
          <p:cNvPr id="4" name="Slide Number Placeholder 3"/>
          <p:cNvSpPr>
            <a:spLocks noGrp="1"/>
          </p:cNvSpPr>
          <p:nvPr>
            <p:ph type="sldNum" sz="quarter" idx="12"/>
          </p:nvPr>
        </p:nvSpPr>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3241325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1698" y="5885672"/>
            <a:ext cx="1213821" cy="365125"/>
          </a:xfrm>
        </p:spPr>
        <p:txBody>
          <a:bodyPr/>
          <a:lstStyle/>
          <a:p>
            <a:fld id="{1B8ABB09-4A1D-463E-8065-109CC2B7EFAA}" type="datetimeFigureOut">
              <a:rPr lang="ar-SA" smtClean="0">
                <a:solidFill>
                  <a:srgbClr val="465E9C"/>
                </a:solidFill>
              </a:rPr>
              <a:pPr/>
              <a:t>08/07/36</a:t>
            </a:fld>
            <a:endParaRPr lang="ar-SA">
              <a:solidFill>
                <a:srgbClr val="465E9C"/>
              </a:solidFill>
            </a:endParaRPr>
          </a:p>
        </p:txBody>
      </p:sp>
      <p:sp>
        <p:nvSpPr>
          <p:cNvPr id="6" name="Footer Placeholder 5"/>
          <p:cNvSpPr>
            <a:spLocks noGrp="1"/>
          </p:cNvSpPr>
          <p:nvPr>
            <p:ph type="ftr" sz="quarter" idx="11"/>
          </p:nvPr>
        </p:nvSpPr>
        <p:spPr>
          <a:xfrm rot="-60000">
            <a:off x="914554" y="5829261"/>
            <a:ext cx="3522607" cy="365125"/>
          </a:xfrm>
        </p:spPr>
        <p:txBody>
          <a:bodyPr/>
          <a:lstStyle/>
          <a:p>
            <a:endParaRPr lang="ar-SA">
              <a:solidFill>
                <a:srgbClr val="465E9C"/>
              </a:solidFill>
            </a:endParaRPr>
          </a:p>
        </p:txBody>
      </p:sp>
      <p:sp>
        <p:nvSpPr>
          <p:cNvPr id="7" name="Slide Number Placeholder 6"/>
          <p:cNvSpPr>
            <a:spLocks noGrp="1"/>
          </p:cNvSpPr>
          <p:nvPr>
            <p:ph type="sldNum" sz="quarter" idx="12"/>
          </p:nvPr>
        </p:nvSpPr>
        <p:spPr>
          <a:xfrm rot="60000">
            <a:off x="7557313" y="5896961"/>
            <a:ext cx="554023" cy="365125"/>
          </a:xfrm>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3076336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rot="60000">
            <a:off x="6345936" y="5888737"/>
            <a:ext cx="1213821" cy="365125"/>
          </a:xfrm>
        </p:spPr>
        <p:txBody>
          <a:bodyPr/>
          <a:lstStyle/>
          <a:p>
            <a:fld id="{1B8ABB09-4A1D-463E-8065-109CC2B7EFAA}" type="datetimeFigureOut">
              <a:rPr lang="ar-SA" smtClean="0">
                <a:solidFill>
                  <a:srgbClr val="465E9C"/>
                </a:solidFill>
              </a:rPr>
              <a:pPr/>
              <a:t>08/07/36</a:t>
            </a:fld>
            <a:endParaRPr lang="ar-SA">
              <a:solidFill>
                <a:srgbClr val="465E9C"/>
              </a:solidFill>
            </a:endParaRPr>
          </a:p>
        </p:txBody>
      </p:sp>
      <p:sp>
        <p:nvSpPr>
          <p:cNvPr id="6" name="Footer Placeholder 5"/>
          <p:cNvSpPr>
            <a:spLocks noGrp="1"/>
          </p:cNvSpPr>
          <p:nvPr>
            <p:ph type="ftr" sz="quarter" idx="11"/>
          </p:nvPr>
        </p:nvSpPr>
        <p:spPr>
          <a:xfrm rot="-60000">
            <a:off x="914569" y="5831037"/>
            <a:ext cx="3319043" cy="365125"/>
          </a:xfrm>
        </p:spPr>
        <p:txBody>
          <a:bodyPr/>
          <a:lstStyle/>
          <a:p>
            <a:endParaRPr lang="ar-SA">
              <a:solidFill>
                <a:srgbClr val="465E9C"/>
              </a:solidFill>
            </a:endParaRPr>
          </a:p>
        </p:txBody>
      </p:sp>
      <p:sp>
        <p:nvSpPr>
          <p:cNvPr id="7" name="Slide Number Placeholder 6"/>
          <p:cNvSpPr>
            <a:spLocks noGrp="1"/>
          </p:cNvSpPr>
          <p:nvPr>
            <p:ph type="sldNum" sz="quarter" idx="12"/>
          </p:nvPr>
        </p:nvSpPr>
        <p:spPr>
          <a:xfrm rot="60000">
            <a:off x="7562089" y="5900026"/>
            <a:ext cx="554023" cy="365125"/>
          </a:xfrm>
        </p:spPr>
        <p:txBody>
          <a:body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20705538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1B8ABB09-4A1D-463E-8065-109CC2B7EFAA}" type="datetimeFigureOut">
              <a:rPr lang="ar-SA" smtClean="0">
                <a:solidFill>
                  <a:srgbClr val="465E9C"/>
                </a:solidFill>
              </a:rPr>
              <a:pPr/>
              <a:t>08/07/36</a:t>
            </a:fld>
            <a:endParaRPr lang="ar-SA">
              <a:solidFill>
                <a:srgbClr val="465E9C"/>
              </a:solidFill>
            </a:endParaRPr>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ar-SA">
              <a:solidFill>
                <a:srgbClr val="465E9C"/>
              </a:solidFill>
            </a:endParaRPr>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0B34F065-1154-456A-91E3-76DE8E75E17B}" type="slidenum">
              <a:rPr lang="ar-SA" smtClean="0">
                <a:solidFill>
                  <a:srgbClr val="465E9C"/>
                </a:solidFill>
              </a:rPr>
              <a:pPr/>
              <a:t>‹#›</a:t>
            </a:fld>
            <a:endParaRPr lang="ar-SA">
              <a:solidFill>
                <a:srgbClr val="465E9C"/>
              </a:solidFill>
            </a:endParaRPr>
          </a:p>
        </p:txBody>
      </p:sp>
    </p:spTree>
    <p:extLst>
      <p:ext uri="{BB962C8B-B14F-4D97-AF65-F5344CB8AC3E}">
        <p14:creationId xmlns:p14="http://schemas.microsoft.com/office/powerpoint/2010/main" val="24020364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r" defTabSz="914400" rtl="1"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r" defTabSz="914400" rtl="1"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r" defTabSz="914400" rtl="1"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r" defTabSz="914400" rtl="1"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5023" y="2492896"/>
            <a:ext cx="6965245" cy="1202485"/>
          </a:xfrm>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ثالثاً: </a:t>
            </a:r>
            <a:br>
              <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تقسيم الفنادق من حيث الموقع</a:t>
            </a:r>
            <a:endParaRPr lang="ar-SA"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عنصر نائب للمحتوى 2"/>
          <p:cNvSpPr>
            <a:spLocks noGrp="1"/>
          </p:cNvSpPr>
          <p:nvPr>
            <p:ph idx="1"/>
          </p:nvPr>
        </p:nvSpPr>
        <p:spPr>
          <a:xfrm>
            <a:off x="1043608" y="1844824"/>
            <a:ext cx="7128792" cy="4176464"/>
          </a:xfrm>
        </p:spPr>
        <p:txBody>
          <a:bodyPr>
            <a:normAutofit/>
          </a:bodyPr>
          <a:lstStyle/>
          <a:p>
            <a:endParaRPr lang="ar-SA" dirty="0"/>
          </a:p>
          <a:p>
            <a:endParaRPr lang="ar-SA" dirty="0" smtClean="0"/>
          </a:p>
          <a:p>
            <a:endParaRPr lang="ar-SA" dirty="0" smtClean="0"/>
          </a:p>
          <a:p>
            <a:endParaRPr lang="ar-SA" dirty="0"/>
          </a:p>
        </p:txBody>
      </p:sp>
    </p:spTree>
    <p:extLst>
      <p:ext uri="{BB962C8B-B14F-4D97-AF65-F5344CB8AC3E}">
        <p14:creationId xmlns:p14="http://schemas.microsoft.com/office/powerpoint/2010/main" val="20457253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اسس انشاء الموتيلات </a:t>
            </a:r>
            <a:endParaRPr lang="ar-SA" dirty="0"/>
          </a:p>
        </p:txBody>
      </p:sp>
      <p:sp>
        <p:nvSpPr>
          <p:cNvPr id="3" name="عنصر نائب للمحتوى 2"/>
          <p:cNvSpPr>
            <a:spLocks noGrp="1"/>
          </p:cNvSpPr>
          <p:nvPr>
            <p:ph idx="1"/>
          </p:nvPr>
        </p:nvSpPr>
        <p:spPr>
          <a:xfrm>
            <a:off x="1463040" y="2852935"/>
            <a:ext cx="6196405" cy="2870133"/>
          </a:xfrm>
        </p:spPr>
        <p:txBody>
          <a:bodyPr/>
          <a:lstStyle/>
          <a:p>
            <a:r>
              <a:rPr lang="ar-SA" dirty="0" smtClean="0"/>
              <a:t>الموقع والاهمية الجغرافية.</a:t>
            </a:r>
          </a:p>
          <a:p>
            <a:r>
              <a:rPr lang="ar-SA" dirty="0" smtClean="0"/>
              <a:t>الخدمات التي يقدمها الموتيل.</a:t>
            </a:r>
          </a:p>
          <a:p>
            <a:r>
              <a:rPr lang="ar-SA" dirty="0" smtClean="0"/>
              <a:t>الناحية الامنية وحركة الدخول والخروج.</a:t>
            </a:r>
            <a:endParaRPr lang="ar-SA" dirty="0"/>
          </a:p>
        </p:txBody>
      </p:sp>
    </p:spTree>
    <p:extLst>
      <p:ext uri="{BB962C8B-B14F-4D97-AF65-F5344CB8AC3E}">
        <p14:creationId xmlns:p14="http://schemas.microsoft.com/office/powerpoint/2010/main" val="17875289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571500" indent="-571500">
              <a:buFont typeface="Wingdings" pitchFamily="2" charset="2"/>
              <a:buChar char="Ø"/>
            </a:pPr>
            <a:r>
              <a:rPr lang="ar-SA" b="1" dirty="0" smtClean="0"/>
              <a:t>فنادق السواحل</a:t>
            </a:r>
            <a:endParaRPr lang="ar-SA" b="1" dirty="0"/>
          </a:p>
        </p:txBody>
      </p:sp>
      <p:sp>
        <p:nvSpPr>
          <p:cNvPr id="3" name="عنصر نائب للمحتوى 2"/>
          <p:cNvSpPr>
            <a:spLocks noGrp="1"/>
          </p:cNvSpPr>
          <p:nvPr>
            <p:ph idx="1"/>
          </p:nvPr>
        </p:nvSpPr>
        <p:spPr/>
        <p:txBody>
          <a:bodyPr/>
          <a:lstStyle/>
          <a:p>
            <a:r>
              <a:rPr lang="ar-SA" b="1" dirty="0" smtClean="0">
                <a:solidFill>
                  <a:srgbClr val="FF0000"/>
                </a:solidFill>
              </a:rPr>
              <a:t>تمتاز بقربها من السواحل.</a:t>
            </a:r>
          </a:p>
          <a:p>
            <a:r>
              <a:rPr lang="ar-SA" b="1" dirty="0" err="1" smtClean="0">
                <a:solidFill>
                  <a:srgbClr val="FF0000"/>
                </a:solidFill>
              </a:rPr>
              <a:t>تترواح</a:t>
            </a:r>
            <a:r>
              <a:rPr lang="ar-SA" b="1" dirty="0" smtClean="0">
                <a:solidFill>
                  <a:srgbClr val="FF0000"/>
                </a:solidFill>
              </a:rPr>
              <a:t> درجتها من الممتازة الى الدرجة الثالثة.</a:t>
            </a:r>
          </a:p>
          <a:p>
            <a:r>
              <a:rPr lang="ar-SA" b="1" dirty="0" smtClean="0">
                <a:solidFill>
                  <a:srgbClr val="FF0000"/>
                </a:solidFill>
              </a:rPr>
              <a:t>تمتاز بكبر حجمها وتنوع خدماتها التي تقدمها للضيوف .</a:t>
            </a:r>
          </a:p>
          <a:p>
            <a:r>
              <a:rPr lang="ar-SA" b="1" dirty="0" smtClean="0">
                <a:solidFill>
                  <a:srgbClr val="FF0000"/>
                </a:solidFill>
              </a:rPr>
              <a:t>ادارتها لا تختلف عن بقية ادارات الفنادق الاختلاف الوحيد هو من حيث الموقع المواجه دائما للسواحل الكبيرة .</a:t>
            </a:r>
          </a:p>
          <a:p>
            <a:r>
              <a:rPr lang="ar-SA" b="1" dirty="0" smtClean="0">
                <a:solidFill>
                  <a:srgbClr val="FF0000"/>
                </a:solidFill>
              </a:rPr>
              <a:t>اشهر السواحل (</a:t>
            </a:r>
            <a:r>
              <a:rPr lang="ar-SA" b="1" dirty="0" err="1" smtClean="0">
                <a:solidFill>
                  <a:srgbClr val="FF0000"/>
                </a:solidFill>
              </a:rPr>
              <a:t>ميامي،لوس</a:t>
            </a:r>
            <a:r>
              <a:rPr lang="ar-SA" b="1" dirty="0" smtClean="0">
                <a:solidFill>
                  <a:srgbClr val="FF0000"/>
                </a:solidFill>
              </a:rPr>
              <a:t> </a:t>
            </a:r>
            <a:r>
              <a:rPr lang="ar-SA" b="1" dirty="0" err="1" smtClean="0">
                <a:solidFill>
                  <a:srgbClr val="FF0000"/>
                </a:solidFill>
              </a:rPr>
              <a:t>انجلوس،تونس،مصر،المغرب</a:t>
            </a:r>
            <a:r>
              <a:rPr lang="ar-SA" b="1" dirty="0" smtClean="0">
                <a:solidFill>
                  <a:srgbClr val="FF0000"/>
                </a:solidFill>
              </a:rPr>
              <a:t> ،العراق)</a:t>
            </a:r>
            <a:endParaRPr lang="ar-SA" b="1" dirty="0">
              <a:solidFill>
                <a:srgbClr val="FF0000"/>
              </a:solidFill>
            </a:endParaRPr>
          </a:p>
        </p:txBody>
      </p:sp>
    </p:spTree>
    <p:extLst>
      <p:ext uri="{BB962C8B-B14F-4D97-AF65-F5344CB8AC3E}">
        <p14:creationId xmlns:p14="http://schemas.microsoft.com/office/powerpoint/2010/main" val="23602054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5023" y="817583"/>
            <a:ext cx="6965245" cy="811218"/>
          </a:xfrm>
        </p:spPr>
        <p:txBody>
          <a:bodyPr/>
          <a:lstStyle/>
          <a:p>
            <a:pPr marL="571500" indent="-571500">
              <a:buFont typeface="Wingdings" pitchFamily="2" charset="2"/>
              <a:buChar char="Ø"/>
            </a:pPr>
            <a:r>
              <a:rPr lang="ar-SA" b="1" dirty="0" smtClean="0"/>
              <a:t>فنادق الاقامة الدائمة</a:t>
            </a:r>
            <a:endParaRPr lang="ar-SA" b="1" dirty="0"/>
          </a:p>
        </p:txBody>
      </p:sp>
      <p:sp>
        <p:nvSpPr>
          <p:cNvPr id="3" name="عنصر نائب للمحتوى 2"/>
          <p:cNvSpPr>
            <a:spLocks noGrp="1"/>
          </p:cNvSpPr>
          <p:nvPr>
            <p:ph idx="1"/>
          </p:nvPr>
        </p:nvSpPr>
        <p:spPr>
          <a:xfrm>
            <a:off x="899592" y="1988840"/>
            <a:ext cx="7344816" cy="4176464"/>
          </a:xfrm>
        </p:spPr>
        <p:txBody>
          <a:bodyPr/>
          <a:lstStyle/>
          <a:p>
            <a:r>
              <a:rPr lang="ar-SA" b="1" dirty="0" smtClean="0">
                <a:solidFill>
                  <a:srgbClr val="FF0000"/>
                </a:solidFill>
              </a:rPr>
              <a:t>هي عبارة عن بناية تحتوي على شقق وغرف او على شقق وتوفير خدمة التدبير الفندقي وصالة للاستقبال وبعض الاحيان صالة للأطعمة والمشروبات.</a:t>
            </a:r>
          </a:p>
          <a:p>
            <a:r>
              <a:rPr lang="ar-SA" b="1" dirty="0" smtClean="0">
                <a:solidFill>
                  <a:srgbClr val="FF0000"/>
                </a:solidFill>
              </a:rPr>
              <a:t>انشأت فنادق الاقامة اصلاً في الولايات المتحدة وتطورت نتيجة تغير السكن بصورة دائمة بالفنادق.</a:t>
            </a:r>
          </a:p>
          <a:p>
            <a:r>
              <a:rPr lang="ar-SA" b="1" dirty="0" smtClean="0">
                <a:solidFill>
                  <a:srgbClr val="FF0000"/>
                </a:solidFill>
              </a:rPr>
              <a:t>انتشر هذا النوع من السكن في المراكز المدن التجارية والصناعية الكبرى وهي تأوي الافراد الذين يعملون في تلك المناطق بعيدين عن اسرهم او مع اسرهم الذين يلجئون الى هذه المدن.</a:t>
            </a:r>
            <a:endParaRPr lang="ar-SA" b="1" dirty="0">
              <a:solidFill>
                <a:srgbClr val="FF0000"/>
              </a:solidFill>
            </a:endParaRPr>
          </a:p>
        </p:txBody>
      </p:sp>
    </p:spTree>
    <p:extLst>
      <p:ext uri="{BB962C8B-B14F-4D97-AF65-F5344CB8AC3E}">
        <p14:creationId xmlns:p14="http://schemas.microsoft.com/office/powerpoint/2010/main" val="28005505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571500" indent="-571500">
              <a:buFont typeface="Wingdings" pitchFamily="2" charset="2"/>
              <a:buChar char="Ø"/>
            </a:pPr>
            <a:r>
              <a:rPr lang="ar-SA" b="1" dirty="0" smtClean="0"/>
              <a:t>بيوت الشباب</a:t>
            </a:r>
            <a:endParaRPr lang="ar-SA" b="1" dirty="0"/>
          </a:p>
        </p:txBody>
      </p:sp>
      <p:sp>
        <p:nvSpPr>
          <p:cNvPr id="3" name="عنصر نائب للمحتوى 2"/>
          <p:cNvSpPr>
            <a:spLocks noGrp="1"/>
          </p:cNvSpPr>
          <p:nvPr>
            <p:ph idx="1"/>
          </p:nvPr>
        </p:nvSpPr>
        <p:spPr>
          <a:xfrm>
            <a:off x="899592" y="2119257"/>
            <a:ext cx="7416824" cy="3603812"/>
          </a:xfrm>
        </p:spPr>
        <p:txBody>
          <a:bodyPr>
            <a:normAutofit fontScale="92500"/>
          </a:bodyPr>
          <a:lstStyle/>
          <a:p>
            <a:r>
              <a:rPr lang="ar-SA" b="1" dirty="0" smtClean="0">
                <a:solidFill>
                  <a:srgbClr val="FF0000"/>
                </a:solidFill>
              </a:rPr>
              <a:t>عبارة عن فندق او بناية غرضها ايواء الشباب المحب للسفر والترحال والتعرف على بلدان اكثر وشعوب متعددة لقاء اجر زهيد.</a:t>
            </a:r>
          </a:p>
          <a:p>
            <a:pPr marL="0" indent="0">
              <a:buNone/>
            </a:pPr>
            <a:endParaRPr lang="ar-SA" b="1" dirty="0" smtClean="0">
              <a:solidFill>
                <a:srgbClr val="FF0000"/>
              </a:solidFill>
            </a:endParaRPr>
          </a:p>
          <a:p>
            <a:r>
              <a:rPr lang="ar-SA" b="1" dirty="0" smtClean="0">
                <a:solidFill>
                  <a:srgbClr val="FF0000"/>
                </a:solidFill>
              </a:rPr>
              <a:t>تكون متواضعة في تجهيزاتها ،اذ تحتوي الغرف على ما هو ضروري.</a:t>
            </a:r>
          </a:p>
          <a:p>
            <a:pPr marL="0" indent="0">
              <a:buNone/>
            </a:pPr>
            <a:endParaRPr lang="ar-SA" b="1" dirty="0" smtClean="0">
              <a:solidFill>
                <a:srgbClr val="FF0000"/>
              </a:solidFill>
            </a:endParaRPr>
          </a:p>
          <a:p>
            <a:r>
              <a:rPr lang="ar-SA" b="1" dirty="0" smtClean="0">
                <a:solidFill>
                  <a:srgbClr val="FF0000"/>
                </a:solidFill>
              </a:rPr>
              <a:t>تنتشر في اغلب البلدان الاوربية ،والان انتشرت في الخليج العربي.</a:t>
            </a:r>
          </a:p>
          <a:p>
            <a:pPr marL="0" indent="0">
              <a:buNone/>
            </a:pPr>
            <a:endParaRPr lang="ar-SA" b="1" dirty="0" smtClean="0">
              <a:solidFill>
                <a:srgbClr val="FF0000"/>
              </a:solidFill>
            </a:endParaRPr>
          </a:p>
          <a:p>
            <a:r>
              <a:rPr lang="ar-SA" b="1" dirty="0" smtClean="0">
                <a:solidFill>
                  <a:srgbClr val="FF0000"/>
                </a:solidFill>
              </a:rPr>
              <a:t>بعض الجامعات في العالم تحول اقسامها الداخلية في العطل الصيفية بيوت شباب تأوي الطلبة والشباب من مختلف جنسيات العالم لقاء اجر زهيد.</a:t>
            </a:r>
            <a:endParaRPr lang="ar-SA" b="1" dirty="0">
              <a:solidFill>
                <a:srgbClr val="FF0000"/>
              </a:solidFill>
            </a:endParaRPr>
          </a:p>
        </p:txBody>
      </p:sp>
    </p:spTree>
    <p:extLst>
      <p:ext uri="{BB962C8B-B14F-4D97-AF65-F5344CB8AC3E}">
        <p14:creationId xmlns:p14="http://schemas.microsoft.com/office/powerpoint/2010/main" val="40347753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571500" indent="-571500">
              <a:buFont typeface="Wingdings" pitchFamily="2" charset="2"/>
              <a:buChar char="Ø"/>
            </a:pPr>
            <a:r>
              <a:rPr lang="ar-SA" b="1" dirty="0" smtClean="0"/>
              <a:t>الفنادق العامة</a:t>
            </a:r>
            <a:endParaRPr lang="ar-SA" b="1" dirty="0"/>
          </a:p>
        </p:txBody>
      </p:sp>
      <p:sp>
        <p:nvSpPr>
          <p:cNvPr id="3" name="عنصر نائب للمحتوى 2"/>
          <p:cNvSpPr>
            <a:spLocks noGrp="1"/>
          </p:cNvSpPr>
          <p:nvPr>
            <p:ph idx="1"/>
          </p:nvPr>
        </p:nvSpPr>
        <p:spPr>
          <a:xfrm>
            <a:off x="827584" y="2119257"/>
            <a:ext cx="7488832" cy="3603812"/>
          </a:xfrm>
        </p:spPr>
        <p:txBody>
          <a:bodyPr/>
          <a:lstStyle/>
          <a:p>
            <a:r>
              <a:rPr lang="ar-SA" b="1" dirty="0" smtClean="0">
                <a:solidFill>
                  <a:srgbClr val="FF0000"/>
                </a:solidFill>
              </a:rPr>
              <a:t>يقصد بالفنادق المتحرك أي الفنادق غير الثابتة في مكان معين ولكنها متنقلة ومتحركة ونستطيع ان نقسمها الى </a:t>
            </a:r>
            <a:r>
              <a:rPr lang="ar-SA" b="1" dirty="0" err="1" smtClean="0">
                <a:solidFill>
                  <a:srgbClr val="FF0000"/>
                </a:solidFill>
              </a:rPr>
              <a:t>مايلي</a:t>
            </a:r>
            <a:r>
              <a:rPr lang="ar-SA" b="1" dirty="0" smtClean="0">
                <a:solidFill>
                  <a:srgbClr val="FF0000"/>
                </a:solidFill>
              </a:rPr>
              <a:t> :</a:t>
            </a:r>
          </a:p>
          <a:p>
            <a:pPr>
              <a:buSzPct val="116000"/>
              <a:buFont typeface="Wingdings" pitchFamily="2" charset="2"/>
              <a:buChar char="v"/>
            </a:pPr>
            <a:r>
              <a:rPr lang="ar-SA" sz="3200" b="1" dirty="0" smtClean="0"/>
              <a:t>الفنادق العائمة : </a:t>
            </a:r>
          </a:p>
          <a:p>
            <a:pPr marL="0" indent="0">
              <a:buSzPct val="116000"/>
              <a:buNone/>
            </a:pPr>
            <a:r>
              <a:rPr lang="ar-SA" b="1" dirty="0" smtClean="0">
                <a:solidFill>
                  <a:srgbClr val="FF0000"/>
                </a:solidFill>
              </a:rPr>
              <a:t>يقصد بها السفن الكبيرة التي تجوب البحار والمحيطات وتنقل المسافرين من مدينة الى اخرى او من دولة الى اخرى  ،او الرحلات البحرية</a:t>
            </a:r>
          </a:p>
          <a:p>
            <a:r>
              <a:rPr lang="ar-SA" b="1" dirty="0" smtClean="0">
                <a:solidFill>
                  <a:srgbClr val="FF0000"/>
                </a:solidFill>
              </a:rPr>
              <a:t>اصبحت هذه الفنادق بالانتشار في السنوات الاخيرة وخاصة في الولايات المتحدة الامريكية اذ تستغرق الرحلات من 3- الى 10 ايام وبعض الاحيان شهرين اذا كانت الرحلة حول العالم.</a:t>
            </a:r>
            <a:endParaRPr lang="ar-SA" b="1" dirty="0">
              <a:solidFill>
                <a:srgbClr val="FF0000"/>
              </a:solidFill>
            </a:endParaRPr>
          </a:p>
        </p:txBody>
      </p:sp>
    </p:spTree>
    <p:extLst>
      <p:ext uri="{BB962C8B-B14F-4D97-AF65-F5344CB8AC3E}">
        <p14:creationId xmlns:p14="http://schemas.microsoft.com/office/powerpoint/2010/main" val="4046123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99592" y="908720"/>
            <a:ext cx="7416824" cy="5256584"/>
          </a:xfrm>
        </p:spPr>
        <p:txBody>
          <a:bodyPr/>
          <a:lstStyle/>
          <a:p>
            <a:pPr>
              <a:buFont typeface="Wingdings" pitchFamily="2" charset="2"/>
              <a:buChar char="v"/>
            </a:pPr>
            <a:r>
              <a:rPr lang="ar-SA" sz="3200" b="1" dirty="0" smtClean="0"/>
              <a:t>الفنادق البرية المتحركة: </a:t>
            </a:r>
          </a:p>
          <a:p>
            <a:pPr>
              <a:buFont typeface="Wingdings" pitchFamily="2" charset="2"/>
              <a:buChar char="§"/>
            </a:pPr>
            <a:r>
              <a:rPr lang="ar-SA" dirty="0" smtClean="0"/>
              <a:t>تطلق هذه التسمية على غرف القطارات التي تتوفر فيها غرف نوم وشقق مفروشة حيث تكون هذه الغرف من الدرجة الاولى والثانية.</a:t>
            </a:r>
          </a:p>
          <a:p>
            <a:pPr>
              <a:buFont typeface="Wingdings" pitchFamily="2" charset="2"/>
              <a:buChar char="§"/>
            </a:pPr>
            <a:r>
              <a:rPr lang="ar-SA" dirty="0" smtClean="0"/>
              <a:t>ايضا تطلق التسمية على السيارات السياحية التي تحتوي على غرف نوم مع خدماتها وهذه تنتشري في (</a:t>
            </a:r>
            <a:r>
              <a:rPr lang="ar-SA" dirty="0" err="1" smtClean="0"/>
              <a:t>امريكا،كندا،اوربا</a:t>
            </a:r>
            <a:r>
              <a:rPr lang="ar-SA" dirty="0" smtClean="0"/>
              <a:t>...).</a:t>
            </a:r>
          </a:p>
          <a:p>
            <a:pPr marL="0" indent="0">
              <a:buNone/>
            </a:pPr>
            <a:endParaRPr lang="ar-SA" dirty="0"/>
          </a:p>
          <a:p>
            <a:pPr>
              <a:buFont typeface="Wingdings" pitchFamily="2" charset="2"/>
              <a:buChar char="v"/>
            </a:pPr>
            <a:r>
              <a:rPr lang="ar-SA" sz="2800" b="1" dirty="0" smtClean="0"/>
              <a:t>الفنادق الطائرة :</a:t>
            </a:r>
          </a:p>
          <a:p>
            <a:pPr marL="0" indent="0">
              <a:buNone/>
            </a:pPr>
            <a:r>
              <a:rPr lang="ar-SA" dirty="0" smtClean="0"/>
              <a:t>نقصد بها غرف النوم او الشقق الموجودة على متن الطائرات </a:t>
            </a:r>
            <a:r>
              <a:rPr lang="ar-SA" b="1" dirty="0" smtClean="0">
                <a:solidFill>
                  <a:srgbClr val="FF0000"/>
                </a:solidFill>
              </a:rPr>
              <a:t>هذا النوع من الفنادق قليلة جدا في العالم ؟ لماذا </a:t>
            </a:r>
          </a:p>
          <a:p>
            <a:pPr marL="0" indent="0">
              <a:buNone/>
            </a:pPr>
            <a:r>
              <a:rPr lang="ar-SA" b="1" dirty="0" smtClean="0">
                <a:solidFill>
                  <a:srgbClr val="FF0000"/>
                </a:solidFill>
              </a:rPr>
              <a:t>والسبب في ذلك تكاليف الرحلة جدا مرتفعة قياساً لتكاليف الرحلات على متن الطائرات الاعتيادية الاخرى.</a:t>
            </a:r>
            <a:endParaRPr lang="ar-SA" b="1" dirty="0" smtClean="0"/>
          </a:p>
          <a:p>
            <a:pPr>
              <a:buFont typeface="Wingdings" pitchFamily="2" charset="2"/>
              <a:buChar char="v"/>
            </a:pPr>
            <a:endParaRPr lang="ar-SA" dirty="0" smtClean="0"/>
          </a:p>
          <a:p>
            <a:pPr>
              <a:buFont typeface="Wingdings" pitchFamily="2" charset="2"/>
              <a:buChar char="§"/>
            </a:pPr>
            <a:endParaRPr lang="ar-SA" dirty="0" smtClean="0"/>
          </a:p>
          <a:p>
            <a:pPr marL="0" indent="0">
              <a:buNone/>
            </a:pPr>
            <a:endParaRPr lang="ar-SA" dirty="0"/>
          </a:p>
        </p:txBody>
      </p:sp>
    </p:spTree>
    <p:extLst>
      <p:ext uri="{BB962C8B-B14F-4D97-AF65-F5344CB8AC3E}">
        <p14:creationId xmlns:p14="http://schemas.microsoft.com/office/powerpoint/2010/main" val="22262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1000"/>
                                        <p:tgtEl>
                                          <p:spTgt spid="3">
                                            <p:txEl>
                                              <p:pRg st="6" end="6"/>
                                            </p:txEl>
                                          </p:spTgt>
                                        </p:tgtEl>
                                      </p:cBhvr>
                                    </p:animEffect>
                                    <p:anim calcmode="lin" valueType="num">
                                      <p:cBhvr>
                                        <p:cTn id="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5023" y="817583"/>
            <a:ext cx="6965245" cy="883226"/>
          </a:xfrm>
        </p:spPr>
        <p:txBody>
          <a:bodyPr/>
          <a:lstStyle/>
          <a:p>
            <a:pPr marL="571500" indent="-571500">
              <a:buFont typeface="Wingdings" pitchFamily="2" charset="2"/>
              <a:buChar char="Ø"/>
            </a:pPr>
            <a:r>
              <a:rPr lang="ar-SA" b="1" dirty="0" smtClean="0"/>
              <a:t>الفنادق العلاجية</a:t>
            </a:r>
            <a:endParaRPr lang="ar-SA" b="1" dirty="0"/>
          </a:p>
        </p:txBody>
      </p:sp>
      <p:sp>
        <p:nvSpPr>
          <p:cNvPr id="3" name="عنصر نائب للمحتوى 2"/>
          <p:cNvSpPr>
            <a:spLocks noGrp="1"/>
          </p:cNvSpPr>
          <p:nvPr>
            <p:ph idx="1"/>
          </p:nvPr>
        </p:nvSpPr>
        <p:spPr>
          <a:xfrm>
            <a:off x="971600" y="2119256"/>
            <a:ext cx="7272808" cy="3974039"/>
          </a:xfrm>
        </p:spPr>
        <p:txBody>
          <a:bodyPr/>
          <a:lstStyle/>
          <a:p>
            <a:r>
              <a:rPr lang="ar-SA" b="1" dirty="0" smtClean="0">
                <a:solidFill>
                  <a:srgbClr val="FF0000"/>
                </a:solidFill>
              </a:rPr>
              <a:t>تقع هذه الفنادق بجوار المصادر الطبيعية التي تمتاز بالهواء الجاف او بقرب الينابيع او المياه الكبريتية او الاماكن التي تتوفر فيها الرمال الناعمة . </a:t>
            </a:r>
          </a:p>
          <a:p>
            <a:r>
              <a:rPr lang="ar-SA" b="1" dirty="0" smtClean="0">
                <a:solidFill>
                  <a:srgbClr val="FF0000"/>
                </a:solidFill>
              </a:rPr>
              <a:t>هذا النوع من الفنادق يكون مجهز بكافة انواع التسهيلات السياحية  التي يحتاجها المريض او الشخص العادي مثل قاعات العلاج الطبيعي وحمامات الساونا واحواض المياه المعدنية والكبريتية واطباء متخصصون بالعلاج الطبيعي مع توفر المطاعم والغذاء المناسب.</a:t>
            </a:r>
          </a:p>
          <a:p>
            <a:pPr marL="0" indent="0">
              <a:buNone/>
            </a:pPr>
            <a:endParaRPr lang="ar-SA" dirty="0"/>
          </a:p>
        </p:txBody>
      </p:sp>
    </p:spTree>
    <p:extLst>
      <p:ext uri="{BB962C8B-B14F-4D97-AF65-F5344CB8AC3E}">
        <p14:creationId xmlns:p14="http://schemas.microsoft.com/office/powerpoint/2010/main" val="2648934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571500" indent="-571500">
              <a:buFont typeface="Wingdings" pitchFamily="2" charset="2"/>
              <a:buChar char="Ø"/>
            </a:pPr>
            <a:r>
              <a:rPr lang="ar-SA" b="1" dirty="0" smtClean="0"/>
              <a:t>الفنادق الرياضية</a:t>
            </a:r>
            <a:endParaRPr lang="ar-SA" b="1" dirty="0"/>
          </a:p>
        </p:txBody>
      </p:sp>
      <p:sp>
        <p:nvSpPr>
          <p:cNvPr id="3" name="عنصر نائب للمحتوى 2"/>
          <p:cNvSpPr>
            <a:spLocks noGrp="1"/>
          </p:cNvSpPr>
          <p:nvPr>
            <p:ph idx="1"/>
          </p:nvPr>
        </p:nvSpPr>
        <p:spPr/>
        <p:txBody>
          <a:bodyPr/>
          <a:lstStyle/>
          <a:p>
            <a:r>
              <a:rPr lang="ar-SA" sz="3200" b="1" dirty="0" smtClean="0"/>
              <a:t>تنتشر في المدن التي تحتوي على ملاعب رياضية ومدن اولمبية مثل امريكا واسبانيا وكوريا...الخ </a:t>
            </a:r>
          </a:p>
          <a:p>
            <a:r>
              <a:rPr lang="ar-SA" sz="3200" b="1" dirty="0" smtClean="0"/>
              <a:t>تعمل في موسم واحد وحسب البطولات .</a:t>
            </a:r>
          </a:p>
          <a:p>
            <a:r>
              <a:rPr lang="ar-SA" sz="3200" b="1" dirty="0" smtClean="0"/>
              <a:t>ايضا توجد بالقرب من المناطق المغطاة بالثلوج .</a:t>
            </a:r>
          </a:p>
          <a:p>
            <a:pPr marL="0" indent="0">
              <a:buNone/>
            </a:pPr>
            <a:endParaRPr lang="ar-SA" dirty="0"/>
          </a:p>
        </p:txBody>
      </p:sp>
    </p:spTree>
    <p:extLst>
      <p:ext uri="{BB962C8B-B14F-4D97-AF65-F5344CB8AC3E}">
        <p14:creationId xmlns:p14="http://schemas.microsoft.com/office/powerpoint/2010/main" val="35644260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5023" y="817583"/>
            <a:ext cx="6965245" cy="811218"/>
          </a:xfrm>
        </p:spPr>
        <p:txBody>
          <a:bodyPr/>
          <a:lstStyle/>
          <a:p>
            <a:pPr marL="571500" indent="-571500">
              <a:buFont typeface="Wingdings" pitchFamily="2" charset="2"/>
              <a:buChar char="Ø"/>
            </a:pPr>
            <a:r>
              <a:rPr lang="ar-SA" b="1" dirty="0" smtClean="0"/>
              <a:t>الفنادق المؤقتة(المخيمات)</a:t>
            </a:r>
            <a:endParaRPr lang="ar-SA" b="1" dirty="0"/>
          </a:p>
        </p:txBody>
      </p:sp>
      <p:sp>
        <p:nvSpPr>
          <p:cNvPr id="3" name="عنصر نائب للمحتوى 2"/>
          <p:cNvSpPr>
            <a:spLocks noGrp="1"/>
          </p:cNvSpPr>
          <p:nvPr>
            <p:ph idx="1"/>
          </p:nvPr>
        </p:nvSpPr>
        <p:spPr>
          <a:xfrm>
            <a:off x="899592" y="1700808"/>
            <a:ext cx="7416824" cy="4392488"/>
          </a:xfrm>
        </p:spPr>
        <p:txBody>
          <a:bodyPr/>
          <a:lstStyle/>
          <a:p>
            <a:r>
              <a:rPr lang="ar-SA" b="1" dirty="0" smtClean="0">
                <a:solidFill>
                  <a:srgbClr val="FF0000"/>
                </a:solidFill>
              </a:rPr>
              <a:t>تنشأ في الاماكن الجبلية او الساحلية او الشواطئ .</a:t>
            </a:r>
          </a:p>
          <a:p>
            <a:r>
              <a:rPr lang="ar-SA" b="1" dirty="0" smtClean="0">
                <a:solidFill>
                  <a:srgbClr val="FF0000"/>
                </a:solidFill>
              </a:rPr>
              <a:t>تجهز بكافة التجهيزات الضرورية </a:t>
            </a:r>
            <a:r>
              <a:rPr lang="ar-SA" b="1" dirty="0" err="1" smtClean="0">
                <a:solidFill>
                  <a:srgbClr val="FF0000"/>
                </a:solidFill>
              </a:rPr>
              <a:t>للاقامة</a:t>
            </a:r>
            <a:r>
              <a:rPr lang="ar-SA" b="1" dirty="0" smtClean="0">
                <a:solidFill>
                  <a:srgbClr val="FF0000"/>
                </a:solidFill>
              </a:rPr>
              <a:t> .</a:t>
            </a:r>
          </a:p>
          <a:p>
            <a:r>
              <a:rPr lang="ar-SA" b="1" dirty="0" smtClean="0">
                <a:solidFill>
                  <a:srgbClr val="FF0000"/>
                </a:solidFill>
              </a:rPr>
              <a:t>خير مثال للمخيمات هي مخيمات الكشافة</a:t>
            </a:r>
          </a:p>
          <a:p>
            <a:r>
              <a:rPr lang="ar-SA" sz="2800" b="1" dirty="0" smtClean="0"/>
              <a:t>من مواصفاتها </a:t>
            </a:r>
            <a:r>
              <a:rPr lang="ar-SA" dirty="0" smtClean="0"/>
              <a:t>:</a:t>
            </a:r>
            <a:r>
              <a:rPr lang="ar-SA" b="1" dirty="0" smtClean="0">
                <a:solidFill>
                  <a:srgbClr val="FF0000"/>
                </a:solidFill>
              </a:rPr>
              <a:t>ماهي مواصفات المخيمات ؟؟؟؟</a:t>
            </a:r>
          </a:p>
          <a:p>
            <a:pPr marL="0" indent="0">
              <a:buNone/>
            </a:pPr>
            <a:r>
              <a:rPr lang="ar-SA" b="1" dirty="0" smtClean="0">
                <a:solidFill>
                  <a:srgbClr val="FF0000"/>
                </a:solidFill>
              </a:rPr>
              <a:t>ارضها مستوية، التربة التي تنصب بها المخيمات قابلة لتصريف مياه الامطار، يجب ان تكون المنطقة المحاطة بها نظيفة بيئياً، يجب ان يكون الموقع محاط بعناصر طبيعية او مثلا وادي.</a:t>
            </a:r>
            <a:endParaRPr lang="ar-SA" b="1" dirty="0">
              <a:solidFill>
                <a:srgbClr val="FF0000"/>
              </a:solidFill>
            </a:endParaRPr>
          </a:p>
        </p:txBody>
      </p:sp>
    </p:spTree>
    <p:extLst>
      <p:ext uri="{BB962C8B-B14F-4D97-AF65-F5344CB8AC3E}">
        <p14:creationId xmlns:p14="http://schemas.microsoft.com/office/powerpoint/2010/main" val="3864921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571500" indent="-571500">
              <a:buFont typeface="Wingdings" pitchFamily="2" charset="2"/>
              <a:buChar char="Ø"/>
            </a:pPr>
            <a:r>
              <a:rPr lang="ar-SA" b="1" dirty="0" smtClean="0"/>
              <a:t>فنادق المؤتمرات</a:t>
            </a:r>
            <a:endParaRPr lang="ar-SA" b="1" dirty="0"/>
          </a:p>
        </p:txBody>
      </p:sp>
      <p:sp>
        <p:nvSpPr>
          <p:cNvPr id="3" name="عنصر نائب للمحتوى 2"/>
          <p:cNvSpPr>
            <a:spLocks noGrp="1"/>
          </p:cNvSpPr>
          <p:nvPr>
            <p:ph idx="1"/>
          </p:nvPr>
        </p:nvSpPr>
        <p:spPr>
          <a:xfrm>
            <a:off x="899592" y="2420888"/>
            <a:ext cx="7344816" cy="3302181"/>
          </a:xfrm>
        </p:spPr>
        <p:txBody>
          <a:bodyPr/>
          <a:lstStyle/>
          <a:p>
            <a:r>
              <a:rPr lang="ar-SA" b="1" dirty="0" smtClean="0">
                <a:solidFill>
                  <a:srgbClr val="FF0000"/>
                </a:solidFill>
              </a:rPr>
              <a:t>تصمم هذه الفنادق لاستيعاب المؤتمرات الضخمة.</a:t>
            </a:r>
          </a:p>
          <a:p>
            <a:r>
              <a:rPr lang="ar-SA" b="1" dirty="0" smtClean="0">
                <a:solidFill>
                  <a:srgbClr val="FF0000"/>
                </a:solidFill>
              </a:rPr>
              <a:t>يصل عدد غرفها الى 2000 غرفة </a:t>
            </a:r>
          </a:p>
          <a:p>
            <a:r>
              <a:rPr lang="ar-SA" b="1" dirty="0" smtClean="0">
                <a:solidFill>
                  <a:srgbClr val="FF0000"/>
                </a:solidFill>
              </a:rPr>
              <a:t>قاعات الاجتماعات و المؤتمرات واسعة وكبيرة جداً ومجهزة بكافة وسائل الخدمات (</a:t>
            </a:r>
            <a:r>
              <a:rPr lang="ar-SA" b="1" dirty="0" err="1" smtClean="0">
                <a:solidFill>
                  <a:srgbClr val="FF0000"/>
                </a:solidFill>
              </a:rPr>
              <a:t>ترجمة،صوت</a:t>
            </a:r>
            <a:r>
              <a:rPr lang="ar-SA" b="1" dirty="0" smtClean="0">
                <a:solidFill>
                  <a:srgbClr val="FF0000"/>
                </a:solidFill>
              </a:rPr>
              <a:t>، غرف تصوير...)</a:t>
            </a:r>
          </a:p>
        </p:txBody>
      </p:sp>
    </p:spTree>
    <p:extLst>
      <p:ext uri="{BB962C8B-B14F-4D97-AF65-F5344CB8AC3E}">
        <p14:creationId xmlns:p14="http://schemas.microsoft.com/office/powerpoint/2010/main" val="21807417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326359887"/>
              </p:ext>
            </p:extLst>
          </p:nvPr>
        </p:nvGraphicFramePr>
        <p:xfrm>
          <a:off x="755576" y="620688"/>
          <a:ext cx="7560839" cy="56783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362108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5023" y="817583"/>
            <a:ext cx="6965245" cy="811218"/>
          </a:xfrm>
        </p:spPr>
        <p:txBody>
          <a:bodyPr/>
          <a:lstStyle/>
          <a:p>
            <a:pPr marL="571500" indent="-571500">
              <a:buFont typeface="Wingdings" pitchFamily="2" charset="2"/>
              <a:buChar char="Ø"/>
            </a:pPr>
            <a:r>
              <a:rPr lang="ar-SA" b="1" dirty="0" smtClean="0"/>
              <a:t>فنادق الاجنحة</a:t>
            </a:r>
            <a:endParaRPr lang="ar-SA" b="1" dirty="0"/>
          </a:p>
        </p:txBody>
      </p:sp>
      <p:sp>
        <p:nvSpPr>
          <p:cNvPr id="3" name="عنصر نائب للمحتوى 2"/>
          <p:cNvSpPr>
            <a:spLocks noGrp="1"/>
          </p:cNvSpPr>
          <p:nvPr>
            <p:ph idx="1"/>
          </p:nvPr>
        </p:nvSpPr>
        <p:spPr>
          <a:xfrm>
            <a:off x="899592" y="2636912"/>
            <a:ext cx="7344816" cy="2592288"/>
          </a:xfrm>
        </p:spPr>
        <p:txBody>
          <a:bodyPr/>
          <a:lstStyle/>
          <a:p>
            <a:pPr algn="just"/>
            <a:r>
              <a:rPr lang="ar-SA" b="1" dirty="0" smtClean="0">
                <a:solidFill>
                  <a:srgbClr val="FF0000"/>
                </a:solidFill>
              </a:rPr>
              <a:t>هذه الفنادق تكون مناسبة </a:t>
            </a:r>
            <a:r>
              <a:rPr lang="ar-SA" b="1" dirty="0" err="1" smtClean="0">
                <a:solidFill>
                  <a:srgbClr val="FF0000"/>
                </a:solidFill>
              </a:rPr>
              <a:t>للاسر</a:t>
            </a:r>
            <a:r>
              <a:rPr lang="ar-SA" b="1" dirty="0" smtClean="0">
                <a:solidFill>
                  <a:srgbClr val="FF0000"/>
                </a:solidFill>
              </a:rPr>
              <a:t> الكبيرة ويكون سعرها مناسب </a:t>
            </a:r>
          </a:p>
          <a:p>
            <a:pPr algn="just"/>
            <a:r>
              <a:rPr lang="ar-SA" b="1" dirty="0" smtClean="0">
                <a:solidFill>
                  <a:srgbClr val="FF0000"/>
                </a:solidFill>
              </a:rPr>
              <a:t>تحتوي على خدمات عديدة من غرف نوم وحمامات سباحة ومطبخ صغير وصالون لاستقبال الضيوف وخدمات التدبير الفندقي والغسيل والكي....الخ.</a:t>
            </a:r>
          </a:p>
          <a:p>
            <a:pPr marL="0" indent="0" algn="just">
              <a:buNone/>
            </a:pPr>
            <a:endParaRPr lang="ar-SA" b="1" dirty="0">
              <a:solidFill>
                <a:srgbClr val="FF0000"/>
              </a:solidFill>
            </a:endParaRPr>
          </a:p>
        </p:txBody>
      </p:sp>
    </p:spTree>
    <p:extLst>
      <p:ext uri="{BB962C8B-B14F-4D97-AF65-F5344CB8AC3E}">
        <p14:creationId xmlns:p14="http://schemas.microsoft.com/office/powerpoint/2010/main" val="26862197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5023" y="817583"/>
            <a:ext cx="6965245" cy="811218"/>
          </a:xfrm>
        </p:spPr>
        <p:txBody>
          <a:bodyPr/>
          <a:lstStyle/>
          <a:p>
            <a:pPr marL="571500" indent="-571500">
              <a:buFont typeface="Wingdings" pitchFamily="2" charset="2"/>
              <a:buChar char="Ø"/>
            </a:pPr>
            <a:r>
              <a:rPr lang="ar-SA" b="1" dirty="0" smtClean="0"/>
              <a:t>الفنادق الخضراء</a:t>
            </a:r>
            <a:endParaRPr lang="ar-SA" b="1" dirty="0"/>
          </a:p>
        </p:txBody>
      </p:sp>
      <p:sp>
        <p:nvSpPr>
          <p:cNvPr id="3" name="عنصر نائب للمحتوى 2"/>
          <p:cNvSpPr>
            <a:spLocks noGrp="1"/>
          </p:cNvSpPr>
          <p:nvPr>
            <p:ph idx="1"/>
          </p:nvPr>
        </p:nvSpPr>
        <p:spPr>
          <a:xfrm>
            <a:off x="899592" y="1700808"/>
            <a:ext cx="7344816" cy="4464496"/>
          </a:xfrm>
        </p:spPr>
        <p:txBody>
          <a:bodyPr>
            <a:normAutofit lnSpcReduction="10000"/>
          </a:bodyPr>
          <a:lstStyle/>
          <a:p>
            <a:r>
              <a:rPr lang="ar-SA" b="1" dirty="0" smtClean="0">
                <a:solidFill>
                  <a:srgbClr val="FF0000"/>
                </a:solidFill>
              </a:rPr>
              <a:t>تهتم هذه الفنادق بالبيئة وتستخدم الطاقة الشمسية بدلا من الملوثات الاخرى .</a:t>
            </a:r>
          </a:p>
          <a:p>
            <a:r>
              <a:rPr lang="ar-SA" sz="2800" b="1" dirty="0" smtClean="0"/>
              <a:t>ماهي اهم الشروط التي تراعيها الفنادق الخضراء:</a:t>
            </a:r>
          </a:p>
          <a:p>
            <a:pPr>
              <a:buFont typeface="Courier New" pitchFamily="49" charset="0"/>
              <a:buChar char="o"/>
            </a:pPr>
            <a:r>
              <a:rPr lang="ar-SA" b="1" dirty="0" smtClean="0">
                <a:solidFill>
                  <a:srgbClr val="FF0000"/>
                </a:solidFill>
              </a:rPr>
              <a:t>عدم التدخل في تغيير الشواطئ الطبيعية هندسياً.</a:t>
            </a:r>
          </a:p>
          <a:p>
            <a:pPr>
              <a:buFont typeface="Courier New" pitchFamily="49" charset="0"/>
              <a:buChar char="o"/>
            </a:pPr>
            <a:r>
              <a:rPr lang="ar-SA" b="1" dirty="0" smtClean="0">
                <a:solidFill>
                  <a:srgbClr val="FF0000"/>
                </a:solidFill>
              </a:rPr>
              <a:t>عدم وجود حيوانات على الشاطئ </a:t>
            </a:r>
            <a:r>
              <a:rPr lang="ar-SA" b="1" dirty="0" err="1" smtClean="0">
                <a:solidFill>
                  <a:srgbClr val="FF0000"/>
                </a:solidFill>
              </a:rPr>
              <a:t>لانها</a:t>
            </a:r>
            <a:r>
              <a:rPr lang="ar-SA" b="1" dirty="0" smtClean="0">
                <a:solidFill>
                  <a:srgbClr val="FF0000"/>
                </a:solidFill>
              </a:rPr>
              <a:t> تسبب امراض وتخلف فضلات وتلوث البيئة.</a:t>
            </a:r>
          </a:p>
          <a:p>
            <a:pPr>
              <a:buFont typeface="Courier New" pitchFamily="49" charset="0"/>
              <a:buChar char="o"/>
            </a:pPr>
            <a:r>
              <a:rPr lang="ar-SA" b="1" dirty="0" smtClean="0">
                <a:solidFill>
                  <a:srgbClr val="FF0000"/>
                </a:solidFill>
              </a:rPr>
              <a:t>عدم استخدام تكنول</a:t>
            </a:r>
            <a:r>
              <a:rPr lang="ar-SA" b="1" dirty="0">
                <a:solidFill>
                  <a:srgbClr val="FF0000"/>
                </a:solidFill>
              </a:rPr>
              <a:t>وجيا مضر </a:t>
            </a:r>
            <a:r>
              <a:rPr lang="ar-SA" b="1" dirty="0" smtClean="0">
                <a:solidFill>
                  <a:srgbClr val="FF0000"/>
                </a:solidFill>
              </a:rPr>
              <a:t>بالبيئة التي تستخدم للترفيه مثلا (الدراجات النارية )</a:t>
            </a:r>
          </a:p>
          <a:p>
            <a:pPr>
              <a:buFont typeface="Courier New" pitchFamily="49" charset="0"/>
              <a:buChar char="o"/>
            </a:pPr>
            <a:r>
              <a:rPr lang="ar-SA" b="1" dirty="0" smtClean="0">
                <a:solidFill>
                  <a:srgbClr val="FF0000"/>
                </a:solidFill>
              </a:rPr>
              <a:t>تخصيص ممرات واماكن لذوي الاحتياجات الخاصة.</a:t>
            </a:r>
          </a:p>
          <a:p>
            <a:pPr>
              <a:buFont typeface="Courier New" pitchFamily="49" charset="0"/>
              <a:buChar char="o"/>
            </a:pPr>
            <a:r>
              <a:rPr lang="ar-SA" b="1" dirty="0" smtClean="0">
                <a:solidFill>
                  <a:srgbClr val="FF0000"/>
                </a:solidFill>
              </a:rPr>
              <a:t>ان تبنى بمواد طبيعية غير الاسمنت ولا يستخدم فيها اجهزة التبريد والاعتماد فقط على التهوية الطبيعية.</a:t>
            </a:r>
          </a:p>
          <a:p>
            <a:pPr marL="0" indent="0">
              <a:buNone/>
            </a:pPr>
            <a:endParaRPr lang="ar-SA" dirty="0"/>
          </a:p>
        </p:txBody>
      </p:sp>
    </p:spTree>
    <p:extLst>
      <p:ext uri="{BB962C8B-B14F-4D97-AF65-F5344CB8AC3E}">
        <p14:creationId xmlns:p14="http://schemas.microsoft.com/office/powerpoint/2010/main" val="36932673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5023" y="817582"/>
            <a:ext cx="6965245" cy="883225"/>
          </a:xfrm>
        </p:spPr>
        <p:txBody>
          <a:bodyPr>
            <a:normAutofit/>
          </a:bodyPr>
          <a:lstStyle/>
          <a:p>
            <a:pPr marL="571500" indent="-571500">
              <a:buFont typeface="Wingdings" pitchFamily="2" charset="2"/>
              <a:buChar char="Ø"/>
            </a:pPr>
            <a:r>
              <a:rPr lang="ar-SA" b="1" dirty="0" smtClean="0"/>
              <a:t>فنادق العائلة</a:t>
            </a:r>
            <a:endParaRPr lang="ar-SA" b="1" dirty="0"/>
          </a:p>
        </p:txBody>
      </p:sp>
      <p:sp>
        <p:nvSpPr>
          <p:cNvPr id="3" name="عنصر نائب للمحتوى 2"/>
          <p:cNvSpPr>
            <a:spLocks noGrp="1"/>
          </p:cNvSpPr>
          <p:nvPr>
            <p:ph idx="1"/>
          </p:nvPr>
        </p:nvSpPr>
        <p:spPr>
          <a:xfrm>
            <a:off x="899592" y="1772816"/>
            <a:ext cx="7416824" cy="4320480"/>
          </a:xfrm>
        </p:spPr>
        <p:txBody>
          <a:bodyPr>
            <a:normAutofit/>
          </a:bodyPr>
          <a:lstStyle/>
          <a:p>
            <a:pPr algn="just"/>
            <a:r>
              <a:rPr lang="ar-SA" sz="3600" b="1" dirty="0" smtClean="0">
                <a:solidFill>
                  <a:srgbClr val="FF0000"/>
                </a:solidFill>
              </a:rPr>
              <a:t>وهي فنادق صغيرة تشبه المنزل العائلي اذ يتولى ادارتها صاحب المنزل وزوجته ويساعدهم في الخدمات الفندقية بقية افراد الاسرة وتقدم هذه الفنادق وجبات بسيطة وخفيفة</a:t>
            </a:r>
            <a:r>
              <a:rPr lang="ar-SA" sz="3600" dirty="0" smtClean="0"/>
              <a:t>.</a:t>
            </a:r>
            <a:endParaRPr lang="ar-SA" sz="3600" dirty="0"/>
          </a:p>
        </p:txBody>
      </p:sp>
    </p:spTree>
    <p:extLst>
      <p:ext uri="{BB962C8B-B14F-4D97-AF65-F5344CB8AC3E}">
        <p14:creationId xmlns:p14="http://schemas.microsoft.com/office/powerpoint/2010/main" val="38096383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
            </a:r>
            <a:br>
              <a:rPr lang="ar-SA" dirty="0" smtClean="0"/>
            </a:br>
            <a:r>
              <a:rPr lang="ar-SA" b="1" dirty="0" smtClean="0"/>
              <a:t>رابعاً</a:t>
            </a:r>
            <a:r>
              <a:rPr lang="ar-SA" b="1" dirty="0"/>
              <a:t>: تقسيم الفنادق من حيث النجوم</a:t>
            </a:r>
            <a:r>
              <a:rPr lang="ar-SA" dirty="0"/>
              <a:t/>
            </a:r>
            <a:br>
              <a:rPr lang="ar-SA" dirty="0"/>
            </a:br>
            <a:r>
              <a:rPr lang="ar-SA" dirty="0"/>
              <a:t/>
            </a:r>
            <a:br>
              <a:rPr lang="ar-SA" dirty="0"/>
            </a:br>
            <a:endParaRPr lang="ar-SA" dirty="0"/>
          </a:p>
        </p:txBody>
      </p:sp>
      <p:sp>
        <p:nvSpPr>
          <p:cNvPr id="3" name="عنصر نائب للمحتوى 2"/>
          <p:cNvSpPr>
            <a:spLocks noGrp="1"/>
          </p:cNvSpPr>
          <p:nvPr>
            <p:ph idx="1"/>
          </p:nvPr>
        </p:nvSpPr>
        <p:spPr>
          <a:xfrm>
            <a:off x="827584" y="1700808"/>
            <a:ext cx="7488832" cy="4022261"/>
          </a:xfrm>
        </p:spPr>
        <p:txBody>
          <a:bodyPr/>
          <a:lstStyle/>
          <a:p>
            <a:r>
              <a:rPr lang="ar-SA" b="1" dirty="0" smtClean="0">
                <a:solidFill>
                  <a:srgbClr val="FF0000"/>
                </a:solidFill>
              </a:rPr>
              <a:t>تقسم الفنادق من حيث النجوم على نفس الطريقة  التي تقسم بها من حيث الدرجات .</a:t>
            </a:r>
          </a:p>
          <a:p>
            <a:r>
              <a:rPr lang="ar-SA" b="1" dirty="0" smtClean="0"/>
              <a:t>فكلما زادت عدد النجوم زادت الخدمات واسعارها والعكس صحيح.</a:t>
            </a:r>
          </a:p>
          <a:p>
            <a:pPr marL="0" indent="0">
              <a:buNone/>
            </a:pPr>
            <a:r>
              <a:rPr lang="ar-SA" b="1" dirty="0" smtClean="0"/>
              <a:t>تقسم الفنادق كالاتي:</a:t>
            </a:r>
          </a:p>
          <a:p>
            <a:pPr>
              <a:buFont typeface="Wingdings" pitchFamily="2" charset="2"/>
              <a:buChar char="ü"/>
            </a:pPr>
            <a:r>
              <a:rPr lang="ar-SA" sz="3200" b="1" dirty="0" smtClean="0">
                <a:solidFill>
                  <a:srgbClr val="FF0000"/>
                </a:solidFill>
              </a:rPr>
              <a:t>فنادق ذات خمس نجوم :</a:t>
            </a:r>
          </a:p>
          <a:p>
            <a:pPr marL="0" indent="0">
              <a:buNone/>
            </a:pPr>
            <a:r>
              <a:rPr lang="ar-SA" b="1" dirty="0" smtClean="0"/>
              <a:t>هذا النوع هو افضل انواع الفنادق حيث يقدم خدمات متكاملة للضيوف وبأسعار مرتفعة تتناسب مع حجم الخدمة المقدمة .</a:t>
            </a:r>
          </a:p>
          <a:p>
            <a:pPr>
              <a:buFont typeface="Wingdings" pitchFamily="2" charset="2"/>
              <a:buChar char="ü"/>
            </a:pPr>
            <a:endParaRPr lang="ar-SA" b="1" dirty="0" smtClean="0"/>
          </a:p>
          <a:p>
            <a:pPr marL="0" indent="0">
              <a:buNone/>
            </a:pPr>
            <a:endParaRPr lang="ar-SA" dirty="0"/>
          </a:p>
        </p:txBody>
      </p:sp>
    </p:spTree>
    <p:extLst>
      <p:ext uri="{BB962C8B-B14F-4D97-AF65-F5344CB8AC3E}">
        <p14:creationId xmlns:p14="http://schemas.microsoft.com/office/powerpoint/2010/main" val="38857382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99592" y="692696"/>
            <a:ext cx="7416824" cy="5472608"/>
          </a:xfrm>
        </p:spPr>
        <p:txBody>
          <a:bodyPr/>
          <a:lstStyle/>
          <a:p>
            <a:pPr>
              <a:buFont typeface="Wingdings" pitchFamily="2" charset="2"/>
              <a:buChar char="ü"/>
            </a:pPr>
            <a:r>
              <a:rPr lang="ar-SA" dirty="0" smtClean="0"/>
              <a:t>فنادق ذات اربعة نجوم :</a:t>
            </a:r>
          </a:p>
          <a:p>
            <a:pPr marL="0" indent="0">
              <a:buNone/>
            </a:pPr>
            <a:r>
              <a:rPr lang="ar-SA" dirty="0" smtClean="0"/>
              <a:t>مستوى خدماتها واسعارها اقل من </a:t>
            </a:r>
            <a:r>
              <a:rPr lang="ar-SA" dirty="0" err="1" smtClean="0"/>
              <a:t>فنادة</a:t>
            </a:r>
            <a:r>
              <a:rPr lang="ar-SA" dirty="0" smtClean="0"/>
              <a:t> الخمس نجوم .</a:t>
            </a:r>
          </a:p>
          <a:p>
            <a:pPr>
              <a:buFont typeface="Wingdings" pitchFamily="2" charset="2"/>
              <a:buChar char="ü"/>
            </a:pPr>
            <a:r>
              <a:rPr lang="ar-SA" dirty="0" smtClean="0"/>
              <a:t>فنادق ذات ثلاثة نجوم :</a:t>
            </a:r>
          </a:p>
          <a:p>
            <a:pPr marL="0" indent="0">
              <a:buNone/>
            </a:pPr>
            <a:r>
              <a:rPr lang="ar-SA" dirty="0" smtClean="0"/>
              <a:t>مستوى الخدمة فيها محدود نسبياً ،حيث يقل عدد الغرف والخدمات المقدمة .</a:t>
            </a:r>
          </a:p>
          <a:p>
            <a:pPr>
              <a:buFont typeface="Wingdings" pitchFamily="2" charset="2"/>
              <a:buChar char="ü"/>
            </a:pPr>
            <a:r>
              <a:rPr lang="ar-SA" dirty="0" smtClean="0"/>
              <a:t>فنادق ذات نجمتين :</a:t>
            </a:r>
          </a:p>
          <a:p>
            <a:pPr marL="0" indent="0">
              <a:buNone/>
            </a:pPr>
            <a:r>
              <a:rPr lang="ar-SA" dirty="0" smtClean="0"/>
              <a:t>هذه الفنادق تكون صغيرة ولا يقدم بها أي خدمات ،فقط خدمات الايواء (تأجير الغرف) لا يوجد فيها حمام مستقل وانما يكون عادة </a:t>
            </a:r>
            <a:r>
              <a:rPr lang="ar-SA" dirty="0" err="1" smtClean="0"/>
              <a:t>لاربع</a:t>
            </a:r>
            <a:r>
              <a:rPr lang="ar-SA" dirty="0" smtClean="0"/>
              <a:t> غرف ولا يوجد بها مطاعم .</a:t>
            </a:r>
          </a:p>
          <a:p>
            <a:pPr>
              <a:buFont typeface="Wingdings" pitchFamily="2" charset="2"/>
              <a:buChar char="ü"/>
            </a:pPr>
            <a:r>
              <a:rPr lang="ar-SA" dirty="0" smtClean="0"/>
              <a:t>فنادق ذات النجمة الواحدة :</a:t>
            </a:r>
          </a:p>
          <a:p>
            <a:pPr marL="0" indent="0">
              <a:buNone/>
            </a:pPr>
            <a:r>
              <a:rPr lang="ar-SA" dirty="0" smtClean="0"/>
              <a:t>يكون جدا متواضع </a:t>
            </a:r>
            <a:r>
              <a:rPr lang="ar-SA" dirty="0" err="1" smtClean="0"/>
              <a:t>بالنسة</a:t>
            </a:r>
            <a:r>
              <a:rPr lang="ar-SA" dirty="0" smtClean="0"/>
              <a:t> لغرفها وخدماتها واسعارها.</a:t>
            </a:r>
            <a:endParaRPr lang="ar-SA" dirty="0"/>
          </a:p>
        </p:txBody>
      </p:sp>
    </p:spTree>
    <p:extLst>
      <p:ext uri="{BB962C8B-B14F-4D97-AF65-F5344CB8AC3E}">
        <p14:creationId xmlns:p14="http://schemas.microsoft.com/office/powerpoint/2010/main" val="5017819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خامساً: تقسيم الفنادق من حيث الاسعار</a:t>
            </a:r>
          </a:p>
        </p:txBody>
      </p:sp>
      <p:sp>
        <p:nvSpPr>
          <p:cNvPr id="3" name="عنصر نائب للمحتوى 2"/>
          <p:cNvSpPr>
            <a:spLocks noGrp="1"/>
          </p:cNvSpPr>
          <p:nvPr>
            <p:ph idx="1"/>
          </p:nvPr>
        </p:nvSpPr>
        <p:spPr>
          <a:xfrm>
            <a:off x="755576" y="2119257"/>
            <a:ext cx="7632848" cy="3603812"/>
          </a:xfrm>
        </p:spPr>
        <p:txBody>
          <a:bodyPr>
            <a:normAutofit/>
          </a:bodyPr>
          <a:lstStyle/>
          <a:p>
            <a:r>
              <a:rPr lang="ar-SA" sz="2800" b="1" dirty="0" smtClean="0">
                <a:solidFill>
                  <a:srgbClr val="FF0000"/>
                </a:solidFill>
              </a:rPr>
              <a:t>تقسم هذه الفنادق وفقا </a:t>
            </a:r>
            <a:r>
              <a:rPr lang="ar-SA" sz="2800" b="1" dirty="0" err="1" smtClean="0">
                <a:solidFill>
                  <a:srgbClr val="FF0000"/>
                </a:solidFill>
              </a:rPr>
              <a:t>للاسعار</a:t>
            </a:r>
            <a:r>
              <a:rPr lang="ar-SA" sz="2800" b="1" dirty="0" smtClean="0">
                <a:solidFill>
                  <a:srgbClr val="FF0000"/>
                </a:solidFill>
              </a:rPr>
              <a:t> وهذه الفنادق تشتهر بها الفنادق الامريكية .</a:t>
            </a:r>
          </a:p>
          <a:p>
            <a:r>
              <a:rPr lang="ar-SA" sz="2800" b="1" dirty="0" smtClean="0">
                <a:solidFill>
                  <a:srgbClr val="FF0000"/>
                </a:solidFill>
              </a:rPr>
              <a:t>تقسم الى :اسعار غالية جدا +غالية +</a:t>
            </a:r>
            <a:r>
              <a:rPr lang="ar-SA" sz="2800" b="1" dirty="0" err="1" smtClean="0">
                <a:solidFill>
                  <a:srgbClr val="FF0000"/>
                </a:solidFill>
              </a:rPr>
              <a:t>متوسطة+اقتصادية</a:t>
            </a:r>
            <a:r>
              <a:rPr lang="ar-SA" sz="2800" b="1" dirty="0" smtClean="0">
                <a:solidFill>
                  <a:srgbClr val="FF0000"/>
                </a:solidFill>
              </a:rPr>
              <a:t> + رخيصة.</a:t>
            </a:r>
          </a:p>
          <a:p>
            <a:r>
              <a:rPr lang="ar-SA" sz="2800" b="1" dirty="0" smtClean="0">
                <a:solidFill>
                  <a:srgbClr val="FF0000"/>
                </a:solidFill>
              </a:rPr>
              <a:t>هنا في هذه الفنادق كلما انخفضت الاسعار قلت الخدمات وهذه التقسيمات تساع كل مستويات المجتمع من توفير مبالغ للسفر والاقامة في الفنادق كلا حسب مقدرته.</a:t>
            </a:r>
            <a:endParaRPr lang="ar-SA" sz="2800" b="1" dirty="0">
              <a:solidFill>
                <a:srgbClr val="FF0000"/>
              </a:solidFill>
            </a:endParaRPr>
          </a:p>
        </p:txBody>
      </p:sp>
    </p:spTree>
    <p:extLst>
      <p:ext uri="{BB962C8B-B14F-4D97-AF65-F5344CB8AC3E}">
        <p14:creationId xmlns:p14="http://schemas.microsoft.com/office/powerpoint/2010/main" val="25258645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27584" y="620688"/>
            <a:ext cx="7560839" cy="5616623"/>
          </a:xfrm>
        </p:spPr>
      </p:pic>
    </p:spTree>
    <p:extLst>
      <p:ext uri="{BB962C8B-B14F-4D97-AF65-F5344CB8AC3E}">
        <p14:creationId xmlns:p14="http://schemas.microsoft.com/office/powerpoint/2010/main" val="3967721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571500" indent="-571500">
              <a:buFont typeface="Wingdings" pitchFamily="2" charset="2"/>
              <a:buChar char="Ø"/>
            </a:pPr>
            <a:r>
              <a:rPr lang="ar-SA" b="1" dirty="0" smtClean="0"/>
              <a:t>فنادق مراكز المدن</a:t>
            </a:r>
            <a:endParaRPr lang="ar-SA" b="1" dirty="0"/>
          </a:p>
        </p:txBody>
      </p:sp>
      <p:sp>
        <p:nvSpPr>
          <p:cNvPr id="3" name="عنصر نائب للمحتوى 2"/>
          <p:cNvSpPr>
            <a:spLocks noGrp="1"/>
          </p:cNvSpPr>
          <p:nvPr>
            <p:ph idx="1"/>
          </p:nvPr>
        </p:nvSpPr>
        <p:spPr>
          <a:xfrm>
            <a:off x="899592" y="1844824"/>
            <a:ext cx="7344816" cy="4248471"/>
          </a:xfrm>
        </p:spPr>
        <p:txBody>
          <a:bodyPr>
            <a:normAutofit/>
          </a:bodyPr>
          <a:lstStyle/>
          <a:p>
            <a:r>
              <a:rPr lang="ar-SA" b="1" dirty="0" smtClean="0">
                <a:solidFill>
                  <a:srgbClr val="FF0000"/>
                </a:solidFill>
              </a:rPr>
              <a:t>تقع في المدن الكبيرة والمتوسطة </a:t>
            </a:r>
          </a:p>
          <a:p>
            <a:r>
              <a:rPr lang="ar-SA" b="1" dirty="0" smtClean="0">
                <a:solidFill>
                  <a:srgbClr val="FF0000"/>
                </a:solidFill>
              </a:rPr>
              <a:t>تتراوح درجتها من الممتازة الى الدرجة الثالثة</a:t>
            </a:r>
          </a:p>
          <a:p>
            <a:r>
              <a:rPr lang="ar-SA" b="1" dirty="0" smtClean="0">
                <a:solidFill>
                  <a:srgbClr val="FF0000"/>
                </a:solidFill>
              </a:rPr>
              <a:t>تتنوع الخدمات فيها حسب درجة الفندق والموقع داخل المدينة.</a:t>
            </a:r>
          </a:p>
          <a:p>
            <a:r>
              <a:rPr lang="ar-SA" b="1" dirty="0" smtClean="0">
                <a:solidFill>
                  <a:srgbClr val="FF0000"/>
                </a:solidFill>
              </a:rPr>
              <a:t>تنقسم هذه الفنادق الى قسمين القسم الاول لإيواء السياح والقسم الثاني لإيواء رجال الاعمال.</a:t>
            </a:r>
          </a:p>
          <a:p>
            <a:r>
              <a:rPr lang="ar-SA" b="1" dirty="0" smtClean="0">
                <a:solidFill>
                  <a:srgbClr val="FF0000"/>
                </a:solidFill>
              </a:rPr>
              <a:t>يوفر كافة الخدمات التجارية من المأكولات والمشروبات والقاعات الكبيرة والصغيرة الخاصة بالاجتماعات.</a:t>
            </a:r>
          </a:p>
          <a:p>
            <a:r>
              <a:rPr lang="ar-SA" b="1" dirty="0" err="1" smtClean="0">
                <a:solidFill>
                  <a:srgbClr val="FF0000"/>
                </a:solidFill>
              </a:rPr>
              <a:t>تترواح</a:t>
            </a:r>
            <a:r>
              <a:rPr lang="ar-SA" b="1" dirty="0" smtClean="0">
                <a:solidFill>
                  <a:srgbClr val="FF0000"/>
                </a:solidFill>
              </a:rPr>
              <a:t> احجام الفنادق الصغيرة من الغرف 50غرفة اما الفنادق الضخمة فتكون3000غرفة.</a:t>
            </a:r>
          </a:p>
          <a:p>
            <a:r>
              <a:rPr lang="ar-SA" b="1" dirty="0" smtClean="0">
                <a:solidFill>
                  <a:srgbClr val="FF0000"/>
                </a:solidFill>
              </a:rPr>
              <a:t>ملكيتها متفاوتة ما بين الاهلية والشركات المختلطة.</a:t>
            </a:r>
          </a:p>
          <a:p>
            <a:endParaRPr lang="ar-SA" dirty="0"/>
          </a:p>
        </p:txBody>
      </p:sp>
    </p:spTree>
    <p:extLst>
      <p:ext uri="{BB962C8B-B14F-4D97-AF65-F5344CB8AC3E}">
        <p14:creationId xmlns:p14="http://schemas.microsoft.com/office/powerpoint/2010/main" val="15236971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571500" indent="-571500">
              <a:buFont typeface="Wingdings" pitchFamily="2" charset="2"/>
              <a:buChar char="Ø"/>
            </a:pPr>
            <a:r>
              <a:rPr lang="ar-SA" b="1" dirty="0" smtClean="0"/>
              <a:t>فنادق الضواحي</a:t>
            </a:r>
            <a:endParaRPr lang="ar-SA" b="1" dirty="0"/>
          </a:p>
        </p:txBody>
      </p:sp>
      <p:sp>
        <p:nvSpPr>
          <p:cNvPr id="3" name="عنصر نائب للمحتوى 2"/>
          <p:cNvSpPr>
            <a:spLocks noGrp="1"/>
          </p:cNvSpPr>
          <p:nvPr>
            <p:ph idx="1"/>
          </p:nvPr>
        </p:nvSpPr>
        <p:spPr/>
        <p:txBody>
          <a:bodyPr/>
          <a:lstStyle/>
          <a:p>
            <a:r>
              <a:rPr lang="ar-SA" b="1" dirty="0" smtClean="0"/>
              <a:t>تقع في ضواحي المدن </a:t>
            </a:r>
          </a:p>
          <a:p>
            <a:r>
              <a:rPr lang="ar-SA" b="1" dirty="0" smtClean="0">
                <a:solidFill>
                  <a:srgbClr val="FF0000"/>
                </a:solidFill>
              </a:rPr>
              <a:t>ما هو السبب من اقامة الفنادق في ضواحي المدن؟؟؟</a:t>
            </a:r>
          </a:p>
          <a:p>
            <a:r>
              <a:rPr lang="ar-SA" b="1" dirty="0" smtClean="0">
                <a:solidFill>
                  <a:srgbClr val="FF0000"/>
                </a:solidFill>
              </a:rPr>
              <a:t>وذلك بسبب غلاء اسعار الارض وصغر مساحتها داخل المدن </a:t>
            </a:r>
            <a:endParaRPr lang="ar-SA" b="1" dirty="0">
              <a:solidFill>
                <a:srgbClr val="FF0000"/>
              </a:solidFill>
            </a:endParaRPr>
          </a:p>
        </p:txBody>
      </p:sp>
    </p:spTree>
    <p:extLst>
      <p:ext uri="{BB962C8B-B14F-4D97-AF65-F5344CB8AC3E}">
        <p14:creationId xmlns:p14="http://schemas.microsoft.com/office/powerpoint/2010/main" val="1955201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571500" indent="-571500">
              <a:buFont typeface="Wingdings" pitchFamily="2" charset="2"/>
              <a:buChar char="Ø"/>
            </a:pPr>
            <a:r>
              <a:rPr lang="ar-SA" b="1" dirty="0" smtClean="0"/>
              <a:t>فنادق المنتجعات</a:t>
            </a:r>
            <a:endParaRPr lang="ar-SA" b="1" dirty="0"/>
          </a:p>
        </p:txBody>
      </p:sp>
      <p:sp>
        <p:nvSpPr>
          <p:cNvPr id="3" name="عنصر نائب للمحتوى 2"/>
          <p:cNvSpPr>
            <a:spLocks noGrp="1"/>
          </p:cNvSpPr>
          <p:nvPr>
            <p:ph idx="1"/>
          </p:nvPr>
        </p:nvSpPr>
        <p:spPr>
          <a:xfrm>
            <a:off x="755576" y="1772816"/>
            <a:ext cx="7632848" cy="4464496"/>
          </a:xfrm>
        </p:spPr>
        <p:txBody>
          <a:bodyPr/>
          <a:lstStyle/>
          <a:p>
            <a:r>
              <a:rPr lang="ar-SA" b="1" dirty="0" smtClean="0"/>
              <a:t>نشأت المنتجعات السياحية في نهاية القرن التاسع عشر</a:t>
            </a:r>
          </a:p>
          <a:p>
            <a:r>
              <a:rPr lang="ar-SA" b="1" dirty="0" smtClean="0"/>
              <a:t>تطورت وتوسعت هذه الفنادق بطور وسائل المواصلات .</a:t>
            </a:r>
          </a:p>
          <a:p>
            <a:r>
              <a:rPr lang="ar-SA" b="1" dirty="0" smtClean="0"/>
              <a:t>عادة تكون بالقرب من (الجبال ،المناظر </a:t>
            </a:r>
            <a:r>
              <a:rPr lang="ar-SA" b="1" dirty="0" err="1" smtClean="0"/>
              <a:t>الطبيعية،قرب</a:t>
            </a:r>
            <a:r>
              <a:rPr lang="ar-SA" b="1" dirty="0" smtClean="0"/>
              <a:t> </a:t>
            </a:r>
            <a:r>
              <a:rPr lang="ar-SA" b="1" dirty="0" err="1" smtClean="0"/>
              <a:t>الغابات،قرب</a:t>
            </a:r>
            <a:r>
              <a:rPr lang="ar-SA" b="1" dirty="0" smtClean="0"/>
              <a:t> الينابيع، قرب البحيرات او الشلالات)</a:t>
            </a:r>
          </a:p>
          <a:p>
            <a:r>
              <a:rPr lang="ar-SA" dirty="0" smtClean="0"/>
              <a:t>سابقا كانت فنادق المنتجعات تغلق بموسم الكساد وتفتح بموسم السياحة </a:t>
            </a:r>
            <a:r>
              <a:rPr lang="ar-SA" b="1" dirty="0" smtClean="0">
                <a:solidFill>
                  <a:srgbClr val="FF0000"/>
                </a:solidFill>
              </a:rPr>
              <a:t>الان اصبح العمل على مدار السنة لماذا؟</a:t>
            </a:r>
          </a:p>
          <a:p>
            <a:pPr algn="just"/>
            <a:r>
              <a:rPr lang="ar-SA" b="1" dirty="0" smtClean="0">
                <a:solidFill>
                  <a:srgbClr val="FF0000"/>
                </a:solidFill>
              </a:rPr>
              <a:t>وذلك لان تكاليف غلق المنتجع وتسريح العمال واعادة فتح المنتجع والحصول على العمال اعلى من تكاليف بقاء المنتجع مفتوح على مدار السنة.</a:t>
            </a:r>
          </a:p>
          <a:p>
            <a:endParaRPr lang="ar-SA" dirty="0"/>
          </a:p>
        </p:txBody>
      </p:sp>
    </p:spTree>
    <p:extLst>
      <p:ext uri="{BB962C8B-B14F-4D97-AF65-F5344CB8AC3E}">
        <p14:creationId xmlns:p14="http://schemas.microsoft.com/office/powerpoint/2010/main" val="2738760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5023" y="817583"/>
            <a:ext cx="6965245" cy="811218"/>
          </a:xfrm>
        </p:spPr>
        <p:txBody>
          <a:bodyPr/>
          <a:lstStyle/>
          <a:p>
            <a:r>
              <a:rPr lang="ar-SA" b="1" dirty="0" smtClean="0"/>
              <a:t>تصنيف المنتجعات</a:t>
            </a:r>
            <a:endParaRPr lang="ar-SA" b="1" dirty="0"/>
          </a:p>
        </p:txBody>
      </p:sp>
      <p:sp>
        <p:nvSpPr>
          <p:cNvPr id="3" name="عنصر نائب للمحتوى 2"/>
          <p:cNvSpPr>
            <a:spLocks noGrp="1"/>
          </p:cNvSpPr>
          <p:nvPr>
            <p:ph idx="1"/>
          </p:nvPr>
        </p:nvSpPr>
        <p:spPr>
          <a:xfrm>
            <a:off x="1043608" y="1772816"/>
            <a:ext cx="7272808" cy="3744416"/>
          </a:xfrm>
        </p:spPr>
        <p:txBody>
          <a:bodyPr>
            <a:normAutofit/>
          </a:bodyPr>
          <a:lstStyle/>
          <a:p>
            <a:pPr>
              <a:buFont typeface="Wingdings" pitchFamily="2" charset="2"/>
              <a:buChar char="v"/>
            </a:pPr>
            <a:r>
              <a:rPr lang="ar-SA" sz="2800" b="1" dirty="0" smtClean="0">
                <a:solidFill>
                  <a:srgbClr val="FF0000"/>
                </a:solidFill>
              </a:rPr>
              <a:t>منتجع صيفي : </a:t>
            </a:r>
          </a:p>
          <a:p>
            <a:pPr marL="0" indent="0">
              <a:buNone/>
            </a:pPr>
            <a:r>
              <a:rPr lang="ar-SA" dirty="0" smtClean="0"/>
              <a:t>يقع بالقرب من السواحل والمنتجعات.</a:t>
            </a:r>
          </a:p>
          <a:p>
            <a:pPr>
              <a:buFont typeface="Wingdings" pitchFamily="2" charset="2"/>
              <a:buChar char="v"/>
            </a:pPr>
            <a:r>
              <a:rPr lang="ar-SA" sz="2800" b="1" dirty="0" smtClean="0">
                <a:solidFill>
                  <a:srgbClr val="FF0000"/>
                </a:solidFill>
              </a:rPr>
              <a:t>منتجع شتوي دافئ : </a:t>
            </a:r>
          </a:p>
          <a:p>
            <a:pPr marL="0" indent="0">
              <a:buNone/>
            </a:pPr>
            <a:r>
              <a:rPr lang="ar-SA" dirty="0" smtClean="0"/>
              <a:t>يقع بالقرب من المياه المعدنية والغابات.</a:t>
            </a:r>
          </a:p>
          <a:p>
            <a:pPr>
              <a:buFont typeface="Wingdings" pitchFamily="2" charset="2"/>
              <a:buChar char="v"/>
            </a:pPr>
            <a:r>
              <a:rPr lang="ar-SA" sz="2600" b="1" dirty="0" smtClean="0">
                <a:solidFill>
                  <a:srgbClr val="FF0000"/>
                </a:solidFill>
              </a:rPr>
              <a:t>منتجع شتوي بارد : </a:t>
            </a:r>
          </a:p>
          <a:p>
            <a:pPr marL="0" indent="0">
              <a:buNone/>
            </a:pPr>
            <a:r>
              <a:rPr lang="ar-SA" dirty="0" smtClean="0"/>
              <a:t>يقع بالقرب من الجبال والمناطق الباردة.</a:t>
            </a:r>
          </a:p>
          <a:p>
            <a:pPr>
              <a:buFont typeface="Wingdings" pitchFamily="2" charset="2"/>
              <a:buChar char="v"/>
            </a:pPr>
            <a:r>
              <a:rPr lang="ar-SA" b="1" dirty="0" smtClean="0">
                <a:solidFill>
                  <a:srgbClr val="FF0000"/>
                </a:solidFill>
              </a:rPr>
              <a:t>منتجع يعمل على مدار السنة:</a:t>
            </a:r>
            <a:endParaRPr lang="ar-SA" dirty="0"/>
          </a:p>
          <a:p>
            <a:pPr marL="0" indent="0">
              <a:buNone/>
            </a:pPr>
            <a:r>
              <a:rPr lang="ar-SA" dirty="0" smtClean="0"/>
              <a:t> يقع في المناطق التي يكون مناخها معتدل.</a:t>
            </a:r>
            <a:endParaRPr lang="ar-SA" dirty="0"/>
          </a:p>
        </p:txBody>
      </p:sp>
    </p:spTree>
    <p:extLst>
      <p:ext uri="{BB962C8B-B14F-4D97-AF65-F5344CB8AC3E}">
        <p14:creationId xmlns:p14="http://schemas.microsoft.com/office/powerpoint/2010/main" val="19113204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284265995"/>
              </p:ext>
            </p:extLst>
          </p:nvPr>
        </p:nvGraphicFramePr>
        <p:xfrm>
          <a:off x="827584" y="764704"/>
          <a:ext cx="7488831" cy="54726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833880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5023" y="817582"/>
            <a:ext cx="6965245" cy="955233"/>
          </a:xfrm>
        </p:spPr>
        <p:txBody>
          <a:bodyPr/>
          <a:lstStyle/>
          <a:p>
            <a:pPr marL="571500" indent="-571500">
              <a:buFont typeface="Wingdings" pitchFamily="2" charset="2"/>
              <a:buChar char="Ø"/>
            </a:pPr>
            <a:r>
              <a:rPr lang="ar-SA" b="1" dirty="0" smtClean="0"/>
              <a:t>فنادق المطارات</a:t>
            </a:r>
            <a:endParaRPr lang="ar-SA" b="1" dirty="0"/>
          </a:p>
        </p:txBody>
      </p:sp>
      <p:sp>
        <p:nvSpPr>
          <p:cNvPr id="3" name="عنصر نائب للمحتوى 2"/>
          <p:cNvSpPr>
            <a:spLocks noGrp="1"/>
          </p:cNvSpPr>
          <p:nvPr>
            <p:ph idx="1"/>
          </p:nvPr>
        </p:nvSpPr>
        <p:spPr>
          <a:xfrm>
            <a:off x="899592" y="2276871"/>
            <a:ext cx="7416824" cy="3446197"/>
          </a:xfrm>
        </p:spPr>
        <p:txBody>
          <a:bodyPr>
            <a:normAutofit/>
          </a:bodyPr>
          <a:lstStyle/>
          <a:p>
            <a:r>
              <a:rPr lang="ar-SA" sz="3200" b="1" dirty="0" smtClean="0">
                <a:solidFill>
                  <a:srgbClr val="FF0000"/>
                </a:solidFill>
              </a:rPr>
              <a:t>توجد داخل المطارات او بالقرب من المطارات لإيواء المسافرين بالطائرات ومسافرين الشركات السياحية العالمية والترانزيت او المسافر العابر(الذي يضطر لسبب ما الى التوقف من مواصلة رحلته )</a:t>
            </a:r>
          </a:p>
          <a:p>
            <a:r>
              <a:rPr lang="ar-SA" sz="3200" b="1" dirty="0" smtClean="0">
                <a:solidFill>
                  <a:srgbClr val="FF0000"/>
                </a:solidFill>
              </a:rPr>
              <a:t>اصبحت تنافس فنادق مراكز المدينة ....لماذا ؟</a:t>
            </a:r>
            <a:endParaRPr lang="ar-SA" sz="3200" b="1" dirty="0">
              <a:solidFill>
                <a:srgbClr val="FF0000"/>
              </a:solidFill>
            </a:endParaRPr>
          </a:p>
        </p:txBody>
      </p:sp>
    </p:spTree>
    <p:extLst>
      <p:ext uri="{BB962C8B-B14F-4D97-AF65-F5344CB8AC3E}">
        <p14:creationId xmlns:p14="http://schemas.microsoft.com/office/powerpoint/2010/main" val="30529181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marL="571500" indent="-571500">
              <a:buFont typeface="Wingdings" pitchFamily="2" charset="2"/>
              <a:buChar char="Ø"/>
            </a:pPr>
            <a:r>
              <a:rPr lang="ar-SA" b="1" dirty="0" smtClean="0"/>
              <a:t>فنادق العبور (الموتيلات)</a:t>
            </a:r>
            <a:endParaRPr lang="ar-SA" b="1" dirty="0"/>
          </a:p>
        </p:txBody>
      </p:sp>
      <p:sp>
        <p:nvSpPr>
          <p:cNvPr id="3" name="عنصر نائب للمحتوى 2"/>
          <p:cNvSpPr>
            <a:spLocks noGrp="1"/>
          </p:cNvSpPr>
          <p:nvPr>
            <p:ph idx="1"/>
          </p:nvPr>
        </p:nvSpPr>
        <p:spPr>
          <a:xfrm>
            <a:off x="827584" y="2119257"/>
            <a:ext cx="7560840" cy="3603812"/>
          </a:xfrm>
        </p:spPr>
        <p:txBody>
          <a:bodyPr>
            <a:normAutofit/>
          </a:bodyPr>
          <a:lstStyle/>
          <a:p>
            <a:r>
              <a:rPr lang="ar-SA" dirty="0" smtClean="0"/>
              <a:t>تقع على الطرقة البرية السريعة وضواحي المدن الكبيرة.</a:t>
            </a:r>
          </a:p>
          <a:p>
            <a:r>
              <a:rPr lang="ar-SA" dirty="0" smtClean="0"/>
              <a:t>الغرض من انشائها </a:t>
            </a:r>
            <a:r>
              <a:rPr lang="ar-SA" dirty="0" err="1" smtClean="0"/>
              <a:t>لايواء</a:t>
            </a:r>
            <a:r>
              <a:rPr lang="ar-SA" dirty="0" smtClean="0"/>
              <a:t> المسافرين بالسيارات الخاصة .</a:t>
            </a:r>
          </a:p>
          <a:p>
            <a:r>
              <a:rPr lang="ar-SA" dirty="0" smtClean="0"/>
              <a:t>تحتوي هذه الفنادق على خدمات الراحة والاطعام وصيانة السيارات .</a:t>
            </a:r>
          </a:p>
          <a:p>
            <a:r>
              <a:rPr lang="ar-SA" dirty="0" smtClean="0"/>
              <a:t>تسمى هذه الفنادق بفنادق راكبي السيارات.</a:t>
            </a:r>
          </a:p>
          <a:p>
            <a:r>
              <a:rPr lang="ar-SA" b="1" dirty="0" smtClean="0">
                <a:solidFill>
                  <a:srgbClr val="FF0000"/>
                </a:solidFill>
              </a:rPr>
              <a:t>لماذا زادت انشاء الكثير من الموتيلات على الطرق الرئيسية؟</a:t>
            </a:r>
          </a:p>
          <a:p>
            <a:pPr marL="0" indent="0">
              <a:buNone/>
            </a:pPr>
            <a:r>
              <a:rPr lang="ar-SA" b="1" dirty="0" smtClean="0">
                <a:solidFill>
                  <a:schemeClr val="accent6">
                    <a:lumMod val="50000"/>
                  </a:schemeClr>
                </a:solidFill>
              </a:rPr>
              <a:t>السبب في ذلك يعود الى التطور </a:t>
            </a:r>
            <a:r>
              <a:rPr lang="ar-SA" b="1" dirty="0">
                <a:solidFill>
                  <a:schemeClr val="accent6">
                    <a:lumMod val="50000"/>
                  </a:schemeClr>
                </a:solidFill>
              </a:rPr>
              <a:t>الحديث </a:t>
            </a:r>
            <a:r>
              <a:rPr lang="ar-SA" b="1" dirty="0" smtClean="0">
                <a:solidFill>
                  <a:schemeClr val="accent6">
                    <a:lumMod val="50000"/>
                  </a:schemeClr>
                </a:solidFill>
              </a:rPr>
              <a:t>لطرق </a:t>
            </a:r>
            <a:r>
              <a:rPr lang="ar-SA" b="1" dirty="0">
                <a:solidFill>
                  <a:schemeClr val="accent6">
                    <a:lumMod val="50000"/>
                  </a:schemeClr>
                </a:solidFill>
              </a:rPr>
              <a:t>المواصلات </a:t>
            </a:r>
            <a:r>
              <a:rPr lang="ar-SA" b="1" dirty="0" smtClean="0">
                <a:solidFill>
                  <a:schemeClr val="accent6">
                    <a:lumMod val="50000"/>
                  </a:schemeClr>
                </a:solidFill>
              </a:rPr>
              <a:t> السريعة وبالتالي رغبة السياح بالتنقل بواسطة سياراتهم الخاصة مع عوائلهم توفيراً للمال او الاستمتاع بمناظر الطبيعة الخلابة والاستراحة في أي مكان يرغبوه.</a:t>
            </a:r>
            <a:endParaRPr lang="ar-SA" b="1" dirty="0">
              <a:solidFill>
                <a:schemeClr val="accent6">
                  <a:lumMod val="50000"/>
                </a:schemeClr>
              </a:solidFill>
            </a:endParaRPr>
          </a:p>
          <a:p>
            <a:endParaRPr lang="ar-SA" b="1" dirty="0" smtClean="0">
              <a:solidFill>
                <a:srgbClr val="FF0000"/>
              </a:solidFill>
            </a:endParaRPr>
          </a:p>
          <a:p>
            <a:endParaRPr lang="ar-SA" dirty="0"/>
          </a:p>
        </p:txBody>
      </p:sp>
    </p:spTree>
    <p:extLst>
      <p:ext uri="{BB962C8B-B14F-4D97-AF65-F5344CB8AC3E}">
        <p14:creationId xmlns:p14="http://schemas.microsoft.com/office/powerpoint/2010/main" val="977137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1000"/>
                                        <p:tgtEl>
                                          <p:spTgt spid="3">
                                            <p:txEl>
                                              <p:pRg st="5" end="5"/>
                                            </p:txEl>
                                          </p:spTgt>
                                        </p:tgtEl>
                                      </p:cBhvr>
                                    </p:animEffect>
                                    <p:anim calcmode="lin" valueType="num">
                                      <p:cBhvr>
                                        <p:cTn id="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دبوس تثبيت">
  <a:themeElements>
    <a:clrScheme name="دبوس تثبيت">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دبوس تثبيت">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دبوس تثبيت">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1293</Words>
  <Application>Microsoft Office PowerPoint</Application>
  <PresentationFormat>عرض على الشاشة (3:4)‏</PresentationFormat>
  <Paragraphs>145</Paragraphs>
  <Slides>26</Slides>
  <Notes>0</Notes>
  <HiddenSlides>0</HiddenSlides>
  <MMClips>0</MMClips>
  <ScaleCrop>false</ScaleCrop>
  <HeadingPairs>
    <vt:vector size="4" baseType="variant">
      <vt:variant>
        <vt:lpstr>نسق</vt:lpstr>
      </vt:variant>
      <vt:variant>
        <vt:i4>1</vt:i4>
      </vt:variant>
      <vt:variant>
        <vt:lpstr>عناوين الشرائح</vt:lpstr>
      </vt:variant>
      <vt:variant>
        <vt:i4>26</vt:i4>
      </vt:variant>
    </vt:vector>
  </HeadingPairs>
  <TitlesOfParts>
    <vt:vector size="27" baseType="lpstr">
      <vt:lpstr>دبوس تثبيت</vt:lpstr>
      <vt:lpstr>ثالثاً:  تقسيم الفنادق من حيث الموقع</vt:lpstr>
      <vt:lpstr>عرض تقديمي في PowerPoint</vt:lpstr>
      <vt:lpstr>فنادق مراكز المدن</vt:lpstr>
      <vt:lpstr>فنادق الضواحي</vt:lpstr>
      <vt:lpstr>فنادق المنتجعات</vt:lpstr>
      <vt:lpstr>تصنيف المنتجعات</vt:lpstr>
      <vt:lpstr>عرض تقديمي في PowerPoint</vt:lpstr>
      <vt:lpstr>فنادق المطارات</vt:lpstr>
      <vt:lpstr>فنادق العبور (الموتيلات)</vt:lpstr>
      <vt:lpstr>اسس انشاء الموتيلات </vt:lpstr>
      <vt:lpstr>فنادق السواحل</vt:lpstr>
      <vt:lpstr>فنادق الاقامة الدائمة</vt:lpstr>
      <vt:lpstr>بيوت الشباب</vt:lpstr>
      <vt:lpstr>الفنادق العامة</vt:lpstr>
      <vt:lpstr>عرض تقديمي في PowerPoint</vt:lpstr>
      <vt:lpstr>الفنادق العلاجية</vt:lpstr>
      <vt:lpstr>الفنادق الرياضية</vt:lpstr>
      <vt:lpstr>الفنادق المؤقتة(المخيمات)</vt:lpstr>
      <vt:lpstr>فنادق المؤتمرات</vt:lpstr>
      <vt:lpstr>فنادق الاجنحة</vt:lpstr>
      <vt:lpstr>الفنادق الخضراء</vt:lpstr>
      <vt:lpstr>فنادق العائلة</vt:lpstr>
      <vt:lpstr> رابعاً: تقسيم الفنادق من حيث النجوم  </vt:lpstr>
      <vt:lpstr>عرض تقديمي في PowerPoint</vt:lpstr>
      <vt:lpstr>خامساً: تقسيم الفنادق من حيث الاسعار</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ثالثاً:  تقسيم الفنادق من حيث الموقع</dc:title>
  <dc:creator>DELL</dc:creator>
  <cp:lastModifiedBy>DELL</cp:lastModifiedBy>
  <cp:revision>1</cp:revision>
  <dcterms:created xsi:type="dcterms:W3CDTF">2015-04-26T08:36:08Z</dcterms:created>
  <dcterms:modified xsi:type="dcterms:W3CDTF">2015-04-26T08:36:43Z</dcterms:modified>
</cp:coreProperties>
</file>