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6D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76400"/>
            <a:ext cx="6172200" cy="2667000"/>
          </a:xfrm>
        </p:spPr>
        <p:txBody>
          <a:bodyPr>
            <a:normAutofit/>
          </a:bodyPr>
          <a:lstStyle/>
          <a:p>
            <a:pPr algn="ctr"/>
            <a:r>
              <a:rPr lang="ar-OM" sz="6600" dirty="0" smtClean="0">
                <a:solidFill>
                  <a:srgbClr val="F96D17"/>
                </a:solidFill>
              </a:rPr>
              <a:t>الصحاري والرياح </a:t>
            </a:r>
            <a:br>
              <a:rPr lang="ar-OM" sz="6600" dirty="0" smtClean="0">
                <a:solidFill>
                  <a:srgbClr val="F96D17"/>
                </a:solidFill>
              </a:rPr>
            </a:br>
            <a:endParaRPr lang="en-US" sz="6600" dirty="0">
              <a:solidFill>
                <a:srgbClr val="F96D1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C:\Users\hp\Desktop\المحاضرات\fanon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304800"/>
            <a:ext cx="7543800" cy="617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C:\Users\hp\Desktop\المحاضرات\fano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7543800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hp\Desktop\المحاضرات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1" y="381000"/>
            <a:ext cx="7315200" cy="59435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hp\Desktop\المحاضرات\217434_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7467600" cy="617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7467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hp\Desktop\المحاضرات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457200"/>
            <a:ext cx="7467600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hp\Desktop\المحاضرات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381000"/>
            <a:ext cx="7467600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72104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28724"/>
            <a:ext cx="7186613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hp\Desktop\المحاضرات\images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7467600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OM" dirty="0" smtClean="0"/>
              <a:t>الاراضي الجافة </a:t>
            </a:r>
          </a:p>
          <a:p>
            <a:pPr algn="r" rtl="1"/>
            <a:r>
              <a:rPr lang="ar-OM" dirty="0" smtClean="0"/>
              <a:t>التعرية الريحية</a:t>
            </a:r>
          </a:p>
          <a:p>
            <a:pPr algn="r" rtl="1"/>
            <a:r>
              <a:rPr lang="ar-OM" dirty="0" smtClean="0"/>
              <a:t>اشكال النحت الريحي</a:t>
            </a:r>
          </a:p>
          <a:p>
            <a:pPr algn="r" rtl="1"/>
            <a:r>
              <a:rPr lang="ar-OM" dirty="0" smtClean="0"/>
              <a:t>وسائل حركة حبيبات الرمال : التعليق ، القفز ،الزحف السطحي</a:t>
            </a:r>
          </a:p>
          <a:p>
            <a:pPr algn="r" rtl="1"/>
            <a:r>
              <a:rPr lang="ar-OM" dirty="0" smtClean="0"/>
              <a:t>اشكال الارساب الريحي</a:t>
            </a: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700088"/>
            <a:ext cx="7177088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C:\Users\hp\Desktop\المحاضرات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685800"/>
            <a:ext cx="7543800" cy="56387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381000"/>
            <a:ext cx="7310438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hp\Desktop\المحاضرات\نحت الرياح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457200"/>
            <a:ext cx="7221538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hp\Desktop\المحاضرات\نحت الرياح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7543799" cy="579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:\Users\hp\Desktop\المحاضرات\نحت الرياح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7620000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7315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hp\Desktop\المحاضرات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74676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C:\Users\hp\Desktop\المحاضرات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7467599" cy="617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C:\Users\hp\Desktop\المحاضرات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75438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Users\hp\Desktop\المحاضرات\Aavikk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19200"/>
            <a:ext cx="7010401" cy="4495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Users\hp\Desktop\المحاضرات\download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46870"/>
            <a:ext cx="7471921" cy="60539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hp\Desktop\المحاضرات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631" y="381000"/>
            <a:ext cx="7388272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2" name="Picture 2" descr="C:\Users\hp\Desktop\المحاضرات\s7raaa_01-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7209464" cy="586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C:\Users\hp\Desktop\المحاضرات\N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389" y="457200"/>
            <a:ext cx="7419702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C:\Users\hp\Desktop\المحاضرات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763" y="381000"/>
            <a:ext cx="7426358" cy="601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C:\Users\hp\Desktop\المحاضرات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68997"/>
            <a:ext cx="7480963" cy="59318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C:\Users\hp\Desktop\المحاضرات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7467600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C:\Users\hp\Desktop\المحاضرات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7518952" cy="57350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6866" name="Picture 2" descr="C:\Users\hp\Desktop\المحاضرات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7467600" cy="617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p\Desktop\المحاضرات\d09404e18ee0e0baa2c37be0b93c3c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p\Desktop\المحاضرات\Sahara_des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7620000" cy="632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p\Desktop\المحاضرات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7620000" cy="586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p\Desktop\المحاضرات\39098998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391400" cy="617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p\Desktop\المحاضرات\gc65u71odwlccm8hyr9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254000"/>
            <a:ext cx="7740650" cy="635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C:\Users\hp\Desktop\المحاضرات\fanon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1" y="381000"/>
            <a:ext cx="7543800" cy="617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23</Words>
  <Application>Microsoft Office PowerPoint</Application>
  <PresentationFormat>On-screen Show (4:3)</PresentationFormat>
  <Paragraphs>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Oriel</vt:lpstr>
      <vt:lpstr>الصحاري والرياح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7</cp:revision>
  <dcterms:created xsi:type="dcterms:W3CDTF">2006-08-16T00:00:00Z</dcterms:created>
  <dcterms:modified xsi:type="dcterms:W3CDTF">2015-04-25T17:26:34Z</dcterms:modified>
</cp:coreProperties>
</file>