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56" r:id="rId3"/>
    <p:sldId id="26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1">
              <a:buNone/>
            </a:pPr>
            <a:r>
              <a:rPr lang="ar-OM" sz="4000" dirty="0" smtClean="0"/>
              <a:t>حركة المياه الجوفية / المشاكل المصاحبة لسحب المياه الجوفية </a:t>
            </a:r>
            <a:endParaRPr lang="en-US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Users\hp\Desktop\New folder (3)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1" y="457200"/>
            <a:ext cx="8763000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hp\Desktop\New folder (3)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1" y="533400"/>
            <a:ext cx="8382000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hp\Desktop\New folder (3)\1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8763000" cy="6705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hp\Desktop\New folder (3)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1" y="457200"/>
            <a:ext cx="8915400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hp\Desktop\New folder (3)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0"/>
            <a:ext cx="81534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hp\Desktop\New folder (3)\4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457200"/>
            <a:ext cx="8991600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hp\Desktop\New folder (3)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1" y="381000"/>
            <a:ext cx="8382000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hp\Desktop\New folder (3)\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04800"/>
            <a:ext cx="8763000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hp\Desktop\New folder (3)\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04800"/>
            <a:ext cx="8839200" cy="6095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</TotalTime>
  <Words>9</Words>
  <Application>Microsoft Office PowerPoint</Application>
  <PresentationFormat>On-screen Show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hp</cp:lastModifiedBy>
  <cp:revision>2</cp:revision>
  <dcterms:created xsi:type="dcterms:W3CDTF">2006-08-16T00:00:00Z</dcterms:created>
  <dcterms:modified xsi:type="dcterms:W3CDTF">2015-04-25T09:54:33Z</dcterms:modified>
</cp:coreProperties>
</file>