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584175"/>
          </a:xfrm>
        </p:spPr>
        <p:txBody>
          <a:bodyPr/>
          <a:lstStyle/>
          <a:p>
            <a:r>
              <a:rPr lang="ar-IQ" b="1" dirty="0" smtClean="0">
                <a:solidFill>
                  <a:srgbClr val="FFFF00"/>
                </a:solidFill>
              </a:rPr>
              <a:t>الحلقة </a:t>
            </a:r>
            <a:r>
              <a:rPr lang="ar-IQ" b="1" dirty="0" err="1" smtClean="0">
                <a:solidFill>
                  <a:srgbClr val="FFFF00"/>
                </a:solidFill>
              </a:rPr>
              <a:t>النقاشية</a:t>
            </a:r>
            <a:r>
              <a:rPr lang="ar-IQ" b="1" dirty="0" smtClean="0">
                <a:solidFill>
                  <a:srgbClr val="FFFF00"/>
                </a:solidFill>
              </a:rPr>
              <a:t> رقم 1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b="1" dirty="0" smtClean="0">
                <a:solidFill>
                  <a:srgbClr val="FFFF00"/>
                </a:solidFill>
              </a:rPr>
              <a:t>دور التكنولوجيا الحديثة في التخطيط </a:t>
            </a:r>
          </a:p>
          <a:p>
            <a:r>
              <a:rPr lang="ar-IQ" b="1" dirty="0" err="1" smtClean="0">
                <a:solidFill>
                  <a:srgbClr val="FFFF00"/>
                </a:solidFill>
              </a:rPr>
              <a:t>السياحي ؟؟؟؟</a:t>
            </a: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 smtClean="0">
                <a:solidFill>
                  <a:srgbClr val="FFFF00"/>
                </a:solidFill>
              </a:rPr>
              <a:t>الجواب 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ar-IQ" b="1" dirty="0" smtClean="0">
                <a:solidFill>
                  <a:srgbClr val="FFFF00"/>
                </a:solidFill>
              </a:rPr>
              <a:t>دخلت تكنولوجيا المعلومات في جميع مفاصل الحياة اليومية وأحدثت العديد من التغيرات الايجابية على مجمل حياتنا منها </a:t>
            </a:r>
          </a:p>
          <a:p>
            <a:pPr algn="just"/>
            <a:r>
              <a:rPr lang="ar-IQ" b="1" dirty="0" smtClean="0">
                <a:solidFill>
                  <a:srgbClr val="FFFF00"/>
                </a:solidFill>
              </a:rPr>
              <a:t>سهولة التعامل والسرعة في انجاز المعاملات وانخفاض التكاليف وغياب الروتين بين المواطن والإدارة </a:t>
            </a:r>
            <a:r>
              <a:rPr lang="ar-IQ" b="1" dirty="0" err="1" smtClean="0">
                <a:solidFill>
                  <a:srgbClr val="FFFF00"/>
                </a:solidFill>
              </a:rPr>
              <a:t>العليا          </a:t>
            </a:r>
            <a:r>
              <a:rPr lang="ar-IQ" b="1" dirty="0" smtClean="0">
                <a:solidFill>
                  <a:srgbClr val="FFFF00"/>
                </a:solidFill>
              </a:rPr>
              <a:t>( </a:t>
            </a:r>
            <a:r>
              <a:rPr lang="ar-IQ" b="1" dirty="0" err="1" smtClean="0">
                <a:solidFill>
                  <a:srgbClr val="FFFF00"/>
                </a:solidFill>
              </a:rPr>
              <a:t>الحكومات </a:t>
            </a:r>
            <a:r>
              <a:rPr lang="ar-IQ" b="1" dirty="0" smtClean="0">
                <a:solidFill>
                  <a:srgbClr val="FFFF00"/>
                </a:solidFill>
              </a:rPr>
              <a:t>) من خلال تطبيق النافذة </a:t>
            </a:r>
            <a:r>
              <a:rPr lang="ar-IQ" b="1" dirty="0" err="1" smtClean="0">
                <a:solidFill>
                  <a:srgbClr val="FFFF00"/>
                </a:solidFill>
              </a:rPr>
              <a:t>الواحدة </a:t>
            </a:r>
            <a:r>
              <a:rPr lang="ar-IQ" b="1" dirty="0" smtClean="0">
                <a:solidFill>
                  <a:srgbClr val="FFFF00"/>
                </a:solidFill>
              </a:rPr>
              <a:t>, ومن هنا جاء دور التكنولوجيا الحديثة في القطاع </a:t>
            </a:r>
            <a:r>
              <a:rPr lang="ar-IQ" b="1" dirty="0" err="1" smtClean="0">
                <a:solidFill>
                  <a:srgbClr val="FFFF00"/>
                </a:solidFill>
              </a:rPr>
              <a:t>السياحي..</a:t>
            </a:r>
            <a:r>
              <a:rPr lang="ar-IQ" b="1" dirty="0" smtClean="0">
                <a:solidFill>
                  <a:srgbClr val="FFFF00"/>
                </a:solidFill>
              </a:rPr>
              <a:t> </a:t>
            </a:r>
          </a:p>
          <a:p>
            <a:pPr algn="just"/>
            <a:r>
              <a:rPr lang="ar-IQ" b="1" dirty="0" smtClean="0">
                <a:solidFill>
                  <a:srgbClr val="FFFF00"/>
                </a:solidFill>
              </a:rPr>
              <a:t>حيث اصبح العالم عبارة عن قرية صغيرة بفضل التكنولوجيا </a:t>
            </a:r>
            <a:r>
              <a:rPr lang="ar-IQ" b="1" dirty="0" err="1" smtClean="0">
                <a:solidFill>
                  <a:srgbClr val="FFFF00"/>
                </a:solidFill>
              </a:rPr>
              <a:t>الحديثة..</a:t>
            </a:r>
            <a:r>
              <a:rPr lang="ar-IQ" b="1" dirty="0" smtClean="0">
                <a:solidFill>
                  <a:srgbClr val="FFFF00"/>
                </a:solidFill>
              </a:rPr>
              <a:t> وبات عمل الشركات السياحية اكثر شفافية </a:t>
            </a:r>
            <a:r>
              <a:rPr lang="ar-IQ" b="1" dirty="0" err="1" smtClean="0">
                <a:solidFill>
                  <a:srgbClr val="FFFF00"/>
                </a:solidFill>
              </a:rPr>
              <a:t>واكثر</a:t>
            </a:r>
            <a:r>
              <a:rPr lang="ar-IQ" b="1" dirty="0" smtClean="0">
                <a:solidFill>
                  <a:srgbClr val="FFFF00"/>
                </a:solidFill>
              </a:rPr>
              <a:t> يسرا وسهوله من ذي قبل </a:t>
            </a: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just"/>
            <a:r>
              <a:rPr lang="ar-IQ" b="1" dirty="0" smtClean="0">
                <a:solidFill>
                  <a:srgbClr val="FFFF00"/>
                </a:solidFill>
              </a:rPr>
              <a:t>كل ذلك بفضل التقنيات الحديثة المستخدمة في الحجز الالكتروني سواء كان ذلك للحجز الخاص بالطيران او الرحلات البرية او البحرية ليتعدى ذلك الى الحجز الفندقي واختيار </a:t>
            </a:r>
            <a:r>
              <a:rPr lang="ar-IQ" b="1" dirty="0" err="1" smtClean="0">
                <a:solidFill>
                  <a:srgbClr val="FFFF00"/>
                </a:solidFill>
              </a:rPr>
              <a:t>الغرف </a:t>
            </a:r>
            <a:r>
              <a:rPr lang="ar-IQ" b="1" dirty="0" smtClean="0">
                <a:solidFill>
                  <a:srgbClr val="FFFF00"/>
                </a:solidFill>
              </a:rPr>
              <a:t>, اضافه الى ذلك بات من السهل جدا على القائمين على القرار بتنفيذ الخطط المرسومه للقطاع السياحي بناءا على المعطيات التي يتم توفيرها الكترونيا والبيانات التي يتم </a:t>
            </a:r>
            <a:r>
              <a:rPr lang="ar-IQ" b="1" dirty="0" err="1" smtClean="0">
                <a:solidFill>
                  <a:srgbClr val="FFFF00"/>
                </a:solidFill>
              </a:rPr>
              <a:t>استحصالها</a:t>
            </a:r>
            <a:r>
              <a:rPr lang="ar-IQ" b="1" dirty="0" smtClean="0">
                <a:solidFill>
                  <a:srgbClr val="FFFF00"/>
                </a:solidFill>
              </a:rPr>
              <a:t> </a:t>
            </a:r>
            <a:r>
              <a:rPr lang="ar-IQ" b="1" dirty="0" err="1" smtClean="0">
                <a:solidFill>
                  <a:srgbClr val="FFFF00"/>
                </a:solidFill>
              </a:rPr>
              <a:t>باسرع</a:t>
            </a:r>
            <a:r>
              <a:rPr lang="ar-IQ" b="1" dirty="0" smtClean="0">
                <a:solidFill>
                  <a:srgbClr val="FFFF00"/>
                </a:solidFill>
              </a:rPr>
              <a:t> الطرق </a:t>
            </a:r>
            <a:r>
              <a:rPr lang="ar-IQ" b="1" dirty="0" err="1" smtClean="0">
                <a:solidFill>
                  <a:srgbClr val="FFFF00"/>
                </a:solidFill>
              </a:rPr>
              <a:t>وباقل</a:t>
            </a:r>
            <a:r>
              <a:rPr lang="ar-IQ" b="1" dirty="0" smtClean="0">
                <a:solidFill>
                  <a:srgbClr val="FFFF00"/>
                </a:solidFill>
              </a:rPr>
              <a:t> وقت </a:t>
            </a:r>
            <a:r>
              <a:rPr lang="ar-IQ" b="1" dirty="0" err="1" smtClean="0">
                <a:solidFill>
                  <a:srgbClr val="FFFF00"/>
                </a:solidFill>
              </a:rPr>
              <a:t>ممكن </a:t>
            </a:r>
            <a:r>
              <a:rPr lang="ar-IQ" b="1" dirty="0" smtClean="0">
                <a:solidFill>
                  <a:srgbClr val="FFFF00"/>
                </a:solidFill>
              </a:rPr>
              <a:t>, كما ان للتكنولوجيا دور مهم في معرفة اولويات المخطط من خلال الشفافية بالتعامل مع المواطن ومعرفة احتياجاته المستقبلية عن طريق اليه النافذة الواحدة </a:t>
            </a: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ar-IQ" sz="8800" dirty="0" smtClean="0">
                <a:solidFill>
                  <a:srgbClr val="FFFF00"/>
                </a:solidFill>
              </a:rPr>
              <a:t>شكرا لكم </a:t>
            </a:r>
            <a:endParaRPr lang="ar-SA" sz="8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L 0.25 0.33295  L 0 0.33295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171</Words>
  <Application>Microsoft Office PowerPoint</Application>
  <PresentationFormat>عرض على الشاشة (3:4)‏</PresentationFormat>
  <Paragraphs>9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الحلقة النقاشية رقم 1</vt:lpstr>
      <vt:lpstr>الجواب </vt:lpstr>
      <vt:lpstr>الشريحة 3</vt:lpstr>
      <vt:lpstr>شكرا لكم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الحلقة النقاشية رقم 1</dc:title>
  <dc:creator>na</dc:creator>
  <cp:lastModifiedBy>na</cp:lastModifiedBy>
  <cp:revision>5</cp:revision>
  <dcterms:created xsi:type="dcterms:W3CDTF">2015-04-26T14:45:39Z</dcterms:created>
  <dcterms:modified xsi:type="dcterms:W3CDTF">2015-04-26T15:21:48Z</dcterms:modified>
</cp:coreProperties>
</file>