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تلوث المياه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ome HP\Downloads\تلوث مياه\k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132856"/>
            <a:ext cx="5040560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4- الكيمياويات العضوية </a:t>
            </a:r>
            <a:r>
              <a:rPr lang="ar-IQ" sz="2400" dirty="0" err="1" smtClean="0"/>
              <a:t>الدخيلة </a:t>
            </a:r>
            <a:r>
              <a:rPr lang="ar-IQ" sz="2400" dirty="0" smtClean="0"/>
              <a:t>: وتشمل </a:t>
            </a:r>
            <a:r>
              <a:rPr lang="ar-IQ" sz="2400" dirty="0" err="1" smtClean="0"/>
              <a:t>خافظات</a:t>
            </a:r>
            <a:r>
              <a:rPr lang="ar-IQ" sz="2400" dirty="0" smtClean="0"/>
              <a:t> التوتر السطحي في المنظفات والمبيدات ومختلف المنتجات الصناعية 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me HP\Downloads\تلوث مياه\تتت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400600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ome HP\Downloads\تلوث مياه\ط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12068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5- الاملاح العضوية والمركبات </a:t>
            </a:r>
            <a:r>
              <a:rPr lang="ar-IQ" sz="2400" dirty="0" err="1" smtClean="0"/>
              <a:t>الكيمياوية</a:t>
            </a:r>
            <a:r>
              <a:rPr lang="ar-IQ" sz="2400" dirty="0" smtClean="0"/>
              <a:t> : من مياه الفضلات والنسيج ومنتجات ومخلفات المصانع </a:t>
            </a:r>
            <a:r>
              <a:rPr lang="ar-IQ" sz="2400" dirty="0" err="1" smtClean="0"/>
              <a:t>كالزئبق</a:t>
            </a:r>
            <a:r>
              <a:rPr lang="ar-IQ" sz="2400" dirty="0" smtClean="0"/>
              <a:t> والعناصر </a:t>
            </a:r>
            <a:r>
              <a:rPr lang="ar-IQ" sz="2400" dirty="0" err="1" smtClean="0"/>
              <a:t>النزرة</a:t>
            </a:r>
            <a:r>
              <a:rPr lang="ar-IQ" sz="2400" dirty="0" smtClean="0"/>
              <a:t> الاخرى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6- </a:t>
            </a:r>
            <a:r>
              <a:rPr lang="ar-IQ" sz="2400" dirty="0" err="1" smtClean="0"/>
              <a:t>الترسبات </a:t>
            </a:r>
            <a:r>
              <a:rPr lang="ar-IQ" sz="2400" dirty="0" smtClean="0"/>
              <a:t>: وهي دقائق معدنية تنجرف من التربة الى </a:t>
            </a:r>
            <a:r>
              <a:rPr lang="ar-IQ" sz="2400" dirty="0" err="1" smtClean="0"/>
              <a:t>المياهوتسبب</a:t>
            </a:r>
            <a:r>
              <a:rPr lang="ar-IQ" sz="2400" dirty="0" smtClean="0"/>
              <a:t> تداخلا في مختلف العمليات التي تجري في البيئة المائية اذ تفقد الترب حوالي 9.3 بليون طن سنويا للبيئة المائية 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7- المواد ذات النشاط الاشعاعي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8- </a:t>
            </a:r>
            <a:r>
              <a:rPr lang="ar-IQ" sz="2400" dirty="0" err="1" smtClean="0"/>
              <a:t>الحرارة </a:t>
            </a:r>
            <a:r>
              <a:rPr lang="ar-IQ" sz="2400" dirty="0" smtClean="0"/>
              <a:t>: </a:t>
            </a:r>
            <a:r>
              <a:rPr lang="ar-IQ" sz="2400" dirty="0" err="1" smtClean="0"/>
              <a:t>تستخم</a:t>
            </a:r>
            <a:r>
              <a:rPr lang="ar-IQ" sz="2400" dirty="0" smtClean="0"/>
              <a:t> </a:t>
            </a:r>
            <a:r>
              <a:rPr lang="ar-IQ" sz="2400" dirty="0" err="1" smtClean="0"/>
              <a:t>لاغراض</a:t>
            </a:r>
            <a:r>
              <a:rPr lang="ar-IQ" sz="2400" dirty="0" smtClean="0"/>
              <a:t> التبريد في مصانع الطاقة الكهربائية والطاقة النووية والتي قد تصل الى 40 م مما يؤثر على الخواص </a:t>
            </a:r>
            <a:r>
              <a:rPr lang="ar-IQ" sz="2400" dirty="0" err="1" smtClean="0"/>
              <a:t>الفيزيوكيمياوية</a:t>
            </a:r>
            <a:r>
              <a:rPr lang="ar-IQ" sz="2400" dirty="0" smtClean="0"/>
              <a:t> </a:t>
            </a:r>
            <a:r>
              <a:rPr lang="ar-IQ" sz="2400" dirty="0" err="1" smtClean="0"/>
              <a:t>والاحيائية</a:t>
            </a:r>
            <a:r>
              <a:rPr lang="ar-IQ" sz="2400" dirty="0" smtClean="0"/>
              <a:t> للماء 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 تلوث المياه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الماء المنزلي</a:t>
            </a:r>
          </a:p>
          <a:p>
            <a:r>
              <a:rPr lang="ar-IQ" dirty="0" smtClean="0"/>
              <a:t>2- الماء الصناعي</a:t>
            </a:r>
          </a:p>
          <a:p>
            <a:r>
              <a:rPr lang="ar-IQ" dirty="0" smtClean="0"/>
              <a:t>3- الماء الزراعي</a:t>
            </a:r>
          </a:p>
          <a:p>
            <a:r>
              <a:rPr lang="ar-IQ" dirty="0" smtClean="0"/>
              <a:t>4- </a:t>
            </a:r>
            <a:r>
              <a:rPr lang="ar-IQ" smtClean="0"/>
              <a:t>الشحن البحري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اصناف ملوثات المياه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/>
              <a:t>1- مياه الصرف والفضلات التي تتطلب اوكسجين: وتتضمن المواد العضوية المطروحة الى البيئة المائية والتي تكون قابلة للتحلل ويعتمد تأثيرها </a:t>
            </a:r>
            <a:r>
              <a:rPr lang="ar-IQ" sz="2800" dirty="0" err="1" smtClean="0"/>
              <a:t>عاى</a:t>
            </a:r>
            <a:r>
              <a:rPr lang="ar-IQ" sz="2800" dirty="0" smtClean="0"/>
              <a:t> كميات </a:t>
            </a:r>
            <a:r>
              <a:rPr lang="ar-IQ" sz="2800" dirty="0" err="1" smtClean="0"/>
              <a:t>وانواع</a:t>
            </a:r>
            <a:r>
              <a:rPr lang="ar-IQ" sz="2800" dirty="0" smtClean="0"/>
              <a:t> الملوثات العضوية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ome HP\Downloads\تلوث مياه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554461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تلوث مياه\22229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184576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2- العوامل </a:t>
            </a:r>
            <a:r>
              <a:rPr lang="ar-IQ" sz="2400" dirty="0" err="1" smtClean="0"/>
              <a:t>المعدية </a:t>
            </a:r>
            <a:r>
              <a:rPr lang="ar-IQ" sz="2400" dirty="0" smtClean="0"/>
              <a:t>: اذ يمكن ان يكون مصدرها من ماء فضلات المستشفيات والبلديات والمجاز ويمكن ان تتسبب بالعديد من الامراض </a:t>
            </a:r>
            <a:r>
              <a:rPr lang="ar-IQ" sz="2400" dirty="0" err="1" smtClean="0"/>
              <a:t>كالبلهارزيا</a:t>
            </a:r>
            <a:r>
              <a:rPr lang="ar-IQ" sz="2400" dirty="0" smtClean="0"/>
              <a:t>  والحمى الصفراء </a:t>
            </a:r>
            <a:r>
              <a:rPr lang="ar-IQ" sz="2400" dirty="0" err="1" smtClean="0"/>
              <a:t>والملاريا</a:t>
            </a:r>
            <a:r>
              <a:rPr lang="ar-IQ" sz="2400" dirty="0" smtClean="0"/>
              <a:t> </a:t>
            </a:r>
            <a:r>
              <a:rPr lang="ar-IQ" sz="2400" dirty="0" err="1" smtClean="0"/>
              <a:t>والتايفوس</a:t>
            </a:r>
            <a:r>
              <a:rPr lang="ar-IQ" sz="2400" dirty="0" smtClean="0"/>
              <a:t> وجدري الماء 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تلوث مياه\Schistoso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20888"/>
            <a:ext cx="388843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تلوث مياه\p0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4680520" cy="4248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3- مغذيات </a:t>
            </a:r>
            <a:r>
              <a:rPr lang="ar-IQ" dirty="0" err="1" smtClean="0"/>
              <a:t>النباتات </a:t>
            </a:r>
            <a:r>
              <a:rPr lang="ar-IQ" dirty="0" smtClean="0"/>
              <a:t>: كالفسفور والنتروجين والتي تسبب ظاهرة الوفرة الغذائية للمياه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ome HP\Downloads\تلوث مياه\j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544616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178</Words>
  <Application>Microsoft Office PowerPoint</Application>
  <PresentationFormat>عرض على الشاشة (3:4)‏</PresentationFormat>
  <Paragraphs>15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تلوث المياه</vt:lpstr>
      <vt:lpstr>اصناف ملوثات المياه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مصادر تلوث المياه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تلوث المياه</dc:title>
  <dc:creator>Home HP</dc:creator>
  <cp:lastModifiedBy>Home HP</cp:lastModifiedBy>
  <cp:revision>4</cp:revision>
  <dcterms:created xsi:type="dcterms:W3CDTF">2015-04-10T16:22:42Z</dcterms:created>
  <dcterms:modified xsi:type="dcterms:W3CDTF">2015-04-10T18:46:51Z</dcterms:modified>
</cp:coreProperties>
</file>