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9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61174DF-75C7-4C60-84B3-8CEEC6CE7805}" type="datetimeFigureOut">
              <a:rPr lang="ar-SA" smtClean="0"/>
              <a:t>25/04/1435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12E64C6-41D5-4012-A151-3838453083C1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2E64C6-41D5-4012-A151-3838453083C1}" type="slidenum">
              <a:rPr lang="ar-SA" smtClean="0"/>
              <a:t>3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25/04/1435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25/04/1435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25/04/1435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25/04/1435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470025"/>
          </a:xfrm>
        </p:spPr>
        <p:txBody>
          <a:bodyPr/>
          <a:lstStyle/>
          <a:p>
            <a:r>
              <a:rPr lang="ar-IQ" b="1" dirty="0" smtClean="0">
                <a:solidFill>
                  <a:schemeClr val="accent6">
                    <a:lumMod val="75000"/>
                  </a:schemeClr>
                </a:solidFill>
              </a:rPr>
              <a:t>الفصل الخامس </a:t>
            </a:r>
            <a:endParaRPr lang="ar-SA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267744" y="1916832"/>
            <a:ext cx="6400800" cy="1752600"/>
          </a:xfrm>
        </p:spPr>
        <p:txBody>
          <a:bodyPr>
            <a:normAutofit/>
          </a:bodyPr>
          <a:lstStyle/>
          <a:p>
            <a:r>
              <a:rPr lang="ar-IQ" sz="4400" b="1" dirty="0" smtClean="0">
                <a:solidFill>
                  <a:schemeClr val="accent6">
                    <a:lumMod val="75000"/>
                  </a:schemeClr>
                </a:solidFill>
              </a:rPr>
              <a:t>ابعاد التخطيط السياحي ومستوياته واتجاهاته</a:t>
            </a:r>
            <a:endParaRPr lang="ar-SA" sz="4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مضمون عملية التخطيط السياحي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ar-IQ" dirty="0" smtClean="0"/>
              <a:t>ان مضمون الخطة السياحية هو الوصول الى الاهداف </a:t>
            </a:r>
            <a:r>
              <a:rPr lang="ar-IQ" dirty="0" err="1" smtClean="0"/>
              <a:t>الاتية :</a:t>
            </a:r>
            <a:endParaRPr lang="ar-IQ" dirty="0" smtClean="0"/>
          </a:p>
          <a:p>
            <a:r>
              <a:rPr lang="ar-IQ" dirty="0" smtClean="0"/>
              <a:t>1- جذب الاستثمارات الاجنبية لتوفير التمويل </a:t>
            </a:r>
            <a:r>
              <a:rPr lang="ar-IQ" dirty="0" err="1" smtClean="0"/>
              <a:t>الازم</a:t>
            </a:r>
            <a:r>
              <a:rPr lang="ar-IQ" dirty="0" smtClean="0"/>
              <a:t> لمشروعات التنمية السياحية في المناطق الجديدة المخطط </a:t>
            </a:r>
            <a:r>
              <a:rPr lang="ar-IQ" dirty="0" err="1" smtClean="0"/>
              <a:t>لتنميتها .</a:t>
            </a:r>
            <a:endParaRPr lang="ar-IQ" dirty="0" smtClean="0"/>
          </a:p>
          <a:p>
            <a:r>
              <a:rPr lang="ar-IQ" dirty="0" smtClean="0"/>
              <a:t>2- التحكم في حالات التضخم الموسمي في الاقتصاد القومي والذي يتم عن طريق تنظيم استراتيجية عملية التسويق </a:t>
            </a:r>
            <a:r>
              <a:rPr lang="ar-IQ" dirty="0" err="1" smtClean="0"/>
              <a:t>السياحي .</a:t>
            </a:r>
            <a:endParaRPr lang="ar-IQ" dirty="0" smtClean="0"/>
          </a:p>
          <a:p>
            <a:r>
              <a:rPr lang="ar-IQ" dirty="0" smtClean="0"/>
              <a:t>3- تحيق مستويات متوازنة من النمو الاقتصادي من خلال التكامل بين خطة التنمية لقطاع السياحة والقطاعات </a:t>
            </a:r>
            <a:r>
              <a:rPr lang="ar-IQ" dirty="0" err="1" smtClean="0"/>
              <a:t>الاخرى .</a:t>
            </a:r>
            <a:endParaRPr lang="ar-IQ" dirty="0" smtClean="0"/>
          </a:p>
          <a:p>
            <a:r>
              <a:rPr lang="ar-IQ" dirty="0" smtClean="0"/>
              <a:t>4- الاهتمام بصناعة </a:t>
            </a:r>
            <a:r>
              <a:rPr lang="ar-IQ" dirty="0" err="1" smtClean="0"/>
              <a:t>الفندقة</a:t>
            </a:r>
            <a:r>
              <a:rPr lang="ar-IQ" dirty="0" smtClean="0"/>
              <a:t> </a:t>
            </a:r>
            <a:r>
              <a:rPr lang="ar-IQ" dirty="0" err="1" smtClean="0"/>
              <a:t>واماكن</a:t>
            </a:r>
            <a:r>
              <a:rPr lang="ar-IQ" dirty="0" smtClean="0"/>
              <a:t> الاقامة </a:t>
            </a:r>
            <a:r>
              <a:rPr lang="ar-IQ" dirty="0" err="1" smtClean="0"/>
              <a:t>والايواء</a:t>
            </a:r>
            <a:r>
              <a:rPr lang="ar-IQ" dirty="0" smtClean="0"/>
              <a:t> </a:t>
            </a:r>
            <a:r>
              <a:rPr lang="ar-IQ" dirty="0" err="1" smtClean="0"/>
              <a:t>.</a:t>
            </a:r>
            <a:endParaRPr lang="ar-IQ" dirty="0" smtClean="0"/>
          </a:p>
          <a:p>
            <a:r>
              <a:rPr lang="ar-IQ" dirty="0" smtClean="0"/>
              <a:t>5- خفض معدل البطالة عن طريق خلق فرص عمل جديدة لقطاع </a:t>
            </a:r>
            <a:r>
              <a:rPr lang="ar-IQ" dirty="0" err="1" smtClean="0"/>
              <a:t>السياحة .</a:t>
            </a:r>
            <a:endParaRPr lang="ar-IQ" dirty="0" smtClean="0"/>
          </a:p>
          <a:p>
            <a:r>
              <a:rPr lang="ar-IQ" dirty="0" smtClean="0"/>
              <a:t>6- الحفاظ على الموارد البيئية وحمايتها خاصة الموارد الطبيعية من خلال انشاء المحميات </a:t>
            </a:r>
            <a:r>
              <a:rPr lang="ar-IQ" dirty="0" err="1" smtClean="0"/>
              <a:t>الطبيعية .</a:t>
            </a:r>
            <a:endParaRPr lang="ar-IQ" dirty="0" smtClean="0"/>
          </a:p>
          <a:p>
            <a:endParaRPr lang="ar-IQ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استراتيجيات التخطيط السياحي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ar-IQ" dirty="0" smtClean="0"/>
              <a:t>1- استحداث انماط سياحية جديدة وذلك بهدف تنويع المنتج </a:t>
            </a:r>
            <a:r>
              <a:rPr lang="ar-IQ" dirty="0" err="1" smtClean="0"/>
              <a:t>السياحي .</a:t>
            </a:r>
            <a:endParaRPr lang="ar-IQ" dirty="0" smtClean="0"/>
          </a:p>
          <a:p>
            <a:r>
              <a:rPr lang="ar-IQ" dirty="0" smtClean="0"/>
              <a:t>2- ضرورة الاهتمام بالمناطق الاثرية والآثار عن طريق من ناحية العرض الصحيح والناجح والترميم الدائم والاهتمام بالمنطقة من خلال المحافظة على النظافة وتشجيع المنتجات السياحية اليدوية التي تجذب </a:t>
            </a:r>
            <a:r>
              <a:rPr lang="ar-IQ" dirty="0" err="1" smtClean="0"/>
              <a:t>السياح .</a:t>
            </a:r>
            <a:endParaRPr lang="ar-IQ" dirty="0" smtClean="0"/>
          </a:p>
          <a:p>
            <a:r>
              <a:rPr lang="ar-IQ" dirty="0" smtClean="0"/>
              <a:t>3- اعادة تخطيط وتطوير قطاع النقل بكل انماطه بما يحقق التنسيق والتكا</a:t>
            </a:r>
            <a:r>
              <a:rPr lang="ar-IQ" dirty="0" smtClean="0"/>
              <a:t>مل والاهتمام بالتسهيلات للسائح من بداية رحلته الى </a:t>
            </a:r>
            <a:r>
              <a:rPr lang="ar-IQ" dirty="0" err="1" smtClean="0"/>
              <a:t>نهايتها </a:t>
            </a:r>
            <a:r>
              <a:rPr lang="ar-IQ" dirty="0" err="1" smtClean="0"/>
              <a:t>.</a:t>
            </a:r>
            <a:endParaRPr lang="ar-IQ" dirty="0" smtClean="0"/>
          </a:p>
          <a:p>
            <a:r>
              <a:rPr lang="ar-IQ" dirty="0" smtClean="0"/>
              <a:t>4- تنظيم السياسات </a:t>
            </a:r>
            <a:r>
              <a:rPr lang="ar-IQ" dirty="0" err="1" smtClean="0"/>
              <a:t>الكمركية</a:t>
            </a:r>
            <a:r>
              <a:rPr lang="ar-IQ" dirty="0" smtClean="0"/>
              <a:t> والنقدية للسياح بالشكل الذي يخدم التنمية السياحية ويشجعها من خلال تسهيل الاجراءات لدخول </a:t>
            </a:r>
            <a:r>
              <a:rPr lang="ar-IQ" dirty="0" err="1" smtClean="0"/>
              <a:t>السياح .</a:t>
            </a:r>
            <a:endParaRPr lang="ar-IQ" dirty="0" smtClean="0"/>
          </a:p>
          <a:p>
            <a:r>
              <a:rPr lang="ar-IQ" dirty="0" smtClean="0"/>
              <a:t>5- تخفيض الضرائب والرسوم على السياح المحليين </a:t>
            </a:r>
            <a:r>
              <a:rPr lang="ar-IQ" dirty="0" err="1" smtClean="0"/>
              <a:t>والاجانب</a:t>
            </a:r>
            <a:r>
              <a:rPr lang="ar-IQ" dirty="0" smtClean="0"/>
              <a:t> لتشجيع وترويج </a:t>
            </a:r>
            <a:r>
              <a:rPr lang="ar-IQ" dirty="0" err="1" smtClean="0"/>
              <a:t>السياحة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207</Words>
  <Application>Microsoft Office PowerPoint</Application>
  <PresentationFormat>عرض على الشاشة (3:4)‏</PresentationFormat>
  <Paragraphs>17</Paragraphs>
  <Slides>4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سمة Office</vt:lpstr>
      <vt:lpstr>الفصل الخامس </vt:lpstr>
      <vt:lpstr>مضمون عملية التخطيط السياحي </vt:lpstr>
      <vt:lpstr>استراتيجيات التخطيط السياحي </vt:lpstr>
      <vt:lpstr>الشريحة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الخامس </dc:title>
  <dc:creator>na</dc:creator>
  <cp:lastModifiedBy>na</cp:lastModifiedBy>
  <cp:revision>3</cp:revision>
  <dcterms:created xsi:type="dcterms:W3CDTF">2014-02-25T18:23:56Z</dcterms:created>
  <dcterms:modified xsi:type="dcterms:W3CDTF">2014-02-25T18:48:54Z</dcterms:modified>
</cp:coreProperties>
</file>