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30"/>
  </p:notes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3BEA3F-41B8-4CC8-BCD8-18E16DCB084E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EFA4A3DB-C9E2-425D-98A6-54B5D98F3A33}">
      <dgm:prSet phldrT="[نص]" custT="1"/>
      <dgm:spPr/>
      <dgm:t>
        <a:bodyPr/>
        <a:lstStyle/>
        <a:p>
          <a:pPr rtl="1"/>
          <a:r>
            <a:rPr lang="ar-IQ" sz="3200" b="1" dirty="0" smtClean="0">
              <a:solidFill>
                <a:schemeClr val="tx1"/>
              </a:solidFill>
            </a:rPr>
            <a:t>دقة التوقيت وسهولة تنفيذها</a:t>
          </a:r>
          <a:endParaRPr lang="ar-IQ" sz="3200" b="1" dirty="0">
            <a:solidFill>
              <a:schemeClr val="tx1"/>
            </a:solidFill>
          </a:endParaRPr>
        </a:p>
      </dgm:t>
    </dgm:pt>
    <dgm:pt modelId="{0E2102CE-36E6-4794-9738-2A62FFBE4946}" type="parTrans" cxnId="{134B291D-C405-4180-9E10-FDED06BB7825}">
      <dgm:prSet/>
      <dgm:spPr/>
      <dgm:t>
        <a:bodyPr/>
        <a:lstStyle/>
        <a:p>
          <a:pPr rtl="1"/>
          <a:endParaRPr lang="ar-IQ"/>
        </a:p>
      </dgm:t>
    </dgm:pt>
    <dgm:pt modelId="{66F214FA-3F87-40FA-BB94-D055EA7772AC}" type="sibTrans" cxnId="{134B291D-C405-4180-9E10-FDED06BB7825}">
      <dgm:prSet/>
      <dgm:spPr/>
      <dgm:t>
        <a:bodyPr/>
        <a:lstStyle/>
        <a:p>
          <a:pPr rtl="1"/>
          <a:endParaRPr lang="ar-IQ"/>
        </a:p>
      </dgm:t>
    </dgm:pt>
    <dgm:pt modelId="{6AFF1AC0-AA58-4FC8-B0A8-ADF3B11D82C9}">
      <dgm:prSet phldrT="[نص]" custT="1"/>
      <dgm:spPr/>
      <dgm:t>
        <a:bodyPr/>
        <a:lstStyle/>
        <a:p>
          <a:pPr rtl="1"/>
          <a:r>
            <a:rPr lang="ar-IQ" sz="2400" b="1" dirty="0" smtClean="0"/>
            <a:t>رسم التفاصيل لكل يوم</a:t>
          </a:r>
          <a:endParaRPr lang="ar-IQ" sz="2400" b="1" dirty="0"/>
        </a:p>
      </dgm:t>
    </dgm:pt>
    <dgm:pt modelId="{95F6ECB8-B8F6-4424-BF0B-BEAED10B037D}" type="parTrans" cxnId="{4E468925-C3D3-4A78-93D4-984A7AA6C582}">
      <dgm:prSet/>
      <dgm:spPr/>
      <dgm:t>
        <a:bodyPr/>
        <a:lstStyle/>
        <a:p>
          <a:pPr rtl="1"/>
          <a:endParaRPr lang="ar-IQ"/>
        </a:p>
      </dgm:t>
    </dgm:pt>
    <dgm:pt modelId="{BDDFC771-2FB2-4690-B9D1-A8C57BB13962}" type="sibTrans" cxnId="{4E468925-C3D3-4A78-93D4-984A7AA6C582}">
      <dgm:prSet/>
      <dgm:spPr/>
      <dgm:t>
        <a:bodyPr/>
        <a:lstStyle/>
        <a:p>
          <a:pPr rtl="1"/>
          <a:endParaRPr lang="ar-IQ"/>
        </a:p>
      </dgm:t>
    </dgm:pt>
    <dgm:pt modelId="{D92AC07E-1C45-448A-98FA-DF70F315FBAD}">
      <dgm:prSet phldrT="[نص]"/>
      <dgm:spPr/>
      <dgm:t>
        <a:bodyPr/>
        <a:lstStyle/>
        <a:p>
          <a:pPr rtl="1"/>
          <a:r>
            <a:rPr lang="ar-IQ" b="1" dirty="0" smtClean="0"/>
            <a:t>ايداع نسخة </a:t>
          </a:r>
          <a:r>
            <a:rPr lang="ar-SA" b="1" dirty="0" smtClean="0"/>
            <a:t> مصورة لدى الشركة ومرافق المجموعة القادمة</a:t>
          </a:r>
          <a:endParaRPr lang="ar-IQ" b="1" dirty="0"/>
        </a:p>
      </dgm:t>
    </dgm:pt>
    <dgm:pt modelId="{94B149BF-A06D-442E-89A7-079655DDCF75}" type="parTrans" cxnId="{A0DDB215-C45C-4169-9ED2-BDC88422F047}">
      <dgm:prSet/>
      <dgm:spPr/>
      <dgm:t>
        <a:bodyPr/>
        <a:lstStyle/>
        <a:p>
          <a:pPr rtl="1"/>
          <a:endParaRPr lang="ar-IQ"/>
        </a:p>
      </dgm:t>
    </dgm:pt>
    <dgm:pt modelId="{3C9FD554-B885-438A-8028-9AD54DADF8D4}" type="sibTrans" cxnId="{A0DDB215-C45C-4169-9ED2-BDC88422F047}">
      <dgm:prSet/>
      <dgm:spPr/>
      <dgm:t>
        <a:bodyPr/>
        <a:lstStyle/>
        <a:p>
          <a:pPr rtl="1"/>
          <a:endParaRPr lang="ar-IQ"/>
        </a:p>
      </dgm:t>
    </dgm:pt>
    <dgm:pt modelId="{D817C4FB-968B-4F2C-816F-353AA7449275}" type="pres">
      <dgm:prSet presAssocID="{3A3BEA3F-41B8-4CC8-BCD8-18E16DCB084E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IQ"/>
        </a:p>
      </dgm:t>
    </dgm:pt>
    <dgm:pt modelId="{B8C08271-C19B-4C26-9B5F-F0E9EF7DFDA9}" type="pres">
      <dgm:prSet presAssocID="{EFA4A3DB-C9E2-425D-98A6-54B5D98F3A33}" presName="horFlow" presStyleCnt="0"/>
      <dgm:spPr/>
    </dgm:pt>
    <dgm:pt modelId="{17C193E3-F6E0-49FF-9CAF-E1A859183F19}" type="pres">
      <dgm:prSet presAssocID="{EFA4A3DB-C9E2-425D-98A6-54B5D98F3A33}" presName="bigChev" presStyleLbl="node1" presStyleIdx="0" presStyleCnt="1" custLinFactNeighborX="-60700" custLinFactNeighborY="56"/>
      <dgm:spPr/>
      <dgm:t>
        <a:bodyPr/>
        <a:lstStyle/>
        <a:p>
          <a:pPr rtl="1"/>
          <a:endParaRPr lang="ar-IQ"/>
        </a:p>
      </dgm:t>
    </dgm:pt>
    <dgm:pt modelId="{C46AB3C7-74E2-4692-9F65-84B74379E069}" type="pres">
      <dgm:prSet presAssocID="{95F6ECB8-B8F6-4424-BF0B-BEAED10B037D}" presName="parTrans" presStyleCnt="0"/>
      <dgm:spPr/>
    </dgm:pt>
    <dgm:pt modelId="{6CD738A4-7528-4045-ACE6-5B269B36E0C8}" type="pres">
      <dgm:prSet presAssocID="{6AFF1AC0-AA58-4FC8-B0A8-ADF3B11D82C9}" presName="node" presStyleLbl="alignAccFollowNode1" presStyleIdx="0" presStyleCnt="2" custLinFactNeighborX="-41088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40A2DA99-748B-4A57-AE74-AD674F8CA309}" type="pres">
      <dgm:prSet presAssocID="{BDDFC771-2FB2-4690-B9D1-A8C57BB13962}" presName="sibTrans" presStyleCnt="0"/>
      <dgm:spPr/>
    </dgm:pt>
    <dgm:pt modelId="{555BD895-C963-4AC5-AA1D-1FBCF36655B5}" type="pres">
      <dgm:prSet presAssocID="{D92AC07E-1C45-448A-98FA-DF70F315FBAD}" presName="node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3A6296E3-B386-4BBB-8B24-86DDCB88F418}" type="presOf" srcId="{6AFF1AC0-AA58-4FC8-B0A8-ADF3B11D82C9}" destId="{6CD738A4-7528-4045-ACE6-5B269B36E0C8}" srcOrd="0" destOrd="0" presId="urn:microsoft.com/office/officeart/2005/8/layout/lProcess3"/>
    <dgm:cxn modelId="{325F1483-628A-4992-8519-2772258FF9F7}" type="presOf" srcId="{3A3BEA3F-41B8-4CC8-BCD8-18E16DCB084E}" destId="{D817C4FB-968B-4F2C-816F-353AA7449275}" srcOrd="0" destOrd="0" presId="urn:microsoft.com/office/officeart/2005/8/layout/lProcess3"/>
    <dgm:cxn modelId="{FB109713-DB12-4697-A4CD-F1A4B63E98A8}" type="presOf" srcId="{D92AC07E-1C45-448A-98FA-DF70F315FBAD}" destId="{555BD895-C963-4AC5-AA1D-1FBCF36655B5}" srcOrd="0" destOrd="0" presId="urn:microsoft.com/office/officeart/2005/8/layout/lProcess3"/>
    <dgm:cxn modelId="{134B291D-C405-4180-9E10-FDED06BB7825}" srcId="{3A3BEA3F-41B8-4CC8-BCD8-18E16DCB084E}" destId="{EFA4A3DB-C9E2-425D-98A6-54B5D98F3A33}" srcOrd="0" destOrd="0" parTransId="{0E2102CE-36E6-4794-9738-2A62FFBE4946}" sibTransId="{66F214FA-3F87-40FA-BB94-D055EA7772AC}"/>
    <dgm:cxn modelId="{4E468925-C3D3-4A78-93D4-984A7AA6C582}" srcId="{EFA4A3DB-C9E2-425D-98A6-54B5D98F3A33}" destId="{6AFF1AC0-AA58-4FC8-B0A8-ADF3B11D82C9}" srcOrd="0" destOrd="0" parTransId="{95F6ECB8-B8F6-4424-BF0B-BEAED10B037D}" sibTransId="{BDDFC771-2FB2-4690-B9D1-A8C57BB13962}"/>
    <dgm:cxn modelId="{3A9D32CE-5838-4B37-9F94-97B935289771}" type="presOf" srcId="{EFA4A3DB-C9E2-425D-98A6-54B5D98F3A33}" destId="{17C193E3-F6E0-49FF-9CAF-E1A859183F19}" srcOrd="0" destOrd="0" presId="urn:microsoft.com/office/officeart/2005/8/layout/lProcess3"/>
    <dgm:cxn modelId="{A0DDB215-C45C-4169-9ED2-BDC88422F047}" srcId="{EFA4A3DB-C9E2-425D-98A6-54B5D98F3A33}" destId="{D92AC07E-1C45-448A-98FA-DF70F315FBAD}" srcOrd="1" destOrd="0" parTransId="{94B149BF-A06D-442E-89A7-079655DDCF75}" sibTransId="{3C9FD554-B885-438A-8028-9AD54DADF8D4}"/>
    <dgm:cxn modelId="{EFFCA93A-86E8-4E93-9EE4-06A33BAC1384}" type="presParOf" srcId="{D817C4FB-968B-4F2C-816F-353AA7449275}" destId="{B8C08271-C19B-4C26-9B5F-F0E9EF7DFDA9}" srcOrd="0" destOrd="0" presId="urn:microsoft.com/office/officeart/2005/8/layout/lProcess3"/>
    <dgm:cxn modelId="{14B01A9C-276B-44E9-8854-F8CFBEDE2267}" type="presParOf" srcId="{B8C08271-C19B-4C26-9B5F-F0E9EF7DFDA9}" destId="{17C193E3-F6E0-49FF-9CAF-E1A859183F19}" srcOrd="0" destOrd="0" presId="urn:microsoft.com/office/officeart/2005/8/layout/lProcess3"/>
    <dgm:cxn modelId="{4A1FDB59-BF6C-49F4-8846-A0A816500490}" type="presParOf" srcId="{B8C08271-C19B-4C26-9B5F-F0E9EF7DFDA9}" destId="{C46AB3C7-74E2-4692-9F65-84B74379E069}" srcOrd="1" destOrd="0" presId="urn:microsoft.com/office/officeart/2005/8/layout/lProcess3"/>
    <dgm:cxn modelId="{5E6AC716-E698-49A2-86EF-A33B13C31BB7}" type="presParOf" srcId="{B8C08271-C19B-4C26-9B5F-F0E9EF7DFDA9}" destId="{6CD738A4-7528-4045-ACE6-5B269B36E0C8}" srcOrd="2" destOrd="0" presId="urn:microsoft.com/office/officeart/2005/8/layout/lProcess3"/>
    <dgm:cxn modelId="{DB9A8FAB-A4FA-45DC-894A-B28553EE7644}" type="presParOf" srcId="{B8C08271-C19B-4C26-9B5F-F0E9EF7DFDA9}" destId="{40A2DA99-748B-4A57-AE74-AD674F8CA309}" srcOrd="3" destOrd="0" presId="urn:microsoft.com/office/officeart/2005/8/layout/lProcess3"/>
    <dgm:cxn modelId="{EB34DCB5-6A54-4443-9F68-C116257570F0}" type="presParOf" srcId="{B8C08271-C19B-4C26-9B5F-F0E9EF7DFDA9}" destId="{555BD895-C963-4AC5-AA1D-1FBCF36655B5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D1882A-A94E-45D2-837E-4DE6B54F3E7F}" type="doc">
      <dgm:prSet loTypeId="urn:microsoft.com/office/officeart/2005/8/layout/hProcess7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5A5F3FC0-2A5A-4FA7-A971-CBDE7132208C}">
      <dgm:prSet phldrT="[نص]" phldr="1"/>
      <dgm:spPr/>
      <dgm:t>
        <a:bodyPr/>
        <a:lstStyle/>
        <a:p>
          <a:pPr rtl="1"/>
          <a:endParaRPr lang="ar-IQ"/>
        </a:p>
      </dgm:t>
    </dgm:pt>
    <dgm:pt modelId="{EF626B03-D464-452A-A081-9162F9BC0CC4}" type="parTrans" cxnId="{E31F24BE-3F97-4A4B-A704-2AF50E208C04}">
      <dgm:prSet/>
      <dgm:spPr/>
      <dgm:t>
        <a:bodyPr/>
        <a:lstStyle/>
        <a:p>
          <a:pPr rtl="1"/>
          <a:endParaRPr lang="ar-IQ"/>
        </a:p>
      </dgm:t>
    </dgm:pt>
    <dgm:pt modelId="{E4093F34-7D9B-4290-BE21-AEAAC321BAE9}" type="sibTrans" cxnId="{E31F24BE-3F97-4A4B-A704-2AF50E208C04}">
      <dgm:prSet/>
      <dgm:spPr/>
      <dgm:t>
        <a:bodyPr/>
        <a:lstStyle/>
        <a:p>
          <a:pPr rtl="1"/>
          <a:endParaRPr lang="ar-IQ"/>
        </a:p>
      </dgm:t>
    </dgm:pt>
    <dgm:pt modelId="{BBA1EB46-3000-4981-923E-C4DC22054A7D}">
      <dgm:prSet phldrT="[نص]" custT="1"/>
      <dgm:spPr/>
      <dgm:t>
        <a:bodyPr/>
        <a:lstStyle/>
        <a:p>
          <a:pPr rtl="1"/>
          <a:r>
            <a:rPr lang="ar-IQ" sz="2400" b="1" dirty="0" smtClean="0"/>
            <a:t>الاحتفاظ بنسخة من برقيات تثبيت الحجز</a:t>
          </a:r>
          <a:endParaRPr lang="ar-IQ" sz="2400" b="1" dirty="0"/>
        </a:p>
      </dgm:t>
    </dgm:pt>
    <dgm:pt modelId="{7621242F-F473-4C6E-9BDD-9EE5D74FEDCA}" type="parTrans" cxnId="{7713990F-CFBF-40BC-AA46-7402223EF456}">
      <dgm:prSet/>
      <dgm:spPr/>
      <dgm:t>
        <a:bodyPr/>
        <a:lstStyle/>
        <a:p>
          <a:pPr rtl="1"/>
          <a:endParaRPr lang="ar-IQ"/>
        </a:p>
      </dgm:t>
    </dgm:pt>
    <dgm:pt modelId="{6B5C2836-90FE-450C-BF2B-2B80692D0D63}" type="sibTrans" cxnId="{7713990F-CFBF-40BC-AA46-7402223EF456}">
      <dgm:prSet/>
      <dgm:spPr/>
      <dgm:t>
        <a:bodyPr/>
        <a:lstStyle/>
        <a:p>
          <a:pPr rtl="1"/>
          <a:endParaRPr lang="ar-IQ"/>
        </a:p>
      </dgm:t>
    </dgm:pt>
    <dgm:pt modelId="{693C8598-31B8-4352-88CE-38BCD46CCC54}">
      <dgm:prSet phldrT="[نص]" phldr="1"/>
      <dgm:spPr/>
      <dgm:t>
        <a:bodyPr/>
        <a:lstStyle/>
        <a:p>
          <a:pPr rtl="1"/>
          <a:endParaRPr lang="ar-IQ" dirty="0"/>
        </a:p>
      </dgm:t>
    </dgm:pt>
    <dgm:pt modelId="{DB11317E-5440-4ABD-AA4B-54E5649778AB}" type="parTrans" cxnId="{2D8AD7C3-91AE-4B26-8763-F595BF10100C}">
      <dgm:prSet/>
      <dgm:spPr/>
      <dgm:t>
        <a:bodyPr/>
        <a:lstStyle/>
        <a:p>
          <a:pPr rtl="1"/>
          <a:endParaRPr lang="ar-IQ"/>
        </a:p>
      </dgm:t>
    </dgm:pt>
    <dgm:pt modelId="{4955F59A-2055-409B-94B4-61DB1F8943C0}" type="sibTrans" cxnId="{2D8AD7C3-91AE-4B26-8763-F595BF10100C}">
      <dgm:prSet/>
      <dgm:spPr/>
      <dgm:t>
        <a:bodyPr/>
        <a:lstStyle/>
        <a:p>
          <a:pPr rtl="1"/>
          <a:endParaRPr lang="ar-IQ"/>
        </a:p>
      </dgm:t>
    </dgm:pt>
    <dgm:pt modelId="{24E35E7F-1708-406D-8D40-953023C9900C}">
      <dgm:prSet phldrT="[نص]" custT="1"/>
      <dgm:spPr/>
      <dgm:t>
        <a:bodyPr/>
        <a:lstStyle/>
        <a:p>
          <a:pPr rtl="1"/>
          <a:r>
            <a:rPr lang="ar-IQ" sz="2400" b="1" dirty="0" smtClean="0"/>
            <a:t>الاتصال الهاتفي مع الفنادق وغيرها من اماكن الاقامة</a:t>
          </a:r>
          <a:endParaRPr lang="ar-IQ" sz="2400" b="1" dirty="0"/>
        </a:p>
      </dgm:t>
    </dgm:pt>
    <dgm:pt modelId="{5D6628BC-8913-46E8-8C2E-046005AEEF85}" type="parTrans" cxnId="{47925E9C-7410-4FA1-A4F0-F190A932EA67}">
      <dgm:prSet/>
      <dgm:spPr/>
      <dgm:t>
        <a:bodyPr/>
        <a:lstStyle/>
        <a:p>
          <a:pPr rtl="1"/>
          <a:endParaRPr lang="ar-IQ"/>
        </a:p>
      </dgm:t>
    </dgm:pt>
    <dgm:pt modelId="{E5B93E24-FE6C-443F-AB28-5E605255E08F}" type="sibTrans" cxnId="{47925E9C-7410-4FA1-A4F0-F190A932EA67}">
      <dgm:prSet/>
      <dgm:spPr/>
      <dgm:t>
        <a:bodyPr/>
        <a:lstStyle/>
        <a:p>
          <a:pPr rtl="1"/>
          <a:endParaRPr lang="ar-IQ"/>
        </a:p>
      </dgm:t>
    </dgm:pt>
    <dgm:pt modelId="{3980538A-0135-4C68-8989-1174582936B2}">
      <dgm:prSet phldrT="[نص]" phldr="1"/>
      <dgm:spPr/>
      <dgm:t>
        <a:bodyPr/>
        <a:lstStyle/>
        <a:p>
          <a:pPr rtl="1"/>
          <a:endParaRPr lang="ar-IQ" dirty="0"/>
        </a:p>
      </dgm:t>
    </dgm:pt>
    <dgm:pt modelId="{564D5282-6CBE-43C6-B824-B36B3971C094}" type="parTrans" cxnId="{04C6BCE9-C839-440D-A54C-4CAAEB64FD6B}">
      <dgm:prSet/>
      <dgm:spPr/>
      <dgm:t>
        <a:bodyPr/>
        <a:lstStyle/>
        <a:p>
          <a:pPr rtl="1"/>
          <a:endParaRPr lang="ar-IQ"/>
        </a:p>
      </dgm:t>
    </dgm:pt>
    <dgm:pt modelId="{8426AF8E-B0D1-41E3-8170-4A3171952D06}" type="sibTrans" cxnId="{04C6BCE9-C839-440D-A54C-4CAAEB64FD6B}">
      <dgm:prSet/>
      <dgm:spPr/>
      <dgm:t>
        <a:bodyPr/>
        <a:lstStyle/>
        <a:p>
          <a:pPr rtl="1"/>
          <a:endParaRPr lang="ar-IQ"/>
        </a:p>
      </dgm:t>
    </dgm:pt>
    <dgm:pt modelId="{912AD444-8EA1-4FE1-B52A-ACB10DF3155A}">
      <dgm:prSet phldrT="[نص]" custT="1"/>
      <dgm:spPr/>
      <dgm:t>
        <a:bodyPr/>
        <a:lstStyle/>
        <a:p>
          <a:pPr rtl="1"/>
          <a:r>
            <a:rPr lang="ar-IQ" sz="3200" dirty="0" smtClean="0"/>
            <a:t>برقيات التلكس</a:t>
          </a:r>
        </a:p>
        <a:p>
          <a:pPr rtl="1"/>
          <a:r>
            <a:rPr lang="ar-IQ" sz="3200" dirty="0" smtClean="0"/>
            <a:t>والاميل ووسائل الاتصال الحديثة </a:t>
          </a:r>
          <a:endParaRPr lang="ar-IQ" sz="3200" dirty="0"/>
        </a:p>
      </dgm:t>
    </dgm:pt>
    <dgm:pt modelId="{0AA7ECC6-0B1E-4DF3-AE1A-8100AEAC705C}" type="parTrans" cxnId="{118F99D3-E915-469B-A4A7-14852AD4443B}">
      <dgm:prSet/>
      <dgm:spPr/>
      <dgm:t>
        <a:bodyPr/>
        <a:lstStyle/>
        <a:p>
          <a:pPr rtl="1"/>
          <a:endParaRPr lang="ar-IQ"/>
        </a:p>
      </dgm:t>
    </dgm:pt>
    <dgm:pt modelId="{4D881593-D7B8-4211-8BBE-9E9AA7731514}" type="sibTrans" cxnId="{118F99D3-E915-469B-A4A7-14852AD4443B}">
      <dgm:prSet/>
      <dgm:spPr/>
      <dgm:t>
        <a:bodyPr/>
        <a:lstStyle/>
        <a:p>
          <a:pPr rtl="1"/>
          <a:endParaRPr lang="ar-IQ"/>
        </a:p>
      </dgm:t>
    </dgm:pt>
    <dgm:pt modelId="{11E73604-F8A1-48DD-997D-A9A2FAB514B3}" type="pres">
      <dgm:prSet presAssocID="{70D1882A-A94E-45D2-837E-4DE6B54F3E7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A592F8DB-50CE-4B96-8086-57AA81BA2D1C}" type="pres">
      <dgm:prSet presAssocID="{5A5F3FC0-2A5A-4FA7-A971-CBDE7132208C}" presName="compositeNode" presStyleCnt="0">
        <dgm:presLayoutVars>
          <dgm:bulletEnabled val="1"/>
        </dgm:presLayoutVars>
      </dgm:prSet>
      <dgm:spPr/>
    </dgm:pt>
    <dgm:pt modelId="{3B1655DF-1962-443B-B33E-5D88986A4027}" type="pres">
      <dgm:prSet presAssocID="{5A5F3FC0-2A5A-4FA7-A971-CBDE7132208C}" presName="bgRect" presStyleLbl="node1" presStyleIdx="0" presStyleCnt="3"/>
      <dgm:spPr/>
      <dgm:t>
        <a:bodyPr/>
        <a:lstStyle/>
        <a:p>
          <a:pPr rtl="1"/>
          <a:endParaRPr lang="ar-IQ"/>
        </a:p>
      </dgm:t>
    </dgm:pt>
    <dgm:pt modelId="{72AAE4C4-E16C-4454-A5F9-A64AD18D6AB9}" type="pres">
      <dgm:prSet presAssocID="{5A5F3FC0-2A5A-4FA7-A971-CBDE7132208C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76BA4E67-791D-4C79-B71B-4F3867D96A2E}" type="pres">
      <dgm:prSet presAssocID="{5A5F3FC0-2A5A-4FA7-A971-CBDE7132208C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A3B26A3C-E5CB-4FF1-AC40-7CCAB44144C5}" type="pres">
      <dgm:prSet presAssocID="{E4093F34-7D9B-4290-BE21-AEAAC321BAE9}" presName="hSp" presStyleCnt="0"/>
      <dgm:spPr/>
    </dgm:pt>
    <dgm:pt modelId="{18229561-8168-4D67-ADAE-EFBA6C7CF32F}" type="pres">
      <dgm:prSet presAssocID="{E4093F34-7D9B-4290-BE21-AEAAC321BAE9}" presName="vProcSp" presStyleCnt="0"/>
      <dgm:spPr/>
    </dgm:pt>
    <dgm:pt modelId="{99F39DD3-CCBF-4036-83B2-D7B64410C837}" type="pres">
      <dgm:prSet presAssocID="{E4093F34-7D9B-4290-BE21-AEAAC321BAE9}" presName="vSp1" presStyleCnt="0"/>
      <dgm:spPr/>
    </dgm:pt>
    <dgm:pt modelId="{F34C9EB6-FE50-4B46-B519-701C4B21434E}" type="pres">
      <dgm:prSet presAssocID="{E4093F34-7D9B-4290-BE21-AEAAC321BAE9}" presName="simulatedConn" presStyleLbl="solidFgAcc1" presStyleIdx="0" presStyleCnt="2"/>
      <dgm:spPr/>
    </dgm:pt>
    <dgm:pt modelId="{4929A037-9088-4643-A861-E705AD99DB96}" type="pres">
      <dgm:prSet presAssocID="{E4093F34-7D9B-4290-BE21-AEAAC321BAE9}" presName="vSp2" presStyleCnt="0"/>
      <dgm:spPr/>
    </dgm:pt>
    <dgm:pt modelId="{227F00E1-F5A2-4C39-BA53-0FBF52A15DEE}" type="pres">
      <dgm:prSet presAssocID="{E4093F34-7D9B-4290-BE21-AEAAC321BAE9}" presName="sibTrans" presStyleCnt="0"/>
      <dgm:spPr/>
    </dgm:pt>
    <dgm:pt modelId="{258F2529-F2A6-406A-8101-9085AC3C5044}" type="pres">
      <dgm:prSet presAssocID="{693C8598-31B8-4352-88CE-38BCD46CCC54}" presName="compositeNode" presStyleCnt="0">
        <dgm:presLayoutVars>
          <dgm:bulletEnabled val="1"/>
        </dgm:presLayoutVars>
      </dgm:prSet>
      <dgm:spPr/>
    </dgm:pt>
    <dgm:pt modelId="{12212392-6EF5-4FAF-9CEE-D8C136A43D24}" type="pres">
      <dgm:prSet presAssocID="{693C8598-31B8-4352-88CE-38BCD46CCC54}" presName="bgRect" presStyleLbl="node1" presStyleIdx="1" presStyleCnt="3"/>
      <dgm:spPr/>
      <dgm:t>
        <a:bodyPr/>
        <a:lstStyle/>
        <a:p>
          <a:pPr rtl="1"/>
          <a:endParaRPr lang="ar-IQ"/>
        </a:p>
      </dgm:t>
    </dgm:pt>
    <dgm:pt modelId="{585622BE-F5AA-42A3-8CB1-0105E14575D8}" type="pres">
      <dgm:prSet presAssocID="{693C8598-31B8-4352-88CE-38BCD46CCC54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408AB9FF-000C-42F5-AE38-F87BB1B9CA0E}" type="pres">
      <dgm:prSet presAssocID="{693C8598-31B8-4352-88CE-38BCD46CCC54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6D81CCA0-E7F2-42E1-B3D1-85D1DD7261ED}" type="pres">
      <dgm:prSet presAssocID="{4955F59A-2055-409B-94B4-61DB1F8943C0}" presName="hSp" presStyleCnt="0"/>
      <dgm:spPr/>
    </dgm:pt>
    <dgm:pt modelId="{4FB963AE-E79C-4FC3-B3B6-DF24057E5091}" type="pres">
      <dgm:prSet presAssocID="{4955F59A-2055-409B-94B4-61DB1F8943C0}" presName="vProcSp" presStyleCnt="0"/>
      <dgm:spPr/>
    </dgm:pt>
    <dgm:pt modelId="{BCB5B2C7-54D5-4DE5-8A60-1D24791B5EEB}" type="pres">
      <dgm:prSet presAssocID="{4955F59A-2055-409B-94B4-61DB1F8943C0}" presName="vSp1" presStyleCnt="0"/>
      <dgm:spPr/>
    </dgm:pt>
    <dgm:pt modelId="{5B2D541B-CF25-49A3-877A-33A859BA93FF}" type="pres">
      <dgm:prSet presAssocID="{4955F59A-2055-409B-94B4-61DB1F8943C0}" presName="simulatedConn" presStyleLbl="solidFgAcc1" presStyleIdx="1" presStyleCnt="2"/>
      <dgm:spPr/>
    </dgm:pt>
    <dgm:pt modelId="{1A0E38EC-2886-4588-A10E-47EDD383482D}" type="pres">
      <dgm:prSet presAssocID="{4955F59A-2055-409B-94B4-61DB1F8943C0}" presName="vSp2" presStyleCnt="0"/>
      <dgm:spPr/>
    </dgm:pt>
    <dgm:pt modelId="{4EBE2A70-E952-40B6-9F85-92E372F1B37F}" type="pres">
      <dgm:prSet presAssocID="{4955F59A-2055-409B-94B4-61DB1F8943C0}" presName="sibTrans" presStyleCnt="0"/>
      <dgm:spPr/>
    </dgm:pt>
    <dgm:pt modelId="{C730783A-476C-4E48-B44F-7A98BA7792C2}" type="pres">
      <dgm:prSet presAssocID="{3980538A-0135-4C68-8989-1174582936B2}" presName="compositeNode" presStyleCnt="0">
        <dgm:presLayoutVars>
          <dgm:bulletEnabled val="1"/>
        </dgm:presLayoutVars>
      </dgm:prSet>
      <dgm:spPr/>
    </dgm:pt>
    <dgm:pt modelId="{857999D2-F60C-4BB8-9F61-7D24FEC08B92}" type="pres">
      <dgm:prSet presAssocID="{3980538A-0135-4C68-8989-1174582936B2}" presName="bgRect" presStyleLbl="node1" presStyleIdx="2" presStyleCnt="3"/>
      <dgm:spPr/>
      <dgm:t>
        <a:bodyPr/>
        <a:lstStyle/>
        <a:p>
          <a:pPr rtl="1"/>
          <a:endParaRPr lang="ar-IQ"/>
        </a:p>
      </dgm:t>
    </dgm:pt>
    <dgm:pt modelId="{9AE4E0BD-D6DE-40E6-A27D-60CB8ED22B8C}" type="pres">
      <dgm:prSet presAssocID="{3980538A-0135-4C68-8989-1174582936B2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6CBB5AB1-55E8-4429-96DC-0856E2194CAA}" type="pres">
      <dgm:prSet presAssocID="{3980538A-0135-4C68-8989-1174582936B2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</dgm:ptLst>
  <dgm:cxnLst>
    <dgm:cxn modelId="{2D8AD7C3-91AE-4B26-8763-F595BF10100C}" srcId="{70D1882A-A94E-45D2-837E-4DE6B54F3E7F}" destId="{693C8598-31B8-4352-88CE-38BCD46CCC54}" srcOrd="1" destOrd="0" parTransId="{DB11317E-5440-4ABD-AA4B-54E5649778AB}" sibTransId="{4955F59A-2055-409B-94B4-61DB1F8943C0}"/>
    <dgm:cxn modelId="{95E4933B-72D1-4BA1-81FD-F36677B604F8}" type="presOf" srcId="{3980538A-0135-4C68-8989-1174582936B2}" destId="{9AE4E0BD-D6DE-40E6-A27D-60CB8ED22B8C}" srcOrd="1" destOrd="0" presId="urn:microsoft.com/office/officeart/2005/8/layout/hProcess7#1"/>
    <dgm:cxn modelId="{B3114B62-8794-4BA1-9466-B856211261C8}" type="presOf" srcId="{693C8598-31B8-4352-88CE-38BCD46CCC54}" destId="{585622BE-F5AA-42A3-8CB1-0105E14575D8}" srcOrd="1" destOrd="0" presId="urn:microsoft.com/office/officeart/2005/8/layout/hProcess7#1"/>
    <dgm:cxn modelId="{1D21559A-DD63-40F5-AC69-DA12953758E2}" type="presOf" srcId="{BBA1EB46-3000-4981-923E-C4DC22054A7D}" destId="{76BA4E67-791D-4C79-B71B-4F3867D96A2E}" srcOrd="0" destOrd="0" presId="urn:microsoft.com/office/officeart/2005/8/layout/hProcess7#1"/>
    <dgm:cxn modelId="{04C6BCE9-C839-440D-A54C-4CAAEB64FD6B}" srcId="{70D1882A-A94E-45D2-837E-4DE6B54F3E7F}" destId="{3980538A-0135-4C68-8989-1174582936B2}" srcOrd="2" destOrd="0" parTransId="{564D5282-6CBE-43C6-B824-B36B3971C094}" sibTransId="{8426AF8E-B0D1-41E3-8170-4A3171952D06}"/>
    <dgm:cxn modelId="{E31F24BE-3F97-4A4B-A704-2AF50E208C04}" srcId="{70D1882A-A94E-45D2-837E-4DE6B54F3E7F}" destId="{5A5F3FC0-2A5A-4FA7-A971-CBDE7132208C}" srcOrd="0" destOrd="0" parTransId="{EF626B03-D464-452A-A081-9162F9BC0CC4}" sibTransId="{E4093F34-7D9B-4290-BE21-AEAAC321BAE9}"/>
    <dgm:cxn modelId="{79390A2F-BC97-4C22-B24C-93EC46F28159}" type="presOf" srcId="{912AD444-8EA1-4FE1-B52A-ACB10DF3155A}" destId="{6CBB5AB1-55E8-4429-96DC-0856E2194CAA}" srcOrd="0" destOrd="0" presId="urn:microsoft.com/office/officeart/2005/8/layout/hProcess7#1"/>
    <dgm:cxn modelId="{14322408-90E8-4EA6-B8D0-A8CF0AED7BD7}" type="presOf" srcId="{5A5F3FC0-2A5A-4FA7-A971-CBDE7132208C}" destId="{3B1655DF-1962-443B-B33E-5D88986A4027}" srcOrd="0" destOrd="0" presId="urn:microsoft.com/office/officeart/2005/8/layout/hProcess7#1"/>
    <dgm:cxn modelId="{3A80D158-BE7F-4304-A9E2-4266ACD9BD12}" type="presOf" srcId="{24E35E7F-1708-406D-8D40-953023C9900C}" destId="{408AB9FF-000C-42F5-AE38-F87BB1B9CA0E}" srcOrd="0" destOrd="0" presId="urn:microsoft.com/office/officeart/2005/8/layout/hProcess7#1"/>
    <dgm:cxn modelId="{47925E9C-7410-4FA1-A4F0-F190A932EA67}" srcId="{693C8598-31B8-4352-88CE-38BCD46CCC54}" destId="{24E35E7F-1708-406D-8D40-953023C9900C}" srcOrd="0" destOrd="0" parTransId="{5D6628BC-8913-46E8-8C2E-046005AEEF85}" sibTransId="{E5B93E24-FE6C-443F-AB28-5E605255E08F}"/>
    <dgm:cxn modelId="{553AAB81-1E3E-4AD6-A206-E02EEEBEFF71}" type="presOf" srcId="{693C8598-31B8-4352-88CE-38BCD46CCC54}" destId="{12212392-6EF5-4FAF-9CEE-D8C136A43D24}" srcOrd="0" destOrd="0" presId="urn:microsoft.com/office/officeart/2005/8/layout/hProcess7#1"/>
    <dgm:cxn modelId="{F21EAFD9-60EB-44B3-9932-49934C305E10}" type="presOf" srcId="{3980538A-0135-4C68-8989-1174582936B2}" destId="{857999D2-F60C-4BB8-9F61-7D24FEC08B92}" srcOrd="0" destOrd="0" presId="urn:microsoft.com/office/officeart/2005/8/layout/hProcess7#1"/>
    <dgm:cxn modelId="{B8DB97C9-6B90-4481-9D7F-E8A883329DCC}" type="presOf" srcId="{70D1882A-A94E-45D2-837E-4DE6B54F3E7F}" destId="{11E73604-F8A1-48DD-997D-A9A2FAB514B3}" srcOrd="0" destOrd="0" presId="urn:microsoft.com/office/officeart/2005/8/layout/hProcess7#1"/>
    <dgm:cxn modelId="{EB57BAB0-7C06-4C56-A1CA-BA658DCE2584}" type="presOf" srcId="{5A5F3FC0-2A5A-4FA7-A971-CBDE7132208C}" destId="{72AAE4C4-E16C-4454-A5F9-A64AD18D6AB9}" srcOrd="1" destOrd="0" presId="urn:microsoft.com/office/officeart/2005/8/layout/hProcess7#1"/>
    <dgm:cxn modelId="{7713990F-CFBF-40BC-AA46-7402223EF456}" srcId="{5A5F3FC0-2A5A-4FA7-A971-CBDE7132208C}" destId="{BBA1EB46-3000-4981-923E-C4DC22054A7D}" srcOrd="0" destOrd="0" parTransId="{7621242F-F473-4C6E-9BDD-9EE5D74FEDCA}" sibTransId="{6B5C2836-90FE-450C-BF2B-2B80692D0D63}"/>
    <dgm:cxn modelId="{118F99D3-E915-469B-A4A7-14852AD4443B}" srcId="{3980538A-0135-4C68-8989-1174582936B2}" destId="{912AD444-8EA1-4FE1-B52A-ACB10DF3155A}" srcOrd="0" destOrd="0" parTransId="{0AA7ECC6-0B1E-4DF3-AE1A-8100AEAC705C}" sibTransId="{4D881593-D7B8-4211-8BBE-9E9AA7731514}"/>
    <dgm:cxn modelId="{60243C37-3AA8-443F-B6FC-D0308145CAB8}" type="presParOf" srcId="{11E73604-F8A1-48DD-997D-A9A2FAB514B3}" destId="{A592F8DB-50CE-4B96-8086-57AA81BA2D1C}" srcOrd="0" destOrd="0" presId="urn:microsoft.com/office/officeart/2005/8/layout/hProcess7#1"/>
    <dgm:cxn modelId="{DED283FC-3C74-436E-9EEB-C0995C1D2459}" type="presParOf" srcId="{A592F8DB-50CE-4B96-8086-57AA81BA2D1C}" destId="{3B1655DF-1962-443B-B33E-5D88986A4027}" srcOrd="0" destOrd="0" presId="urn:microsoft.com/office/officeart/2005/8/layout/hProcess7#1"/>
    <dgm:cxn modelId="{AFEB5791-B207-42AE-BAA4-413F8DD92CCE}" type="presParOf" srcId="{A592F8DB-50CE-4B96-8086-57AA81BA2D1C}" destId="{72AAE4C4-E16C-4454-A5F9-A64AD18D6AB9}" srcOrd="1" destOrd="0" presId="urn:microsoft.com/office/officeart/2005/8/layout/hProcess7#1"/>
    <dgm:cxn modelId="{D14EA79E-C88A-495C-A3CF-483BFD26A41D}" type="presParOf" srcId="{A592F8DB-50CE-4B96-8086-57AA81BA2D1C}" destId="{76BA4E67-791D-4C79-B71B-4F3867D96A2E}" srcOrd="2" destOrd="0" presId="urn:microsoft.com/office/officeart/2005/8/layout/hProcess7#1"/>
    <dgm:cxn modelId="{1C831523-68ED-443B-9212-9A7F72F51C5A}" type="presParOf" srcId="{11E73604-F8A1-48DD-997D-A9A2FAB514B3}" destId="{A3B26A3C-E5CB-4FF1-AC40-7CCAB44144C5}" srcOrd="1" destOrd="0" presId="urn:microsoft.com/office/officeart/2005/8/layout/hProcess7#1"/>
    <dgm:cxn modelId="{7988A772-1270-4C44-97F6-815183121DD9}" type="presParOf" srcId="{11E73604-F8A1-48DD-997D-A9A2FAB514B3}" destId="{18229561-8168-4D67-ADAE-EFBA6C7CF32F}" srcOrd="2" destOrd="0" presId="urn:microsoft.com/office/officeart/2005/8/layout/hProcess7#1"/>
    <dgm:cxn modelId="{BB8AEA93-4E09-4C20-BD6D-F46644A53250}" type="presParOf" srcId="{18229561-8168-4D67-ADAE-EFBA6C7CF32F}" destId="{99F39DD3-CCBF-4036-83B2-D7B64410C837}" srcOrd="0" destOrd="0" presId="urn:microsoft.com/office/officeart/2005/8/layout/hProcess7#1"/>
    <dgm:cxn modelId="{769C0CE2-61FB-49A4-AF7F-75D2C53E5B6E}" type="presParOf" srcId="{18229561-8168-4D67-ADAE-EFBA6C7CF32F}" destId="{F34C9EB6-FE50-4B46-B519-701C4B21434E}" srcOrd="1" destOrd="0" presId="urn:microsoft.com/office/officeart/2005/8/layout/hProcess7#1"/>
    <dgm:cxn modelId="{294DAF2A-9E76-455B-A2A1-8FA1CAC375FC}" type="presParOf" srcId="{18229561-8168-4D67-ADAE-EFBA6C7CF32F}" destId="{4929A037-9088-4643-A861-E705AD99DB96}" srcOrd="2" destOrd="0" presId="urn:microsoft.com/office/officeart/2005/8/layout/hProcess7#1"/>
    <dgm:cxn modelId="{AEC3BBD4-0B8B-4966-BA79-D2C403245352}" type="presParOf" srcId="{11E73604-F8A1-48DD-997D-A9A2FAB514B3}" destId="{227F00E1-F5A2-4C39-BA53-0FBF52A15DEE}" srcOrd="3" destOrd="0" presId="urn:microsoft.com/office/officeart/2005/8/layout/hProcess7#1"/>
    <dgm:cxn modelId="{9F5B6AAB-A7CF-4784-8A90-232C18A92DDF}" type="presParOf" srcId="{11E73604-F8A1-48DD-997D-A9A2FAB514B3}" destId="{258F2529-F2A6-406A-8101-9085AC3C5044}" srcOrd="4" destOrd="0" presId="urn:microsoft.com/office/officeart/2005/8/layout/hProcess7#1"/>
    <dgm:cxn modelId="{EA3E3F4F-26BD-421D-9056-D2A8588A551A}" type="presParOf" srcId="{258F2529-F2A6-406A-8101-9085AC3C5044}" destId="{12212392-6EF5-4FAF-9CEE-D8C136A43D24}" srcOrd="0" destOrd="0" presId="urn:microsoft.com/office/officeart/2005/8/layout/hProcess7#1"/>
    <dgm:cxn modelId="{AFA69651-705F-496D-98BD-C93D2ABD180B}" type="presParOf" srcId="{258F2529-F2A6-406A-8101-9085AC3C5044}" destId="{585622BE-F5AA-42A3-8CB1-0105E14575D8}" srcOrd="1" destOrd="0" presId="urn:microsoft.com/office/officeart/2005/8/layout/hProcess7#1"/>
    <dgm:cxn modelId="{02A7F1BF-F6BB-494E-BA41-C03455223646}" type="presParOf" srcId="{258F2529-F2A6-406A-8101-9085AC3C5044}" destId="{408AB9FF-000C-42F5-AE38-F87BB1B9CA0E}" srcOrd="2" destOrd="0" presId="urn:microsoft.com/office/officeart/2005/8/layout/hProcess7#1"/>
    <dgm:cxn modelId="{599E58B4-54C5-4C8B-B534-4151274700BE}" type="presParOf" srcId="{11E73604-F8A1-48DD-997D-A9A2FAB514B3}" destId="{6D81CCA0-E7F2-42E1-B3D1-85D1DD7261ED}" srcOrd="5" destOrd="0" presId="urn:microsoft.com/office/officeart/2005/8/layout/hProcess7#1"/>
    <dgm:cxn modelId="{0B490EFD-ADE7-48FD-9BD0-C32AB0B82887}" type="presParOf" srcId="{11E73604-F8A1-48DD-997D-A9A2FAB514B3}" destId="{4FB963AE-E79C-4FC3-B3B6-DF24057E5091}" srcOrd="6" destOrd="0" presId="urn:microsoft.com/office/officeart/2005/8/layout/hProcess7#1"/>
    <dgm:cxn modelId="{3C652FA3-F613-4A08-B664-E54708FF0A4A}" type="presParOf" srcId="{4FB963AE-E79C-4FC3-B3B6-DF24057E5091}" destId="{BCB5B2C7-54D5-4DE5-8A60-1D24791B5EEB}" srcOrd="0" destOrd="0" presId="urn:microsoft.com/office/officeart/2005/8/layout/hProcess7#1"/>
    <dgm:cxn modelId="{9A167BBC-A19D-4566-AD58-C38F46F69A3B}" type="presParOf" srcId="{4FB963AE-E79C-4FC3-B3B6-DF24057E5091}" destId="{5B2D541B-CF25-49A3-877A-33A859BA93FF}" srcOrd="1" destOrd="0" presId="urn:microsoft.com/office/officeart/2005/8/layout/hProcess7#1"/>
    <dgm:cxn modelId="{5598D3DE-1F2B-46E5-8EDA-B8036516B0F9}" type="presParOf" srcId="{4FB963AE-E79C-4FC3-B3B6-DF24057E5091}" destId="{1A0E38EC-2886-4588-A10E-47EDD383482D}" srcOrd="2" destOrd="0" presId="urn:microsoft.com/office/officeart/2005/8/layout/hProcess7#1"/>
    <dgm:cxn modelId="{00773894-8124-4528-8FE3-6E698F991B01}" type="presParOf" srcId="{11E73604-F8A1-48DD-997D-A9A2FAB514B3}" destId="{4EBE2A70-E952-40B6-9F85-92E372F1B37F}" srcOrd="7" destOrd="0" presId="urn:microsoft.com/office/officeart/2005/8/layout/hProcess7#1"/>
    <dgm:cxn modelId="{E8A2636F-3914-4257-AE35-3A11ED8783E3}" type="presParOf" srcId="{11E73604-F8A1-48DD-997D-A9A2FAB514B3}" destId="{C730783A-476C-4E48-B44F-7A98BA7792C2}" srcOrd="8" destOrd="0" presId="urn:microsoft.com/office/officeart/2005/8/layout/hProcess7#1"/>
    <dgm:cxn modelId="{C15E0F44-1D6E-48C4-A67E-6326609F5F5E}" type="presParOf" srcId="{C730783A-476C-4E48-B44F-7A98BA7792C2}" destId="{857999D2-F60C-4BB8-9F61-7D24FEC08B92}" srcOrd="0" destOrd="0" presId="urn:microsoft.com/office/officeart/2005/8/layout/hProcess7#1"/>
    <dgm:cxn modelId="{C5E04C33-3B13-4BE4-8370-6A343F83AE81}" type="presParOf" srcId="{C730783A-476C-4E48-B44F-7A98BA7792C2}" destId="{9AE4E0BD-D6DE-40E6-A27D-60CB8ED22B8C}" srcOrd="1" destOrd="0" presId="urn:microsoft.com/office/officeart/2005/8/layout/hProcess7#1"/>
    <dgm:cxn modelId="{DCEC6AE5-40FB-4E63-A153-ACD0C109D34F}" type="presParOf" srcId="{C730783A-476C-4E48-B44F-7A98BA7792C2}" destId="{6CBB5AB1-55E8-4429-96DC-0856E2194CAA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9CC87BF-1105-4A41-9806-3819228DF16B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43EF2E5E-01F4-41F8-A30E-0E6DE7F791F9}">
      <dgm:prSet phldrT="[نص]" custT="1"/>
      <dgm:spPr/>
      <dgm:t>
        <a:bodyPr/>
        <a:lstStyle/>
        <a:p>
          <a:pPr rtl="1"/>
          <a:r>
            <a:rPr lang="ar-IQ" sz="2800" b="1" dirty="0" smtClean="0"/>
            <a:t>ثلاجة</a:t>
          </a:r>
          <a:endParaRPr lang="ar-IQ" sz="2800" b="1" dirty="0"/>
        </a:p>
      </dgm:t>
    </dgm:pt>
    <dgm:pt modelId="{FBFD8647-450A-4B55-9FFE-ADF8B3C06660}" type="parTrans" cxnId="{AF69F01E-96DF-44E0-9BE0-56ABFFDCAC5C}">
      <dgm:prSet/>
      <dgm:spPr/>
      <dgm:t>
        <a:bodyPr/>
        <a:lstStyle/>
        <a:p>
          <a:pPr rtl="1"/>
          <a:endParaRPr lang="ar-IQ"/>
        </a:p>
      </dgm:t>
    </dgm:pt>
    <dgm:pt modelId="{C8194C47-52D8-45C0-BA29-38101D3B0100}" type="sibTrans" cxnId="{AF69F01E-96DF-44E0-9BE0-56ABFFDCAC5C}">
      <dgm:prSet/>
      <dgm:spPr/>
      <dgm:t>
        <a:bodyPr/>
        <a:lstStyle/>
        <a:p>
          <a:pPr rtl="1"/>
          <a:endParaRPr lang="ar-IQ"/>
        </a:p>
      </dgm:t>
    </dgm:pt>
    <dgm:pt modelId="{3029D32D-AA53-40C9-9515-984ADD7B812B}">
      <dgm:prSet phldrT="[نص]" custT="1"/>
      <dgm:spPr/>
      <dgm:t>
        <a:bodyPr/>
        <a:lstStyle/>
        <a:p>
          <a:pPr rtl="1"/>
          <a:r>
            <a:rPr lang="ar-IQ" sz="2000" b="1" dirty="0" smtClean="0"/>
            <a:t>مكبر الصوت</a:t>
          </a:r>
          <a:endParaRPr lang="ar-IQ" sz="2000" b="1" dirty="0"/>
        </a:p>
      </dgm:t>
    </dgm:pt>
    <dgm:pt modelId="{9C9FC8EF-4E38-4F7D-A897-7FEF7533B6F6}" type="parTrans" cxnId="{0C3D40AC-B156-4FEE-9680-21653EC565DC}">
      <dgm:prSet/>
      <dgm:spPr/>
      <dgm:t>
        <a:bodyPr/>
        <a:lstStyle/>
        <a:p>
          <a:pPr rtl="1"/>
          <a:endParaRPr lang="ar-IQ"/>
        </a:p>
      </dgm:t>
    </dgm:pt>
    <dgm:pt modelId="{6BA8BA53-ABFD-4A1B-9DCA-50B3EAA3A7BC}" type="sibTrans" cxnId="{0C3D40AC-B156-4FEE-9680-21653EC565DC}">
      <dgm:prSet/>
      <dgm:spPr/>
      <dgm:t>
        <a:bodyPr/>
        <a:lstStyle/>
        <a:p>
          <a:pPr rtl="1"/>
          <a:endParaRPr lang="ar-IQ"/>
        </a:p>
      </dgm:t>
    </dgm:pt>
    <dgm:pt modelId="{34102B1B-87D9-4E28-A017-029E82F7C44A}">
      <dgm:prSet phldrT="[نص]" custT="1"/>
      <dgm:spPr/>
      <dgm:t>
        <a:bodyPr/>
        <a:lstStyle/>
        <a:p>
          <a:pPr rtl="1"/>
          <a:r>
            <a:rPr lang="ar-IQ" sz="1800" b="1" dirty="0" smtClean="0"/>
            <a:t>اكياس نفايات</a:t>
          </a:r>
          <a:endParaRPr lang="ar-IQ" sz="1800" b="1" dirty="0"/>
        </a:p>
      </dgm:t>
    </dgm:pt>
    <dgm:pt modelId="{38B22DFC-6C92-4FF6-9AE9-ABCA4BFA86EB}" type="parTrans" cxnId="{ECC06A61-3F9C-479A-B06C-F981CCF1E6DE}">
      <dgm:prSet/>
      <dgm:spPr/>
      <dgm:t>
        <a:bodyPr/>
        <a:lstStyle/>
        <a:p>
          <a:pPr rtl="1"/>
          <a:endParaRPr lang="ar-IQ"/>
        </a:p>
      </dgm:t>
    </dgm:pt>
    <dgm:pt modelId="{34EC9BE8-B55A-4152-BFA3-F71CCC274DA4}" type="sibTrans" cxnId="{ECC06A61-3F9C-479A-B06C-F981CCF1E6DE}">
      <dgm:prSet/>
      <dgm:spPr/>
      <dgm:t>
        <a:bodyPr/>
        <a:lstStyle/>
        <a:p>
          <a:pPr rtl="1"/>
          <a:endParaRPr lang="ar-IQ"/>
        </a:p>
      </dgm:t>
    </dgm:pt>
    <dgm:pt modelId="{C9768317-6AE6-458B-B27D-4B82A433A7D5}">
      <dgm:prSet phldrT="[نص]" custT="1"/>
      <dgm:spPr/>
      <dgm:t>
        <a:bodyPr/>
        <a:lstStyle/>
        <a:p>
          <a:pPr rtl="1"/>
          <a:r>
            <a:rPr lang="ar-IQ" sz="1600" b="1" dirty="0" smtClean="0"/>
            <a:t>اي متطلبات اخرى تحتاجها الرحلة</a:t>
          </a:r>
          <a:endParaRPr lang="ar-IQ" sz="1600" b="1" dirty="0"/>
        </a:p>
      </dgm:t>
    </dgm:pt>
    <dgm:pt modelId="{E39F1019-7F94-45F8-858D-AF5216F4ADA3}" type="parTrans" cxnId="{73DD952C-A9CC-4BB3-BA66-893DEDEB647E}">
      <dgm:prSet/>
      <dgm:spPr/>
      <dgm:t>
        <a:bodyPr/>
        <a:lstStyle/>
        <a:p>
          <a:pPr rtl="1"/>
          <a:endParaRPr lang="ar-IQ"/>
        </a:p>
      </dgm:t>
    </dgm:pt>
    <dgm:pt modelId="{5C24EC92-D16C-4C69-9871-4A67A8D3D27D}" type="sibTrans" cxnId="{73DD952C-A9CC-4BB3-BA66-893DEDEB647E}">
      <dgm:prSet/>
      <dgm:spPr/>
      <dgm:t>
        <a:bodyPr/>
        <a:lstStyle/>
        <a:p>
          <a:pPr rtl="1"/>
          <a:endParaRPr lang="ar-IQ"/>
        </a:p>
      </dgm:t>
    </dgm:pt>
    <dgm:pt modelId="{571F3AE7-A6A3-497F-A851-6BED83AAB40D}" type="pres">
      <dgm:prSet presAssocID="{49CC87BF-1105-4A41-9806-3819228DF16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92D9315D-F984-4BFB-AD3A-277D53C7AEC2}" type="pres">
      <dgm:prSet presAssocID="{43EF2E5E-01F4-41F8-A30E-0E6DE7F791F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C3A64195-09E0-411C-9CAE-CE4274BBB8DE}" type="pres">
      <dgm:prSet presAssocID="{C8194C47-52D8-45C0-BA29-38101D3B0100}" presName="sibTrans" presStyleLbl="sibTrans2D1" presStyleIdx="0" presStyleCnt="4"/>
      <dgm:spPr/>
      <dgm:t>
        <a:bodyPr/>
        <a:lstStyle/>
        <a:p>
          <a:pPr rtl="1"/>
          <a:endParaRPr lang="ar-IQ"/>
        </a:p>
      </dgm:t>
    </dgm:pt>
    <dgm:pt modelId="{8CD4546B-C4CB-4F32-B65B-F33E03C2C05A}" type="pres">
      <dgm:prSet presAssocID="{C8194C47-52D8-45C0-BA29-38101D3B0100}" presName="connectorText" presStyleLbl="sibTrans2D1" presStyleIdx="0" presStyleCnt="4"/>
      <dgm:spPr/>
      <dgm:t>
        <a:bodyPr/>
        <a:lstStyle/>
        <a:p>
          <a:pPr rtl="1"/>
          <a:endParaRPr lang="ar-IQ"/>
        </a:p>
      </dgm:t>
    </dgm:pt>
    <dgm:pt modelId="{936EA736-A86A-4F73-9579-DCE43F1B5577}" type="pres">
      <dgm:prSet presAssocID="{3029D32D-AA53-40C9-9515-984ADD7B812B}" presName="node" presStyleLbl="node1" presStyleIdx="1" presStyleCnt="4" custScaleX="136592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9EF0ADC2-4685-473D-A40F-888B0ED5BAE0}" type="pres">
      <dgm:prSet presAssocID="{6BA8BA53-ABFD-4A1B-9DCA-50B3EAA3A7BC}" presName="sibTrans" presStyleLbl="sibTrans2D1" presStyleIdx="1" presStyleCnt="4"/>
      <dgm:spPr/>
      <dgm:t>
        <a:bodyPr/>
        <a:lstStyle/>
        <a:p>
          <a:pPr rtl="1"/>
          <a:endParaRPr lang="ar-IQ"/>
        </a:p>
      </dgm:t>
    </dgm:pt>
    <dgm:pt modelId="{B0AAA4A5-9CA8-47A7-87F8-927AE4C2B6EA}" type="pres">
      <dgm:prSet presAssocID="{6BA8BA53-ABFD-4A1B-9DCA-50B3EAA3A7BC}" presName="connectorText" presStyleLbl="sibTrans2D1" presStyleIdx="1" presStyleCnt="4"/>
      <dgm:spPr/>
      <dgm:t>
        <a:bodyPr/>
        <a:lstStyle/>
        <a:p>
          <a:pPr rtl="1"/>
          <a:endParaRPr lang="ar-IQ"/>
        </a:p>
      </dgm:t>
    </dgm:pt>
    <dgm:pt modelId="{C942C637-86CB-4A98-A884-868B8F65BAC9}" type="pres">
      <dgm:prSet presAssocID="{34102B1B-87D9-4E28-A017-029E82F7C44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E34CEC1-B73E-4F38-B4AF-15A66AB4FDA9}" type="pres">
      <dgm:prSet presAssocID="{34EC9BE8-B55A-4152-BFA3-F71CCC274DA4}" presName="sibTrans" presStyleLbl="sibTrans2D1" presStyleIdx="2" presStyleCnt="4"/>
      <dgm:spPr/>
      <dgm:t>
        <a:bodyPr/>
        <a:lstStyle/>
        <a:p>
          <a:pPr rtl="1"/>
          <a:endParaRPr lang="ar-IQ"/>
        </a:p>
      </dgm:t>
    </dgm:pt>
    <dgm:pt modelId="{CCACE83A-0FD2-4E66-A1CB-476541308A58}" type="pres">
      <dgm:prSet presAssocID="{34EC9BE8-B55A-4152-BFA3-F71CCC274DA4}" presName="connectorText" presStyleLbl="sibTrans2D1" presStyleIdx="2" presStyleCnt="4"/>
      <dgm:spPr/>
      <dgm:t>
        <a:bodyPr/>
        <a:lstStyle/>
        <a:p>
          <a:pPr rtl="1"/>
          <a:endParaRPr lang="ar-IQ"/>
        </a:p>
      </dgm:t>
    </dgm:pt>
    <dgm:pt modelId="{5582B91E-C0D7-4319-B436-9C7006CDB5B7}" type="pres">
      <dgm:prSet presAssocID="{C9768317-6AE6-458B-B27D-4B82A433A7D5}" presName="node" presStyleLbl="node1" presStyleIdx="3" presStyleCnt="4" custScaleX="117170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1C33D30-661B-49B3-A8FE-FC554552BD0D}" type="pres">
      <dgm:prSet presAssocID="{5C24EC92-D16C-4C69-9871-4A67A8D3D27D}" presName="sibTrans" presStyleLbl="sibTrans2D1" presStyleIdx="3" presStyleCnt="4"/>
      <dgm:spPr/>
      <dgm:t>
        <a:bodyPr/>
        <a:lstStyle/>
        <a:p>
          <a:pPr rtl="1"/>
          <a:endParaRPr lang="ar-IQ"/>
        </a:p>
      </dgm:t>
    </dgm:pt>
    <dgm:pt modelId="{70F04074-C9A1-406A-A8E4-61B8104F3BDC}" type="pres">
      <dgm:prSet presAssocID="{5C24EC92-D16C-4C69-9871-4A67A8D3D27D}" presName="connectorText" presStyleLbl="sibTrans2D1" presStyleIdx="3" presStyleCnt="4"/>
      <dgm:spPr/>
      <dgm:t>
        <a:bodyPr/>
        <a:lstStyle/>
        <a:p>
          <a:pPr rtl="1"/>
          <a:endParaRPr lang="ar-IQ"/>
        </a:p>
      </dgm:t>
    </dgm:pt>
  </dgm:ptLst>
  <dgm:cxnLst>
    <dgm:cxn modelId="{85AED645-0E5D-4C5F-A359-EAF94FA9398E}" type="presOf" srcId="{C8194C47-52D8-45C0-BA29-38101D3B0100}" destId="{C3A64195-09E0-411C-9CAE-CE4274BBB8DE}" srcOrd="0" destOrd="0" presId="urn:microsoft.com/office/officeart/2005/8/layout/cycle7"/>
    <dgm:cxn modelId="{AC138DA7-6075-4989-999F-76E4BC92FEC4}" type="presOf" srcId="{49CC87BF-1105-4A41-9806-3819228DF16B}" destId="{571F3AE7-A6A3-497F-A851-6BED83AAB40D}" srcOrd="0" destOrd="0" presId="urn:microsoft.com/office/officeart/2005/8/layout/cycle7"/>
    <dgm:cxn modelId="{8D7D2593-5715-4657-9259-5D3D71745E4A}" type="presOf" srcId="{C9768317-6AE6-458B-B27D-4B82A433A7D5}" destId="{5582B91E-C0D7-4319-B436-9C7006CDB5B7}" srcOrd="0" destOrd="0" presId="urn:microsoft.com/office/officeart/2005/8/layout/cycle7"/>
    <dgm:cxn modelId="{D3760FAF-694F-4C67-AFDB-103833E41517}" type="presOf" srcId="{34102B1B-87D9-4E28-A017-029E82F7C44A}" destId="{C942C637-86CB-4A98-A884-868B8F65BAC9}" srcOrd="0" destOrd="0" presId="urn:microsoft.com/office/officeart/2005/8/layout/cycle7"/>
    <dgm:cxn modelId="{BEDEE136-2B02-4318-88B4-5253B3F2C87C}" type="presOf" srcId="{6BA8BA53-ABFD-4A1B-9DCA-50B3EAA3A7BC}" destId="{9EF0ADC2-4685-473D-A40F-888B0ED5BAE0}" srcOrd="0" destOrd="0" presId="urn:microsoft.com/office/officeart/2005/8/layout/cycle7"/>
    <dgm:cxn modelId="{EE6498E3-2C8C-4620-A824-6C4D05DD3817}" type="presOf" srcId="{C8194C47-52D8-45C0-BA29-38101D3B0100}" destId="{8CD4546B-C4CB-4F32-B65B-F33E03C2C05A}" srcOrd="1" destOrd="0" presId="urn:microsoft.com/office/officeart/2005/8/layout/cycle7"/>
    <dgm:cxn modelId="{73DD952C-A9CC-4BB3-BA66-893DEDEB647E}" srcId="{49CC87BF-1105-4A41-9806-3819228DF16B}" destId="{C9768317-6AE6-458B-B27D-4B82A433A7D5}" srcOrd="3" destOrd="0" parTransId="{E39F1019-7F94-45F8-858D-AF5216F4ADA3}" sibTransId="{5C24EC92-D16C-4C69-9871-4A67A8D3D27D}"/>
    <dgm:cxn modelId="{ECC06A61-3F9C-479A-B06C-F981CCF1E6DE}" srcId="{49CC87BF-1105-4A41-9806-3819228DF16B}" destId="{34102B1B-87D9-4E28-A017-029E82F7C44A}" srcOrd="2" destOrd="0" parTransId="{38B22DFC-6C92-4FF6-9AE9-ABCA4BFA86EB}" sibTransId="{34EC9BE8-B55A-4152-BFA3-F71CCC274DA4}"/>
    <dgm:cxn modelId="{5E950330-A607-4082-848D-97AE58870E7D}" type="presOf" srcId="{34EC9BE8-B55A-4152-BFA3-F71CCC274DA4}" destId="{CCACE83A-0FD2-4E66-A1CB-476541308A58}" srcOrd="1" destOrd="0" presId="urn:microsoft.com/office/officeart/2005/8/layout/cycle7"/>
    <dgm:cxn modelId="{0C3D40AC-B156-4FEE-9680-21653EC565DC}" srcId="{49CC87BF-1105-4A41-9806-3819228DF16B}" destId="{3029D32D-AA53-40C9-9515-984ADD7B812B}" srcOrd="1" destOrd="0" parTransId="{9C9FC8EF-4E38-4F7D-A897-7FEF7533B6F6}" sibTransId="{6BA8BA53-ABFD-4A1B-9DCA-50B3EAA3A7BC}"/>
    <dgm:cxn modelId="{BC1D4C38-43AC-4F91-AF26-6063F723C43D}" type="presOf" srcId="{6BA8BA53-ABFD-4A1B-9DCA-50B3EAA3A7BC}" destId="{B0AAA4A5-9CA8-47A7-87F8-927AE4C2B6EA}" srcOrd="1" destOrd="0" presId="urn:microsoft.com/office/officeart/2005/8/layout/cycle7"/>
    <dgm:cxn modelId="{AF69F01E-96DF-44E0-9BE0-56ABFFDCAC5C}" srcId="{49CC87BF-1105-4A41-9806-3819228DF16B}" destId="{43EF2E5E-01F4-41F8-A30E-0E6DE7F791F9}" srcOrd="0" destOrd="0" parTransId="{FBFD8647-450A-4B55-9FFE-ADF8B3C06660}" sibTransId="{C8194C47-52D8-45C0-BA29-38101D3B0100}"/>
    <dgm:cxn modelId="{854E3AAA-49C6-400C-B68D-F125E1EBF219}" type="presOf" srcId="{43EF2E5E-01F4-41F8-A30E-0E6DE7F791F9}" destId="{92D9315D-F984-4BFB-AD3A-277D53C7AEC2}" srcOrd="0" destOrd="0" presId="urn:microsoft.com/office/officeart/2005/8/layout/cycle7"/>
    <dgm:cxn modelId="{AA17E04A-6651-4BE7-9B13-C4BE9B0E1048}" type="presOf" srcId="{5C24EC92-D16C-4C69-9871-4A67A8D3D27D}" destId="{70F04074-C9A1-406A-A8E4-61B8104F3BDC}" srcOrd="1" destOrd="0" presId="urn:microsoft.com/office/officeart/2005/8/layout/cycle7"/>
    <dgm:cxn modelId="{5E213E31-BB57-444A-A3DC-5518DCB1FEDC}" type="presOf" srcId="{34EC9BE8-B55A-4152-BFA3-F71CCC274DA4}" destId="{3E34CEC1-B73E-4F38-B4AF-15A66AB4FDA9}" srcOrd="0" destOrd="0" presId="urn:microsoft.com/office/officeart/2005/8/layout/cycle7"/>
    <dgm:cxn modelId="{F30DB4E1-7022-4C40-B903-41C914CA7511}" type="presOf" srcId="{3029D32D-AA53-40C9-9515-984ADD7B812B}" destId="{936EA736-A86A-4F73-9579-DCE43F1B5577}" srcOrd="0" destOrd="0" presId="urn:microsoft.com/office/officeart/2005/8/layout/cycle7"/>
    <dgm:cxn modelId="{F1828DB8-E9D7-4020-BB6D-17D4B6AD9077}" type="presOf" srcId="{5C24EC92-D16C-4C69-9871-4A67A8D3D27D}" destId="{31C33D30-661B-49B3-A8FE-FC554552BD0D}" srcOrd="0" destOrd="0" presId="urn:microsoft.com/office/officeart/2005/8/layout/cycle7"/>
    <dgm:cxn modelId="{970BA0F5-5930-4524-9532-7CDCAF87FE51}" type="presParOf" srcId="{571F3AE7-A6A3-497F-A851-6BED83AAB40D}" destId="{92D9315D-F984-4BFB-AD3A-277D53C7AEC2}" srcOrd="0" destOrd="0" presId="urn:microsoft.com/office/officeart/2005/8/layout/cycle7"/>
    <dgm:cxn modelId="{84AE015E-F8F3-4158-BBDF-A313814AD615}" type="presParOf" srcId="{571F3AE7-A6A3-497F-A851-6BED83AAB40D}" destId="{C3A64195-09E0-411C-9CAE-CE4274BBB8DE}" srcOrd="1" destOrd="0" presId="urn:microsoft.com/office/officeart/2005/8/layout/cycle7"/>
    <dgm:cxn modelId="{B0FC92B9-5EA7-4F83-A039-589FFF99B759}" type="presParOf" srcId="{C3A64195-09E0-411C-9CAE-CE4274BBB8DE}" destId="{8CD4546B-C4CB-4F32-B65B-F33E03C2C05A}" srcOrd="0" destOrd="0" presId="urn:microsoft.com/office/officeart/2005/8/layout/cycle7"/>
    <dgm:cxn modelId="{B8EACFE4-F429-46B6-92AF-14C36876F50E}" type="presParOf" srcId="{571F3AE7-A6A3-497F-A851-6BED83AAB40D}" destId="{936EA736-A86A-4F73-9579-DCE43F1B5577}" srcOrd="2" destOrd="0" presId="urn:microsoft.com/office/officeart/2005/8/layout/cycle7"/>
    <dgm:cxn modelId="{C4D33083-0ACA-455F-9B1B-C3E0AAE1AD9A}" type="presParOf" srcId="{571F3AE7-A6A3-497F-A851-6BED83AAB40D}" destId="{9EF0ADC2-4685-473D-A40F-888B0ED5BAE0}" srcOrd="3" destOrd="0" presId="urn:microsoft.com/office/officeart/2005/8/layout/cycle7"/>
    <dgm:cxn modelId="{FA6F856B-0066-455A-A786-791931C46D94}" type="presParOf" srcId="{9EF0ADC2-4685-473D-A40F-888B0ED5BAE0}" destId="{B0AAA4A5-9CA8-47A7-87F8-927AE4C2B6EA}" srcOrd="0" destOrd="0" presId="urn:microsoft.com/office/officeart/2005/8/layout/cycle7"/>
    <dgm:cxn modelId="{5ABDB996-329F-40B2-B249-E828F6911526}" type="presParOf" srcId="{571F3AE7-A6A3-497F-A851-6BED83AAB40D}" destId="{C942C637-86CB-4A98-A884-868B8F65BAC9}" srcOrd="4" destOrd="0" presId="urn:microsoft.com/office/officeart/2005/8/layout/cycle7"/>
    <dgm:cxn modelId="{6EC5CE96-1846-40EF-A7AD-B8739FA7D3E6}" type="presParOf" srcId="{571F3AE7-A6A3-497F-A851-6BED83AAB40D}" destId="{3E34CEC1-B73E-4F38-B4AF-15A66AB4FDA9}" srcOrd="5" destOrd="0" presId="urn:microsoft.com/office/officeart/2005/8/layout/cycle7"/>
    <dgm:cxn modelId="{35B9AFD9-6178-4023-BBA7-C2DDC760137C}" type="presParOf" srcId="{3E34CEC1-B73E-4F38-B4AF-15A66AB4FDA9}" destId="{CCACE83A-0FD2-4E66-A1CB-476541308A58}" srcOrd="0" destOrd="0" presId="urn:microsoft.com/office/officeart/2005/8/layout/cycle7"/>
    <dgm:cxn modelId="{7010BC79-1814-4F63-99E5-A26CF7AFACEA}" type="presParOf" srcId="{571F3AE7-A6A3-497F-A851-6BED83AAB40D}" destId="{5582B91E-C0D7-4319-B436-9C7006CDB5B7}" srcOrd="6" destOrd="0" presId="urn:microsoft.com/office/officeart/2005/8/layout/cycle7"/>
    <dgm:cxn modelId="{35336EFB-E021-40E0-87E4-72BC9668B797}" type="presParOf" srcId="{571F3AE7-A6A3-497F-A851-6BED83AAB40D}" destId="{31C33D30-661B-49B3-A8FE-FC554552BD0D}" srcOrd="7" destOrd="0" presId="urn:microsoft.com/office/officeart/2005/8/layout/cycle7"/>
    <dgm:cxn modelId="{C0CF3700-B7CE-465A-9780-A087DD29D686}" type="presParOf" srcId="{31C33D30-661B-49B3-A8FE-FC554552BD0D}" destId="{70F04074-C9A1-406A-A8E4-61B8104F3BDC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7352AE3-D514-412D-98CC-448E9466F0AE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5CDEAE18-4510-48AC-AC2D-8301B18D2E5D}">
      <dgm:prSet phldrT="[نص]" custT="1"/>
      <dgm:spPr/>
      <dgm:t>
        <a:bodyPr/>
        <a:lstStyle/>
        <a:p>
          <a:pPr rtl="1"/>
          <a:r>
            <a:rPr lang="ar-IQ" sz="2400" b="1" dirty="0" smtClean="0"/>
            <a:t>التأكد من الحجوزات (اعداد الغرف المفردة والمزدوجة) </a:t>
          </a:r>
          <a:r>
            <a:rPr lang="ar-SA" sz="2400" b="1" dirty="0" smtClean="0"/>
            <a:t>وتهيئة مستلزماتها</a:t>
          </a:r>
          <a:endParaRPr lang="ar-IQ" sz="2400" b="1" dirty="0"/>
        </a:p>
      </dgm:t>
    </dgm:pt>
    <dgm:pt modelId="{E535B944-F513-4364-A981-9D50016A527A}" type="parTrans" cxnId="{E7758C45-E9A3-41D9-9D2E-D595ACDA37B9}">
      <dgm:prSet/>
      <dgm:spPr/>
      <dgm:t>
        <a:bodyPr/>
        <a:lstStyle/>
        <a:p>
          <a:pPr rtl="1"/>
          <a:endParaRPr lang="ar-IQ"/>
        </a:p>
      </dgm:t>
    </dgm:pt>
    <dgm:pt modelId="{47A7EFE5-4CE8-4F0A-B74E-85C52C9A2878}" type="sibTrans" cxnId="{E7758C45-E9A3-41D9-9D2E-D595ACDA37B9}">
      <dgm:prSet/>
      <dgm:spPr/>
      <dgm:t>
        <a:bodyPr/>
        <a:lstStyle/>
        <a:p>
          <a:pPr rtl="1"/>
          <a:endParaRPr lang="ar-IQ"/>
        </a:p>
      </dgm:t>
    </dgm:pt>
    <dgm:pt modelId="{14D70AE5-44C2-4EED-8C81-49DE7D931DE8}">
      <dgm:prSet phldrT="[نص]" custT="1"/>
      <dgm:spPr/>
      <dgm:t>
        <a:bodyPr/>
        <a:lstStyle/>
        <a:p>
          <a:pPr rtl="1"/>
          <a:r>
            <a:rPr lang="ar-IQ" sz="2400" b="1" dirty="0" smtClean="0"/>
            <a:t>تهيئة قائمة الغرف وتأشير ارقام الغرف امام الاسماء</a:t>
          </a:r>
          <a:r>
            <a:rPr lang="ar-SA" sz="2400" b="1" dirty="0" smtClean="0"/>
            <a:t> وتهيئة مفاتيح الغرف</a:t>
          </a:r>
          <a:endParaRPr lang="ar-IQ" sz="2400" b="1" dirty="0"/>
        </a:p>
      </dgm:t>
    </dgm:pt>
    <dgm:pt modelId="{5AB944E3-EFF3-4638-A35D-BA2C76B00E83}" type="parTrans" cxnId="{1BC5FA78-0859-4FF2-A3CB-9463A4A69C08}">
      <dgm:prSet/>
      <dgm:spPr/>
      <dgm:t>
        <a:bodyPr/>
        <a:lstStyle/>
        <a:p>
          <a:pPr rtl="1"/>
          <a:endParaRPr lang="ar-IQ"/>
        </a:p>
      </dgm:t>
    </dgm:pt>
    <dgm:pt modelId="{E64D9ECD-45BD-465B-A537-D2C3BE18A5C9}" type="sibTrans" cxnId="{1BC5FA78-0859-4FF2-A3CB-9463A4A69C08}">
      <dgm:prSet/>
      <dgm:spPr/>
      <dgm:t>
        <a:bodyPr/>
        <a:lstStyle/>
        <a:p>
          <a:pPr rtl="1"/>
          <a:endParaRPr lang="ar-IQ"/>
        </a:p>
      </dgm:t>
    </dgm:pt>
    <dgm:pt modelId="{41ACCF03-59B6-439A-A6F6-93BB92574ADB}">
      <dgm:prSet phldrT="[نص]" custT="1"/>
      <dgm:spPr/>
      <dgm:t>
        <a:bodyPr/>
        <a:lstStyle/>
        <a:p>
          <a:pPr rtl="1"/>
          <a:r>
            <a:rPr lang="ar-IQ" sz="2400" b="1" dirty="0" smtClean="0"/>
            <a:t>املاء بطاقات الفندق وفقا للمعلومات المرسلة</a:t>
          </a:r>
          <a:endParaRPr lang="ar-IQ" sz="2400" b="1" dirty="0"/>
        </a:p>
      </dgm:t>
    </dgm:pt>
    <dgm:pt modelId="{CBC5491B-F829-4DB7-93C4-D540879D0976}" type="parTrans" cxnId="{C6B4D86B-0132-4D41-9087-559CA921028A}">
      <dgm:prSet/>
      <dgm:spPr/>
      <dgm:t>
        <a:bodyPr/>
        <a:lstStyle/>
        <a:p>
          <a:pPr rtl="1"/>
          <a:endParaRPr lang="ar-IQ"/>
        </a:p>
      </dgm:t>
    </dgm:pt>
    <dgm:pt modelId="{0E98E8DC-1ABA-4607-8F7A-7B660D2AC09A}" type="sibTrans" cxnId="{C6B4D86B-0132-4D41-9087-559CA921028A}">
      <dgm:prSet/>
      <dgm:spPr/>
      <dgm:t>
        <a:bodyPr/>
        <a:lstStyle/>
        <a:p>
          <a:pPr rtl="1"/>
          <a:endParaRPr lang="ar-IQ"/>
        </a:p>
      </dgm:t>
    </dgm:pt>
    <dgm:pt modelId="{531441B5-DD2A-4703-8C1A-92036BB72301}" type="pres">
      <dgm:prSet presAssocID="{B7352AE3-D514-412D-98CC-448E9466F0A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128C4CEA-5ED6-4B19-A286-CBB2286B4967}" type="pres">
      <dgm:prSet presAssocID="{5CDEAE18-4510-48AC-AC2D-8301B18D2E5D}" presName="node" presStyleLbl="node1" presStyleIdx="0" presStyleCnt="3" custScaleX="12945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E20C1F88-E0B8-4AD3-945B-8BFD6CC44517}" type="pres">
      <dgm:prSet presAssocID="{5CDEAE18-4510-48AC-AC2D-8301B18D2E5D}" presName="spNode" presStyleCnt="0"/>
      <dgm:spPr/>
    </dgm:pt>
    <dgm:pt modelId="{5C267C90-6D00-41BB-9A6A-0E8CD17F225D}" type="pres">
      <dgm:prSet presAssocID="{47A7EFE5-4CE8-4F0A-B74E-85C52C9A2878}" presName="sibTrans" presStyleLbl="sibTrans1D1" presStyleIdx="0" presStyleCnt="3"/>
      <dgm:spPr/>
      <dgm:t>
        <a:bodyPr/>
        <a:lstStyle/>
        <a:p>
          <a:pPr rtl="1"/>
          <a:endParaRPr lang="ar-IQ"/>
        </a:p>
      </dgm:t>
    </dgm:pt>
    <dgm:pt modelId="{35318F25-3928-4925-ABFF-9CADDC263E9E}" type="pres">
      <dgm:prSet presAssocID="{14D70AE5-44C2-4EED-8C81-49DE7D931DE8}" presName="node" presStyleLbl="node1" presStyleIdx="1" presStyleCnt="3" custScaleX="130711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6C62DC7-4DA0-4BA2-8F38-CD64948FE8C3}" type="pres">
      <dgm:prSet presAssocID="{14D70AE5-44C2-4EED-8C81-49DE7D931DE8}" presName="spNode" presStyleCnt="0"/>
      <dgm:spPr/>
    </dgm:pt>
    <dgm:pt modelId="{8FC0A557-5938-42E9-9749-8064842D4D4A}" type="pres">
      <dgm:prSet presAssocID="{E64D9ECD-45BD-465B-A537-D2C3BE18A5C9}" presName="sibTrans" presStyleLbl="sibTrans1D1" presStyleIdx="1" presStyleCnt="3"/>
      <dgm:spPr/>
      <dgm:t>
        <a:bodyPr/>
        <a:lstStyle/>
        <a:p>
          <a:pPr rtl="1"/>
          <a:endParaRPr lang="ar-IQ"/>
        </a:p>
      </dgm:t>
    </dgm:pt>
    <dgm:pt modelId="{0ADD5962-8AFF-4947-A56B-1C2BDD6B5B24}" type="pres">
      <dgm:prSet presAssocID="{41ACCF03-59B6-439A-A6F6-93BB92574ADB}" presName="node" presStyleLbl="node1" presStyleIdx="2" presStyleCnt="3" custScaleX="129380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BDD20429-0D04-41C0-AED0-57B8B94526E8}" type="pres">
      <dgm:prSet presAssocID="{41ACCF03-59B6-439A-A6F6-93BB92574ADB}" presName="spNode" presStyleCnt="0"/>
      <dgm:spPr/>
    </dgm:pt>
    <dgm:pt modelId="{C3C0ED7A-9C2F-46AF-9E95-9580F30BEA81}" type="pres">
      <dgm:prSet presAssocID="{0E98E8DC-1ABA-4607-8F7A-7B660D2AC09A}" presName="sibTrans" presStyleLbl="sibTrans1D1" presStyleIdx="2" presStyleCnt="3"/>
      <dgm:spPr/>
      <dgm:t>
        <a:bodyPr/>
        <a:lstStyle/>
        <a:p>
          <a:pPr rtl="1"/>
          <a:endParaRPr lang="ar-IQ"/>
        </a:p>
      </dgm:t>
    </dgm:pt>
  </dgm:ptLst>
  <dgm:cxnLst>
    <dgm:cxn modelId="{11D88935-1C5A-40FE-ACBA-437BF0224B4A}" type="presOf" srcId="{E64D9ECD-45BD-465B-A537-D2C3BE18A5C9}" destId="{8FC0A557-5938-42E9-9749-8064842D4D4A}" srcOrd="0" destOrd="0" presId="urn:microsoft.com/office/officeart/2005/8/layout/cycle5"/>
    <dgm:cxn modelId="{C6B4D86B-0132-4D41-9087-559CA921028A}" srcId="{B7352AE3-D514-412D-98CC-448E9466F0AE}" destId="{41ACCF03-59B6-439A-A6F6-93BB92574ADB}" srcOrd="2" destOrd="0" parTransId="{CBC5491B-F829-4DB7-93C4-D540879D0976}" sibTransId="{0E98E8DC-1ABA-4607-8F7A-7B660D2AC09A}"/>
    <dgm:cxn modelId="{350F7536-D948-4DEB-833A-7503D4B3C041}" type="presOf" srcId="{41ACCF03-59B6-439A-A6F6-93BB92574ADB}" destId="{0ADD5962-8AFF-4947-A56B-1C2BDD6B5B24}" srcOrd="0" destOrd="0" presId="urn:microsoft.com/office/officeart/2005/8/layout/cycle5"/>
    <dgm:cxn modelId="{E7758C45-E9A3-41D9-9D2E-D595ACDA37B9}" srcId="{B7352AE3-D514-412D-98CC-448E9466F0AE}" destId="{5CDEAE18-4510-48AC-AC2D-8301B18D2E5D}" srcOrd="0" destOrd="0" parTransId="{E535B944-F513-4364-A981-9D50016A527A}" sibTransId="{47A7EFE5-4CE8-4F0A-B74E-85C52C9A2878}"/>
    <dgm:cxn modelId="{833E2022-7EAE-4C6E-BF80-AB13827C6A33}" type="presOf" srcId="{5CDEAE18-4510-48AC-AC2D-8301B18D2E5D}" destId="{128C4CEA-5ED6-4B19-A286-CBB2286B4967}" srcOrd="0" destOrd="0" presId="urn:microsoft.com/office/officeart/2005/8/layout/cycle5"/>
    <dgm:cxn modelId="{1BC5FA78-0859-4FF2-A3CB-9463A4A69C08}" srcId="{B7352AE3-D514-412D-98CC-448E9466F0AE}" destId="{14D70AE5-44C2-4EED-8C81-49DE7D931DE8}" srcOrd="1" destOrd="0" parTransId="{5AB944E3-EFF3-4638-A35D-BA2C76B00E83}" sibTransId="{E64D9ECD-45BD-465B-A537-D2C3BE18A5C9}"/>
    <dgm:cxn modelId="{FB14B631-4DBF-453D-8590-61662ECE31DD}" type="presOf" srcId="{47A7EFE5-4CE8-4F0A-B74E-85C52C9A2878}" destId="{5C267C90-6D00-41BB-9A6A-0E8CD17F225D}" srcOrd="0" destOrd="0" presId="urn:microsoft.com/office/officeart/2005/8/layout/cycle5"/>
    <dgm:cxn modelId="{FCDE3A4A-600D-4483-8FEC-1DE3FDCFC188}" type="presOf" srcId="{0E98E8DC-1ABA-4607-8F7A-7B660D2AC09A}" destId="{C3C0ED7A-9C2F-46AF-9E95-9580F30BEA81}" srcOrd="0" destOrd="0" presId="urn:microsoft.com/office/officeart/2005/8/layout/cycle5"/>
    <dgm:cxn modelId="{68101D08-0409-449C-9059-E81C69DA6FE9}" type="presOf" srcId="{B7352AE3-D514-412D-98CC-448E9466F0AE}" destId="{531441B5-DD2A-4703-8C1A-92036BB72301}" srcOrd="0" destOrd="0" presId="urn:microsoft.com/office/officeart/2005/8/layout/cycle5"/>
    <dgm:cxn modelId="{8BF7CE84-7ED7-482D-8C7D-D592A2810FD3}" type="presOf" srcId="{14D70AE5-44C2-4EED-8C81-49DE7D931DE8}" destId="{35318F25-3928-4925-ABFF-9CADDC263E9E}" srcOrd="0" destOrd="0" presId="urn:microsoft.com/office/officeart/2005/8/layout/cycle5"/>
    <dgm:cxn modelId="{F9BB3E01-3489-4FF6-886B-73ADA53922DC}" type="presParOf" srcId="{531441B5-DD2A-4703-8C1A-92036BB72301}" destId="{128C4CEA-5ED6-4B19-A286-CBB2286B4967}" srcOrd="0" destOrd="0" presId="urn:microsoft.com/office/officeart/2005/8/layout/cycle5"/>
    <dgm:cxn modelId="{DB0424FC-41B3-4608-B843-C18647D7E247}" type="presParOf" srcId="{531441B5-DD2A-4703-8C1A-92036BB72301}" destId="{E20C1F88-E0B8-4AD3-945B-8BFD6CC44517}" srcOrd="1" destOrd="0" presId="urn:microsoft.com/office/officeart/2005/8/layout/cycle5"/>
    <dgm:cxn modelId="{AC66FD0E-1A4E-40C8-B277-054CC1668F2F}" type="presParOf" srcId="{531441B5-DD2A-4703-8C1A-92036BB72301}" destId="{5C267C90-6D00-41BB-9A6A-0E8CD17F225D}" srcOrd="2" destOrd="0" presId="urn:microsoft.com/office/officeart/2005/8/layout/cycle5"/>
    <dgm:cxn modelId="{8B55E401-BB52-40EF-98C5-FA8031C82BD9}" type="presParOf" srcId="{531441B5-DD2A-4703-8C1A-92036BB72301}" destId="{35318F25-3928-4925-ABFF-9CADDC263E9E}" srcOrd="3" destOrd="0" presId="urn:microsoft.com/office/officeart/2005/8/layout/cycle5"/>
    <dgm:cxn modelId="{EDBB3126-446F-4164-A232-26FA8B9581B3}" type="presParOf" srcId="{531441B5-DD2A-4703-8C1A-92036BB72301}" destId="{36C62DC7-4DA0-4BA2-8F38-CD64948FE8C3}" srcOrd="4" destOrd="0" presId="urn:microsoft.com/office/officeart/2005/8/layout/cycle5"/>
    <dgm:cxn modelId="{9C7D789B-09BF-4BE8-9313-EA5FE1C99777}" type="presParOf" srcId="{531441B5-DD2A-4703-8C1A-92036BB72301}" destId="{8FC0A557-5938-42E9-9749-8064842D4D4A}" srcOrd="5" destOrd="0" presId="urn:microsoft.com/office/officeart/2005/8/layout/cycle5"/>
    <dgm:cxn modelId="{4C60F660-B224-41D6-A66C-210982ACE4AD}" type="presParOf" srcId="{531441B5-DD2A-4703-8C1A-92036BB72301}" destId="{0ADD5962-8AFF-4947-A56B-1C2BDD6B5B24}" srcOrd="6" destOrd="0" presId="urn:microsoft.com/office/officeart/2005/8/layout/cycle5"/>
    <dgm:cxn modelId="{9486E1D7-4BF4-4724-8A83-CF9876D8C7E0}" type="presParOf" srcId="{531441B5-DD2A-4703-8C1A-92036BB72301}" destId="{BDD20429-0D04-41C0-AED0-57B8B94526E8}" srcOrd="7" destOrd="0" presId="urn:microsoft.com/office/officeart/2005/8/layout/cycle5"/>
    <dgm:cxn modelId="{2B7544F2-70B9-4E0B-A94C-4FAC14C2DF47}" type="presParOf" srcId="{531441B5-DD2A-4703-8C1A-92036BB72301}" destId="{C3C0ED7A-9C2F-46AF-9E95-9580F30BEA81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D2C55BB-A560-48BA-8072-6D082B2A33D1}" type="doc">
      <dgm:prSet loTypeId="urn:microsoft.com/office/officeart/2005/8/layout/cycle7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AC94C210-5A8E-4768-AD7A-994DA7045834}">
      <dgm:prSet phldrT="[نص]"/>
      <dgm:spPr/>
      <dgm:t>
        <a:bodyPr/>
        <a:lstStyle/>
        <a:p>
          <a:pPr rtl="1"/>
          <a:r>
            <a:rPr lang="ar-IQ" b="1" dirty="0" smtClean="0"/>
            <a:t>وضع الزهور في الغرف</a:t>
          </a:r>
          <a:endParaRPr lang="ar-IQ" b="1" dirty="0"/>
        </a:p>
      </dgm:t>
    </dgm:pt>
    <dgm:pt modelId="{B7FEB4D9-2FEC-4566-B234-60CB6E10CC1B}" type="parTrans" cxnId="{59380B7C-BA4A-43ED-A9E0-0CCE0A78307C}">
      <dgm:prSet/>
      <dgm:spPr/>
      <dgm:t>
        <a:bodyPr/>
        <a:lstStyle/>
        <a:p>
          <a:pPr rtl="1"/>
          <a:endParaRPr lang="ar-IQ"/>
        </a:p>
      </dgm:t>
    </dgm:pt>
    <dgm:pt modelId="{00B6F183-BCEA-4085-917F-B63B7327910E}" type="sibTrans" cxnId="{59380B7C-BA4A-43ED-A9E0-0CCE0A78307C}">
      <dgm:prSet/>
      <dgm:spPr/>
      <dgm:t>
        <a:bodyPr/>
        <a:lstStyle/>
        <a:p>
          <a:pPr rtl="1"/>
          <a:endParaRPr lang="ar-IQ"/>
        </a:p>
      </dgm:t>
    </dgm:pt>
    <dgm:pt modelId="{F478A411-37B2-4A06-A4CE-462D78E46A48}">
      <dgm:prSet phldrT="[نص]"/>
      <dgm:spPr/>
      <dgm:t>
        <a:bodyPr/>
        <a:lstStyle/>
        <a:p>
          <a:pPr rtl="1"/>
          <a:r>
            <a:rPr lang="ar-IQ" b="1" dirty="0" smtClean="0"/>
            <a:t>وضع الهدايا لكل فرد في غرفته</a:t>
          </a:r>
          <a:endParaRPr lang="ar-IQ" b="1" dirty="0"/>
        </a:p>
      </dgm:t>
    </dgm:pt>
    <dgm:pt modelId="{C871B0DF-3099-4FAA-AFEE-654F13EA6611}" type="parTrans" cxnId="{127D9EEE-5B1F-41F1-873A-77D92B72998B}">
      <dgm:prSet/>
      <dgm:spPr/>
      <dgm:t>
        <a:bodyPr/>
        <a:lstStyle/>
        <a:p>
          <a:pPr rtl="1"/>
          <a:endParaRPr lang="ar-IQ"/>
        </a:p>
      </dgm:t>
    </dgm:pt>
    <dgm:pt modelId="{86BF7A8F-AE16-480C-A1B3-B56C9F285EE7}" type="sibTrans" cxnId="{127D9EEE-5B1F-41F1-873A-77D92B72998B}">
      <dgm:prSet/>
      <dgm:spPr/>
      <dgm:t>
        <a:bodyPr/>
        <a:lstStyle/>
        <a:p>
          <a:pPr rtl="1"/>
          <a:endParaRPr lang="ar-IQ"/>
        </a:p>
      </dgm:t>
    </dgm:pt>
    <dgm:pt modelId="{75338301-CA80-4F12-B021-0D81BA6BB2BF}">
      <dgm:prSet phldrT="[نص]" custT="1"/>
      <dgm:spPr/>
      <dgm:t>
        <a:bodyPr/>
        <a:lstStyle/>
        <a:p>
          <a:pPr rtl="1"/>
          <a:r>
            <a:rPr lang="ar-IQ" sz="1800" b="1" dirty="0" smtClean="0"/>
            <a:t>توزيع المطبوعات في الغرف </a:t>
          </a:r>
          <a:r>
            <a:rPr lang="ar-IQ" sz="1800" b="1" dirty="0" err="1" smtClean="0"/>
            <a:t>لاشغال</a:t>
          </a:r>
          <a:r>
            <a:rPr lang="ar-IQ" sz="1800" b="1" dirty="0" smtClean="0"/>
            <a:t> المجموعة حين وصولهم</a:t>
          </a:r>
          <a:endParaRPr lang="ar-IQ" sz="1800" b="1" dirty="0"/>
        </a:p>
      </dgm:t>
    </dgm:pt>
    <dgm:pt modelId="{7EA65C37-BA06-4B46-9A03-AA3B963D8042}" type="parTrans" cxnId="{1BD7CA28-907D-46C0-9EDA-A4BADD6F0C38}">
      <dgm:prSet/>
      <dgm:spPr/>
      <dgm:t>
        <a:bodyPr/>
        <a:lstStyle/>
        <a:p>
          <a:pPr rtl="1"/>
          <a:endParaRPr lang="ar-IQ"/>
        </a:p>
      </dgm:t>
    </dgm:pt>
    <dgm:pt modelId="{A7CDDC25-A7A0-4FC4-9DB3-C9A994DF3FFA}" type="sibTrans" cxnId="{1BD7CA28-907D-46C0-9EDA-A4BADD6F0C38}">
      <dgm:prSet/>
      <dgm:spPr/>
      <dgm:t>
        <a:bodyPr/>
        <a:lstStyle/>
        <a:p>
          <a:pPr rtl="1"/>
          <a:endParaRPr lang="ar-IQ"/>
        </a:p>
      </dgm:t>
    </dgm:pt>
    <dgm:pt modelId="{E9E9DA57-B8EB-4DA8-A5A9-0A6F446E5D0B}" type="pres">
      <dgm:prSet presAssocID="{AD2C55BB-A560-48BA-8072-6D082B2A33D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6E24DEFB-E426-4130-A50F-559F6FA86FFF}" type="pres">
      <dgm:prSet presAssocID="{AC94C210-5A8E-4768-AD7A-994DA704583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6E006A96-2450-4580-8382-D2FACB4EFFE9}" type="pres">
      <dgm:prSet presAssocID="{00B6F183-BCEA-4085-917F-B63B7327910E}" presName="sibTrans" presStyleLbl="sibTrans2D1" presStyleIdx="0" presStyleCnt="3"/>
      <dgm:spPr/>
      <dgm:t>
        <a:bodyPr/>
        <a:lstStyle/>
        <a:p>
          <a:pPr rtl="1"/>
          <a:endParaRPr lang="ar-IQ"/>
        </a:p>
      </dgm:t>
    </dgm:pt>
    <dgm:pt modelId="{4147350F-25B7-4508-ABCF-0A7B2F6B05D4}" type="pres">
      <dgm:prSet presAssocID="{00B6F183-BCEA-4085-917F-B63B7327910E}" presName="connectorText" presStyleLbl="sibTrans2D1" presStyleIdx="0" presStyleCnt="3"/>
      <dgm:spPr/>
      <dgm:t>
        <a:bodyPr/>
        <a:lstStyle/>
        <a:p>
          <a:pPr rtl="1"/>
          <a:endParaRPr lang="ar-IQ"/>
        </a:p>
      </dgm:t>
    </dgm:pt>
    <dgm:pt modelId="{1371DB6E-DA7A-432A-97C3-95ABB70062C8}" type="pres">
      <dgm:prSet presAssocID="{F478A411-37B2-4A06-A4CE-462D78E46A4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8C2B82B9-29C5-4208-845B-332F8913113C}" type="pres">
      <dgm:prSet presAssocID="{86BF7A8F-AE16-480C-A1B3-B56C9F285EE7}" presName="sibTrans" presStyleLbl="sibTrans2D1" presStyleIdx="1" presStyleCnt="3"/>
      <dgm:spPr/>
      <dgm:t>
        <a:bodyPr/>
        <a:lstStyle/>
        <a:p>
          <a:pPr rtl="1"/>
          <a:endParaRPr lang="ar-IQ"/>
        </a:p>
      </dgm:t>
    </dgm:pt>
    <dgm:pt modelId="{AB0A05ED-AADF-41F5-9CF3-1774C3037BEA}" type="pres">
      <dgm:prSet presAssocID="{86BF7A8F-AE16-480C-A1B3-B56C9F285EE7}" presName="connectorText" presStyleLbl="sibTrans2D1" presStyleIdx="1" presStyleCnt="3"/>
      <dgm:spPr/>
      <dgm:t>
        <a:bodyPr/>
        <a:lstStyle/>
        <a:p>
          <a:pPr rtl="1"/>
          <a:endParaRPr lang="ar-IQ"/>
        </a:p>
      </dgm:t>
    </dgm:pt>
    <dgm:pt modelId="{5D13F09F-DB55-43BE-B4DE-90F22F391EE6}" type="pres">
      <dgm:prSet presAssocID="{75338301-CA80-4F12-B021-0D81BA6BB2B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9F2A9B54-0C2D-4280-8078-1CC99B8D33CB}" type="pres">
      <dgm:prSet presAssocID="{A7CDDC25-A7A0-4FC4-9DB3-C9A994DF3FFA}" presName="sibTrans" presStyleLbl="sibTrans2D1" presStyleIdx="2" presStyleCnt="3"/>
      <dgm:spPr/>
      <dgm:t>
        <a:bodyPr/>
        <a:lstStyle/>
        <a:p>
          <a:pPr rtl="1"/>
          <a:endParaRPr lang="ar-IQ"/>
        </a:p>
      </dgm:t>
    </dgm:pt>
    <dgm:pt modelId="{F81381E6-B51B-4846-8391-007DE0FCAE79}" type="pres">
      <dgm:prSet presAssocID="{A7CDDC25-A7A0-4FC4-9DB3-C9A994DF3FFA}" presName="connectorText" presStyleLbl="sibTrans2D1" presStyleIdx="2" presStyleCnt="3"/>
      <dgm:spPr/>
      <dgm:t>
        <a:bodyPr/>
        <a:lstStyle/>
        <a:p>
          <a:pPr rtl="1"/>
          <a:endParaRPr lang="ar-IQ"/>
        </a:p>
      </dgm:t>
    </dgm:pt>
  </dgm:ptLst>
  <dgm:cxnLst>
    <dgm:cxn modelId="{F88E7FD0-0761-481E-A4F4-A8040C4EFACE}" type="presOf" srcId="{00B6F183-BCEA-4085-917F-B63B7327910E}" destId="{6E006A96-2450-4580-8382-D2FACB4EFFE9}" srcOrd="0" destOrd="0" presId="urn:microsoft.com/office/officeart/2005/8/layout/cycle7"/>
    <dgm:cxn modelId="{59380B7C-BA4A-43ED-A9E0-0CCE0A78307C}" srcId="{AD2C55BB-A560-48BA-8072-6D082B2A33D1}" destId="{AC94C210-5A8E-4768-AD7A-994DA7045834}" srcOrd="0" destOrd="0" parTransId="{B7FEB4D9-2FEC-4566-B234-60CB6E10CC1B}" sibTransId="{00B6F183-BCEA-4085-917F-B63B7327910E}"/>
    <dgm:cxn modelId="{4B2EFD75-6AF6-401C-8BA9-9EC12E44D138}" type="presOf" srcId="{00B6F183-BCEA-4085-917F-B63B7327910E}" destId="{4147350F-25B7-4508-ABCF-0A7B2F6B05D4}" srcOrd="1" destOrd="0" presId="urn:microsoft.com/office/officeart/2005/8/layout/cycle7"/>
    <dgm:cxn modelId="{D4F109F7-4474-4761-98EA-D523491909E7}" type="presOf" srcId="{75338301-CA80-4F12-B021-0D81BA6BB2BF}" destId="{5D13F09F-DB55-43BE-B4DE-90F22F391EE6}" srcOrd="0" destOrd="0" presId="urn:microsoft.com/office/officeart/2005/8/layout/cycle7"/>
    <dgm:cxn modelId="{5B2F7A99-5D43-4850-A09E-0C83B4DC9BDE}" type="presOf" srcId="{86BF7A8F-AE16-480C-A1B3-B56C9F285EE7}" destId="{AB0A05ED-AADF-41F5-9CF3-1774C3037BEA}" srcOrd="1" destOrd="0" presId="urn:microsoft.com/office/officeart/2005/8/layout/cycle7"/>
    <dgm:cxn modelId="{127D9EEE-5B1F-41F1-873A-77D92B72998B}" srcId="{AD2C55BB-A560-48BA-8072-6D082B2A33D1}" destId="{F478A411-37B2-4A06-A4CE-462D78E46A48}" srcOrd="1" destOrd="0" parTransId="{C871B0DF-3099-4FAA-AFEE-654F13EA6611}" sibTransId="{86BF7A8F-AE16-480C-A1B3-B56C9F285EE7}"/>
    <dgm:cxn modelId="{1BD7CA28-907D-46C0-9EDA-A4BADD6F0C38}" srcId="{AD2C55BB-A560-48BA-8072-6D082B2A33D1}" destId="{75338301-CA80-4F12-B021-0D81BA6BB2BF}" srcOrd="2" destOrd="0" parTransId="{7EA65C37-BA06-4B46-9A03-AA3B963D8042}" sibTransId="{A7CDDC25-A7A0-4FC4-9DB3-C9A994DF3FFA}"/>
    <dgm:cxn modelId="{BF5DF7A8-4D3B-4019-9D66-FFA343428AEE}" type="presOf" srcId="{A7CDDC25-A7A0-4FC4-9DB3-C9A994DF3FFA}" destId="{F81381E6-B51B-4846-8391-007DE0FCAE79}" srcOrd="1" destOrd="0" presId="urn:microsoft.com/office/officeart/2005/8/layout/cycle7"/>
    <dgm:cxn modelId="{37351077-9B53-453F-8621-A1555E57A661}" type="presOf" srcId="{AD2C55BB-A560-48BA-8072-6D082B2A33D1}" destId="{E9E9DA57-B8EB-4DA8-A5A9-0A6F446E5D0B}" srcOrd="0" destOrd="0" presId="urn:microsoft.com/office/officeart/2005/8/layout/cycle7"/>
    <dgm:cxn modelId="{126B79A4-D88A-4D0B-9B74-05D5E05C39F1}" type="presOf" srcId="{F478A411-37B2-4A06-A4CE-462D78E46A48}" destId="{1371DB6E-DA7A-432A-97C3-95ABB70062C8}" srcOrd="0" destOrd="0" presId="urn:microsoft.com/office/officeart/2005/8/layout/cycle7"/>
    <dgm:cxn modelId="{DEF69C96-D371-46DC-8C59-E76A8105C2EF}" type="presOf" srcId="{86BF7A8F-AE16-480C-A1B3-B56C9F285EE7}" destId="{8C2B82B9-29C5-4208-845B-332F8913113C}" srcOrd="0" destOrd="0" presId="urn:microsoft.com/office/officeart/2005/8/layout/cycle7"/>
    <dgm:cxn modelId="{FCD3D253-A415-4C5B-B5E4-D6C361561CC2}" type="presOf" srcId="{A7CDDC25-A7A0-4FC4-9DB3-C9A994DF3FFA}" destId="{9F2A9B54-0C2D-4280-8078-1CC99B8D33CB}" srcOrd="0" destOrd="0" presId="urn:microsoft.com/office/officeart/2005/8/layout/cycle7"/>
    <dgm:cxn modelId="{73EAB95F-E449-4D05-BFFA-816C3DF1F177}" type="presOf" srcId="{AC94C210-5A8E-4768-AD7A-994DA7045834}" destId="{6E24DEFB-E426-4130-A50F-559F6FA86FFF}" srcOrd="0" destOrd="0" presId="urn:microsoft.com/office/officeart/2005/8/layout/cycle7"/>
    <dgm:cxn modelId="{E7C6214A-CD64-4DD9-8EAB-04503E6C68D6}" type="presParOf" srcId="{E9E9DA57-B8EB-4DA8-A5A9-0A6F446E5D0B}" destId="{6E24DEFB-E426-4130-A50F-559F6FA86FFF}" srcOrd="0" destOrd="0" presId="urn:microsoft.com/office/officeart/2005/8/layout/cycle7"/>
    <dgm:cxn modelId="{3F0342B3-4C8D-4FF4-9230-8D55397AF415}" type="presParOf" srcId="{E9E9DA57-B8EB-4DA8-A5A9-0A6F446E5D0B}" destId="{6E006A96-2450-4580-8382-D2FACB4EFFE9}" srcOrd="1" destOrd="0" presId="urn:microsoft.com/office/officeart/2005/8/layout/cycle7"/>
    <dgm:cxn modelId="{1B5D3FB1-84EF-4D4E-BF59-E05930863AD3}" type="presParOf" srcId="{6E006A96-2450-4580-8382-D2FACB4EFFE9}" destId="{4147350F-25B7-4508-ABCF-0A7B2F6B05D4}" srcOrd="0" destOrd="0" presId="urn:microsoft.com/office/officeart/2005/8/layout/cycle7"/>
    <dgm:cxn modelId="{84D6483F-D123-4B2A-BDB8-2876EB9F64AA}" type="presParOf" srcId="{E9E9DA57-B8EB-4DA8-A5A9-0A6F446E5D0B}" destId="{1371DB6E-DA7A-432A-97C3-95ABB70062C8}" srcOrd="2" destOrd="0" presId="urn:microsoft.com/office/officeart/2005/8/layout/cycle7"/>
    <dgm:cxn modelId="{452CB5DB-93C3-4B72-A7FB-08DA06D329D5}" type="presParOf" srcId="{E9E9DA57-B8EB-4DA8-A5A9-0A6F446E5D0B}" destId="{8C2B82B9-29C5-4208-845B-332F8913113C}" srcOrd="3" destOrd="0" presId="urn:microsoft.com/office/officeart/2005/8/layout/cycle7"/>
    <dgm:cxn modelId="{8CDD76AE-F642-4D41-A596-3BBA51ADB28B}" type="presParOf" srcId="{8C2B82B9-29C5-4208-845B-332F8913113C}" destId="{AB0A05ED-AADF-41F5-9CF3-1774C3037BEA}" srcOrd="0" destOrd="0" presId="urn:microsoft.com/office/officeart/2005/8/layout/cycle7"/>
    <dgm:cxn modelId="{4CEA869D-ECF3-4D4A-A0BC-E149713F1231}" type="presParOf" srcId="{E9E9DA57-B8EB-4DA8-A5A9-0A6F446E5D0B}" destId="{5D13F09F-DB55-43BE-B4DE-90F22F391EE6}" srcOrd="4" destOrd="0" presId="urn:microsoft.com/office/officeart/2005/8/layout/cycle7"/>
    <dgm:cxn modelId="{E7A4B8CD-5F1E-425C-BD03-CCA8E410FD80}" type="presParOf" srcId="{E9E9DA57-B8EB-4DA8-A5A9-0A6F446E5D0B}" destId="{9F2A9B54-0C2D-4280-8078-1CC99B8D33CB}" srcOrd="5" destOrd="0" presId="urn:microsoft.com/office/officeart/2005/8/layout/cycle7"/>
    <dgm:cxn modelId="{BCB5A029-EFB6-44E7-B5E5-62A1CFE0F438}" type="presParOf" srcId="{9F2A9B54-0C2D-4280-8078-1CC99B8D33CB}" destId="{F81381E6-B51B-4846-8391-007DE0FCAE79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5CADC95-41FE-4011-9CE9-5E91AD7CF8FE}" type="doc">
      <dgm:prSet loTypeId="urn:microsoft.com/office/officeart/2005/8/layout/orgChart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14816320-43E2-4FAD-BAF6-FF7494375678}">
      <dgm:prSet phldrT="[نص]" custT="1"/>
      <dgm:spPr/>
      <dgm:t>
        <a:bodyPr/>
        <a:lstStyle/>
        <a:p>
          <a:pPr rtl="1"/>
          <a:r>
            <a:rPr lang="ar-IQ" sz="2800" b="1" dirty="0" smtClean="0"/>
            <a:t>مساعدتهم في انجاز الاجراءات الرسمية </a:t>
          </a:r>
          <a:endParaRPr lang="ar-IQ" sz="2800" b="1" dirty="0"/>
        </a:p>
      </dgm:t>
    </dgm:pt>
    <dgm:pt modelId="{A9DE8A51-6E9E-4087-A6C6-FBEA650A9216}" type="parTrans" cxnId="{E3E53FAC-CE67-4D39-8E93-CFBC881CC135}">
      <dgm:prSet/>
      <dgm:spPr/>
      <dgm:t>
        <a:bodyPr/>
        <a:lstStyle/>
        <a:p>
          <a:pPr rtl="1"/>
          <a:endParaRPr lang="ar-IQ"/>
        </a:p>
      </dgm:t>
    </dgm:pt>
    <dgm:pt modelId="{62D1F2E6-B982-48B5-B65D-58D5998E174C}" type="sibTrans" cxnId="{E3E53FAC-CE67-4D39-8E93-CFBC881CC135}">
      <dgm:prSet/>
      <dgm:spPr/>
      <dgm:t>
        <a:bodyPr/>
        <a:lstStyle/>
        <a:p>
          <a:pPr rtl="1"/>
          <a:endParaRPr lang="ar-IQ"/>
        </a:p>
      </dgm:t>
    </dgm:pt>
    <dgm:pt modelId="{D4A98ECF-9D1C-4A39-86B7-30D3E75E1B25}" type="asst">
      <dgm:prSet phldrT="[نص]" custT="1"/>
      <dgm:spPr/>
      <dgm:t>
        <a:bodyPr/>
        <a:lstStyle/>
        <a:p>
          <a:pPr rtl="1"/>
          <a:r>
            <a:rPr lang="ar-IQ" sz="2400" b="1" dirty="0" smtClean="0"/>
            <a:t>التأكد من عددهم وفقا لقائمة الاسماء</a:t>
          </a:r>
          <a:r>
            <a:rPr lang="ar-IQ" sz="5400" b="1" dirty="0" smtClean="0"/>
            <a:t> </a:t>
          </a:r>
          <a:endParaRPr lang="ar-IQ" sz="5400" b="1" dirty="0"/>
        </a:p>
      </dgm:t>
    </dgm:pt>
    <dgm:pt modelId="{8C5E7A68-D69B-4F68-8438-E34DADA046E7}" type="parTrans" cxnId="{FEEAB463-A9B5-403A-88A1-29DB98D4467D}">
      <dgm:prSet/>
      <dgm:spPr/>
      <dgm:t>
        <a:bodyPr/>
        <a:lstStyle/>
        <a:p>
          <a:pPr rtl="1"/>
          <a:endParaRPr lang="ar-IQ"/>
        </a:p>
      </dgm:t>
    </dgm:pt>
    <dgm:pt modelId="{2C18E01A-F8EC-4101-BFBB-AADE17EDFD89}" type="sibTrans" cxnId="{FEEAB463-A9B5-403A-88A1-29DB98D4467D}">
      <dgm:prSet/>
      <dgm:spPr/>
      <dgm:t>
        <a:bodyPr/>
        <a:lstStyle/>
        <a:p>
          <a:pPr rtl="1"/>
          <a:endParaRPr lang="ar-IQ"/>
        </a:p>
      </dgm:t>
    </dgm:pt>
    <dgm:pt modelId="{5FB44E6D-3181-4215-AF76-E8EB6978A599}">
      <dgm:prSet phldrT="[نص]" custT="1"/>
      <dgm:spPr/>
      <dgm:t>
        <a:bodyPr/>
        <a:lstStyle/>
        <a:p>
          <a:pPr rtl="1"/>
          <a:r>
            <a:rPr lang="ar-IQ" sz="4000" dirty="0" err="1" smtClean="0"/>
            <a:t>التاكد</a:t>
          </a:r>
          <a:r>
            <a:rPr lang="ar-IQ" sz="4000" dirty="0" smtClean="0"/>
            <a:t> من تطابق الاسماء مع القائمة </a:t>
          </a:r>
          <a:endParaRPr lang="ar-IQ" sz="4000" dirty="0"/>
        </a:p>
      </dgm:t>
    </dgm:pt>
    <dgm:pt modelId="{A5B1D794-48AE-486A-95B3-BE1EA6F74677}" type="parTrans" cxnId="{30D9C4AA-56E7-46DC-B351-E986AEC9A13C}">
      <dgm:prSet/>
      <dgm:spPr/>
      <dgm:t>
        <a:bodyPr/>
        <a:lstStyle/>
        <a:p>
          <a:pPr rtl="1"/>
          <a:endParaRPr lang="ar-IQ"/>
        </a:p>
      </dgm:t>
    </dgm:pt>
    <dgm:pt modelId="{A70A24D1-6708-4B4D-A967-245C5931113D}" type="sibTrans" cxnId="{30D9C4AA-56E7-46DC-B351-E986AEC9A13C}">
      <dgm:prSet/>
      <dgm:spPr/>
      <dgm:t>
        <a:bodyPr/>
        <a:lstStyle/>
        <a:p>
          <a:pPr rtl="1"/>
          <a:endParaRPr lang="ar-IQ"/>
        </a:p>
      </dgm:t>
    </dgm:pt>
    <dgm:pt modelId="{57214612-C043-412E-962E-68E144136B9A}" type="pres">
      <dgm:prSet presAssocID="{B5CADC95-41FE-4011-9CE9-5E91AD7CF8F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IQ"/>
        </a:p>
      </dgm:t>
    </dgm:pt>
    <dgm:pt modelId="{3F118C54-0785-41B9-8C94-B42B3D165A35}" type="pres">
      <dgm:prSet presAssocID="{14816320-43E2-4FAD-BAF6-FF7494375678}" presName="hierRoot1" presStyleCnt="0">
        <dgm:presLayoutVars>
          <dgm:hierBranch val="init"/>
        </dgm:presLayoutVars>
      </dgm:prSet>
      <dgm:spPr/>
    </dgm:pt>
    <dgm:pt modelId="{868815D5-879E-44D3-BA1E-EEAC3C8E5369}" type="pres">
      <dgm:prSet presAssocID="{14816320-43E2-4FAD-BAF6-FF7494375678}" presName="rootComposite1" presStyleCnt="0"/>
      <dgm:spPr/>
    </dgm:pt>
    <dgm:pt modelId="{E7AE08C5-7E61-495F-91B9-5C38D20F9196}" type="pres">
      <dgm:prSet presAssocID="{14816320-43E2-4FAD-BAF6-FF7494375678}" presName="rootText1" presStyleLbl="node0" presStyleIdx="0" presStyleCnt="1" custScaleX="145453" custLinFactNeighborX="2615" custLinFactNeighborY="-145">
        <dgm:presLayoutVars>
          <dgm:chPref val="3"/>
        </dgm:presLayoutVars>
      </dgm:prSet>
      <dgm:spPr/>
      <dgm:t>
        <a:bodyPr/>
        <a:lstStyle/>
        <a:p>
          <a:pPr rtl="1"/>
          <a:endParaRPr lang="ar-IQ"/>
        </a:p>
      </dgm:t>
    </dgm:pt>
    <dgm:pt modelId="{8D6422CA-8910-4056-B5F6-E2516E5C6579}" type="pres">
      <dgm:prSet presAssocID="{14816320-43E2-4FAD-BAF6-FF7494375678}" presName="rootConnector1" presStyleLbl="node1" presStyleIdx="0" presStyleCnt="0"/>
      <dgm:spPr/>
      <dgm:t>
        <a:bodyPr/>
        <a:lstStyle/>
        <a:p>
          <a:pPr rtl="1"/>
          <a:endParaRPr lang="ar-IQ"/>
        </a:p>
      </dgm:t>
    </dgm:pt>
    <dgm:pt modelId="{BBD7D86C-6996-44A3-B255-A2F823CF6444}" type="pres">
      <dgm:prSet presAssocID="{14816320-43E2-4FAD-BAF6-FF7494375678}" presName="hierChild2" presStyleCnt="0"/>
      <dgm:spPr/>
    </dgm:pt>
    <dgm:pt modelId="{4963F72F-DEBD-4F74-A43E-D4B2E3AE461A}" type="pres">
      <dgm:prSet presAssocID="{A5B1D794-48AE-486A-95B3-BE1EA6F74677}" presName="Name37" presStyleLbl="parChTrans1D2" presStyleIdx="0" presStyleCnt="2"/>
      <dgm:spPr/>
      <dgm:t>
        <a:bodyPr/>
        <a:lstStyle/>
        <a:p>
          <a:pPr rtl="1"/>
          <a:endParaRPr lang="ar-IQ"/>
        </a:p>
      </dgm:t>
    </dgm:pt>
    <dgm:pt modelId="{2A9DA656-5303-48CC-9B95-2BF991504EC0}" type="pres">
      <dgm:prSet presAssocID="{5FB44E6D-3181-4215-AF76-E8EB6978A599}" presName="hierRoot2" presStyleCnt="0">
        <dgm:presLayoutVars>
          <dgm:hierBranch val="init"/>
        </dgm:presLayoutVars>
      </dgm:prSet>
      <dgm:spPr/>
    </dgm:pt>
    <dgm:pt modelId="{8B8188C2-1ED2-4B6B-8D3D-D8695F8AB13E}" type="pres">
      <dgm:prSet presAssocID="{5FB44E6D-3181-4215-AF76-E8EB6978A599}" presName="rootComposite" presStyleCnt="0"/>
      <dgm:spPr/>
    </dgm:pt>
    <dgm:pt modelId="{B915C90F-1B33-492E-BE3D-47C0464ED023}" type="pres">
      <dgm:prSet presAssocID="{5FB44E6D-3181-4215-AF76-E8EB6978A599}" presName="rootText" presStyleLbl="node2" presStyleIdx="0" presStyleCnt="1" custScaleX="148664">
        <dgm:presLayoutVars>
          <dgm:chPref val="3"/>
        </dgm:presLayoutVars>
      </dgm:prSet>
      <dgm:spPr/>
      <dgm:t>
        <a:bodyPr/>
        <a:lstStyle/>
        <a:p>
          <a:pPr rtl="1"/>
          <a:endParaRPr lang="ar-IQ"/>
        </a:p>
      </dgm:t>
    </dgm:pt>
    <dgm:pt modelId="{CCE53250-DE87-47D0-8365-0B68F4BD27DC}" type="pres">
      <dgm:prSet presAssocID="{5FB44E6D-3181-4215-AF76-E8EB6978A599}" presName="rootConnector" presStyleLbl="node2" presStyleIdx="0" presStyleCnt="1"/>
      <dgm:spPr/>
      <dgm:t>
        <a:bodyPr/>
        <a:lstStyle/>
        <a:p>
          <a:pPr rtl="1"/>
          <a:endParaRPr lang="ar-IQ"/>
        </a:p>
      </dgm:t>
    </dgm:pt>
    <dgm:pt modelId="{742AE47A-D00E-4CD9-95F0-D1BD1826F3EB}" type="pres">
      <dgm:prSet presAssocID="{5FB44E6D-3181-4215-AF76-E8EB6978A599}" presName="hierChild4" presStyleCnt="0"/>
      <dgm:spPr/>
    </dgm:pt>
    <dgm:pt modelId="{A2327277-0CB1-4247-9C2F-C0F4E97CDC81}" type="pres">
      <dgm:prSet presAssocID="{5FB44E6D-3181-4215-AF76-E8EB6978A599}" presName="hierChild5" presStyleCnt="0"/>
      <dgm:spPr/>
    </dgm:pt>
    <dgm:pt modelId="{F6CE25E7-1C9C-48BF-9DF0-442EA1821934}" type="pres">
      <dgm:prSet presAssocID="{14816320-43E2-4FAD-BAF6-FF7494375678}" presName="hierChild3" presStyleCnt="0"/>
      <dgm:spPr/>
    </dgm:pt>
    <dgm:pt modelId="{D2C1142A-5EC0-48FC-B422-89B1DA8930B7}" type="pres">
      <dgm:prSet presAssocID="{8C5E7A68-D69B-4F68-8438-E34DADA046E7}" presName="Name111" presStyleLbl="parChTrans1D2" presStyleIdx="1" presStyleCnt="2"/>
      <dgm:spPr/>
      <dgm:t>
        <a:bodyPr/>
        <a:lstStyle/>
        <a:p>
          <a:pPr rtl="1"/>
          <a:endParaRPr lang="ar-IQ"/>
        </a:p>
      </dgm:t>
    </dgm:pt>
    <dgm:pt modelId="{B141BC51-B3C9-4C38-87DC-A426E9781F49}" type="pres">
      <dgm:prSet presAssocID="{D4A98ECF-9D1C-4A39-86B7-30D3E75E1B25}" presName="hierRoot3" presStyleCnt="0">
        <dgm:presLayoutVars>
          <dgm:hierBranch val="init"/>
        </dgm:presLayoutVars>
      </dgm:prSet>
      <dgm:spPr/>
    </dgm:pt>
    <dgm:pt modelId="{4056BD2E-6AEF-47A3-8C17-40C2390B23AE}" type="pres">
      <dgm:prSet presAssocID="{D4A98ECF-9D1C-4A39-86B7-30D3E75E1B25}" presName="rootComposite3" presStyleCnt="0"/>
      <dgm:spPr/>
    </dgm:pt>
    <dgm:pt modelId="{487D6B88-79FD-42A6-A118-7850D494D591}" type="pres">
      <dgm:prSet presAssocID="{D4A98ECF-9D1C-4A39-86B7-30D3E75E1B25}" presName="rootText3" presStyleLbl="asst1" presStyleIdx="0" presStyleCnt="1" custScaleX="137583" custScaleY="129292" custLinFactNeighborX="-1410" custLinFactNeighborY="0">
        <dgm:presLayoutVars>
          <dgm:chPref val="3"/>
        </dgm:presLayoutVars>
      </dgm:prSet>
      <dgm:spPr/>
      <dgm:t>
        <a:bodyPr/>
        <a:lstStyle/>
        <a:p>
          <a:pPr rtl="1"/>
          <a:endParaRPr lang="ar-IQ"/>
        </a:p>
      </dgm:t>
    </dgm:pt>
    <dgm:pt modelId="{E74C0063-3905-48CD-BCF9-89B5011338C5}" type="pres">
      <dgm:prSet presAssocID="{D4A98ECF-9D1C-4A39-86B7-30D3E75E1B25}" presName="rootConnector3" presStyleLbl="asst1" presStyleIdx="0" presStyleCnt="1"/>
      <dgm:spPr/>
      <dgm:t>
        <a:bodyPr/>
        <a:lstStyle/>
        <a:p>
          <a:pPr rtl="1"/>
          <a:endParaRPr lang="ar-IQ"/>
        </a:p>
      </dgm:t>
    </dgm:pt>
    <dgm:pt modelId="{C63DD7AD-D45D-4BFE-A13A-53769F0B244A}" type="pres">
      <dgm:prSet presAssocID="{D4A98ECF-9D1C-4A39-86B7-30D3E75E1B25}" presName="hierChild6" presStyleCnt="0"/>
      <dgm:spPr/>
    </dgm:pt>
    <dgm:pt modelId="{186A245B-30B6-420B-BF8F-2D4CC9419402}" type="pres">
      <dgm:prSet presAssocID="{D4A98ECF-9D1C-4A39-86B7-30D3E75E1B25}" presName="hierChild7" presStyleCnt="0"/>
      <dgm:spPr/>
    </dgm:pt>
  </dgm:ptLst>
  <dgm:cxnLst>
    <dgm:cxn modelId="{60F4C361-D98D-4DFB-BCAD-0972D92C6E4C}" type="presOf" srcId="{14816320-43E2-4FAD-BAF6-FF7494375678}" destId="{8D6422CA-8910-4056-B5F6-E2516E5C6579}" srcOrd="1" destOrd="0" presId="urn:microsoft.com/office/officeart/2005/8/layout/orgChart1"/>
    <dgm:cxn modelId="{E3E53FAC-CE67-4D39-8E93-CFBC881CC135}" srcId="{B5CADC95-41FE-4011-9CE9-5E91AD7CF8FE}" destId="{14816320-43E2-4FAD-BAF6-FF7494375678}" srcOrd="0" destOrd="0" parTransId="{A9DE8A51-6E9E-4087-A6C6-FBEA650A9216}" sibTransId="{62D1F2E6-B982-48B5-B65D-58D5998E174C}"/>
    <dgm:cxn modelId="{FEEAB463-A9B5-403A-88A1-29DB98D4467D}" srcId="{14816320-43E2-4FAD-BAF6-FF7494375678}" destId="{D4A98ECF-9D1C-4A39-86B7-30D3E75E1B25}" srcOrd="0" destOrd="0" parTransId="{8C5E7A68-D69B-4F68-8438-E34DADA046E7}" sibTransId="{2C18E01A-F8EC-4101-BFBB-AADE17EDFD89}"/>
    <dgm:cxn modelId="{83517E29-2257-4AC2-AB61-D9BECA12C891}" type="presOf" srcId="{5FB44E6D-3181-4215-AF76-E8EB6978A599}" destId="{CCE53250-DE87-47D0-8365-0B68F4BD27DC}" srcOrd="1" destOrd="0" presId="urn:microsoft.com/office/officeart/2005/8/layout/orgChart1"/>
    <dgm:cxn modelId="{30D9C4AA-56E7-46DC-B351-E986AEC9A13C}" srcId="{14816320-43E2-4FAD-BAF6-FF7494375678}" destId="{5FB44E6D-3181-4215-AF76-E8EB6978A599}" srcOrd="1" destOrd="0" parTransId="{A5B1D794-48AE-486A-95B3-BE1EA6F74677}" sibTransId="{A70A24D1-6708-4B4D-A967-245C5931113D}"/>
    <dgm:cxn modelId="{8D640534-2B94-419F-A5CA-CA0B85556C64}" type="presOf" srcId="{D4A98ECF-9D1C-4A39-86B7-30D3E75E1B25}" destId="{487D6B88-79FD-42A6-A118-7850D494D591}" srcOrd="0" destOrd="0" presId="urn:microsoft.com/office/officeart/2005/8/layout/orgChart1"/>
    <dgm:cxn modelId="{63C26C74-54DA-42A7-AD42-FB0B4D211E15}" type="presOf" srcId="{14816320-43E2-4FAD-BAF6-FF7494375678}" destId="{E7AE08C5-7E61-495F-91B9-5C38D20F9196}" srcOrd="0" destOrd="0" presId="urn:microsoft.com/office/officeart/2005/8/layout/orgChart1"/>
    <dgm:cxn modelId="{A2D376BB-87AE-4E7C-8C21-A8743875B08C}" type="presOf" srcId="{A5B1D794-48AE-486A-95B3-BE1EA6F74677}" destId="{4963F72F-DEBD-4F74-A43E-D4B2E3AE461A}" srcOrd="0" destOrd="0" presId="urn:microsoft.com/office/officeart/2005/8/layout/orgChart1"/>
    <dgm:cxn modelId="{98270FB4-889B-48FF-8902-236B2B08DFBA}" type="presOf" srcId="{5FB44E6D-3181-4215-AF76-E8EB6978A599}" destId="{B915C90F-1B33-492E-BE3D-47C0464ED023}" srcOrd="0" destOrd="0" presId="urn:microsoft.com/office/officeart/2005/8/layout/orgChart1"/>
    <dgm:cxn modelId="{77305521-64EE-4C70-94D5-FD9DDC690FCA}" type="presOf" srcId="{D4A98ECF-9D1C-4A39-86B7-30D3E75E1B25}" destId="{E74C0063-3905-48CD-BCF9-89B5011338C5}" srcOrd="1" destOrd="0" presId="urn:microsoft.com/office/officeart/2005/8/layout/orgChart1"/>
    <dgm:cxn modelId="{B00B63FD-BE10-4849-AE48-B5BC2D362ED4}" type="presOf" srcId="{B5CADC95-41FE-4011-9CE9-5E91AD7CF8FE}" destId="{57214612-C043-412E-962E-68E144136B9A}" srcOrd="0" destOrd="0" presId="urn:microsoft.com/office/officeart/2005/8/layout/orgChart1"/>
    <dgm:cxn modelId="{06057E41-79CB-49A6-8F45-5D2700CF9A85}" type="presOf" srcId="{8C5E7A68-D69B-4F68-8438-E34DADA046E7}" destId="{D2C1142A-5EC0-48FC-B422-89B1DA8930B7}" srcOrd="0" destOrd="0" presId="urn:microsoft.com/office/officeart/2005/8/layout/orgChart1"/>
    <dgm:cxn modelId="{6099747B-A298-45E3-A3D5-A7BD676F09D9}" type="presParOf" srcId="{57214612-C043-412E-962E-68E144136B9A}" destId="{3F118C54-0785-41B9-8C94-B42B3D165A35}" srcOrd="0" destOrd="0" presId="urn:microsoft.com/office/officeart/2005/8/layout/orgChart1"/>
    <dgm:cxn modelId="{263B820B-19D5-41E3-9215-C550F041E681}" type="presParOf" srcId="{3F118C54-0785-41B9-8C94-B42B3D165A35}" destId="{868815D5-879E-44D3-BA1E-EEAC3C8E5369}" srcOrd="0" destOrd="0" presId="urn:microsoft.com/office/officeart/2005/8/layout/orgChart1"/>
    <dgm:cxn modelId="{AF807625-3F5A-4DFB-8637-57BDCF7DD3AC}" type="presParOf" srcId="{868815D5-879E-44D3-BA1E-EEAC3C8E5369}" destId="{E7AE08C5-7E61-495F-91B9-5C38D20F9196}" srcOrd="0" destOrd="0" presId="urn:microsoft.com/office/officeart/2005/8/layout/orgChart1"/>
    <dgm:cxn modelId="{37C4A5BC-F1AD-4238-BE46-86ED47161AB5}" type="presParOf" srcId="{868815D5-879E-44D3-BA1E-EEAC3C8E5369}" destId="{8D6422CA-8910-4056-B5F6-E2516E5C6579}" srcOrd="1" destOrd="0" presId="urn:microsoft.com/office/officeart/2005/8/layout/orgChart1"/>
    <dgm:cxn modelId="{78CAA7DC-129C-4C58-8FA7-14DB8A1E977D}" type="presParOf" srcId="{3F118C54-0785-41B9-8C94-B42B3D165A35}" destId="{BBD7D86C-6996-44A3-B255-A2F823CF6444}" srcOrd="1" destOrd="0" presId="urn:microsoft.com/office/officeart/2005/8/layout/orgChart1"/>
    <dgm:cxn modelId="{9DB7D4F4-6275-4244-A67C-C378E20B4A25}" type="presParOf" srcId="{BBD7D86C-6996-44A3-B255-A2F823CF6444}" destId="{4963F72F-DEBD-4F74-A43E-D4B2E3AE461A}" srcOrd="0" destOrd="0" presId="urn:microsoft.com/office/officeart/2005/8/layout/orgChart1"/>
    <dgm:cxn modelId="{D2E5B82B-82EF-4980-B842-6AF314092CA8}" type="presParOf" srcId="{BBD7D86C-6996-44A3-B255-A2F823CF6444}" destId="{2A9DA656-5303-48CC-9B95-2BF991504EC0}" srcOrd="1" destOrd="0" presId="urn:microsoft.com/office/officeart/2005/8/layout/orgChart1"/>
    <dgm:cxn modelId="{593F2D19-55D1-40DA-8FB5-ADB4CE01C920}" type="presParOf" srcId="{2A9DA656-5303-48CC-9B95-2BF991504EC0}" destId="{8B8188C2-1ED2-4B6B-8D3D-D8695F8AB13E}" srcOrd="0" destOrd="0" presId="urn:microsoft.com/office/officeart/2005/8/layout/orgChart1"/>
    <dgm:cxn modelId="{BAA08639-A4F6-4FC1-B702-013240551BC2}" type="presParOf" srcId="{8B8188C2-1ED2-4B6B-8D3D-D8695F8AB13E}" destId="{B915C90F-1B33-492E-BE3D-47C0464ED023}" srcOrd="0" destOrd="0" presId="urn:microsoft.com/office/officeart/2005/8/layout/orgChart1"/>
    <dgm:cxn modelId="{78C2FC49-C112-4220-B3CE-AC631B34272C}" type="presParOf" srcId="{8B8188C2-1ED2-4B6B-8D3D-D8695F8AB13E}" destId="{CCE53250-DE87-47D0-8365-0B68F4BD27DC}" srcOrd="1" destOrd="0" presId="urn:microsoft.com/office/officeart/2005/8/layout/orgChart1"/>
    <dgm:cxn modelId="{F78840D4-86CC-4A98-B77F-896642358C58}" type="presParOf" srcId="{2A9DA656-5303-48CC-9B95-2BF991504EC0}" destId="{742AE47A-D00E-4CD9-95F0-D1BD1826F3EB}" srcOrd="1" destOrd="0" presId="urn:microsoft.com/office/officeart/2005/8/layout/orgChart1"/>
    <dgm:cxn modelId="{80AA5B15-D4B4-435A-A646-037EED389294}" type="presParOf" srcId="{2A9DA656-5303-48CC-9B95-2BF991504EC0}" destId="{A2327277-0CB1-4247-9C2F-C0F4E97CDC81}" srcOrd="2" destOrd="0" presId="urn:microsoft.com/office/officeart/2005/8/layout/orgChart1"/>
    <dgm:cxn modelId="{DDB97ED7-088D-43AE-A638-A460F3F9A34E}" type="presParOf" srcId="{3F118C54-0785-41B9-8C94-B42B3D165A35}" destId="{F6CE25E7-1C9C-48BF-9DF0-442EA1821934}" srcOrd="2" destOrd="0" presId="urn:microsoft.com/office/officeart/2005/8/layout/orgChart1"/>
    <dgm:cxn modelId="{3DB38D7C-680A-4A14-A79D-C79152B0A40E}" type="presParOf" srcId="{F6CE25E7-1C9C-48BF-9DF0-442EA1821934}" destId="{D2C1142A-5EC0-48FC-B422-89B1DA8930B7}" srcOrd="0" destOrd="0" presId="urn:microsoft.com/office/officeart/2005/8/layout/orgChart1"/>
    <dgm:cxn modelId="{A8621052-E569-4D14-9DD6-B6E5D1C362E3}" type="presParOf" srcId="{F6CE25E7-1C9C-48BF-9DF0-442EA1821934}" destId="{B141BC51-B3C9-4C38-87DC-A426E9781F49}" srcOrd="1" destOrd="0" presId="urn:microsoft.com/office/officeart/2005/8/layout/orgChart1"/>
    <dgm:cxn modelId="{83D27920-884A-488F-AAA1-B251C94DD624}" type="presParOf" srcId="{B141BC51-B3C9-4C38-87DC-A426E9781F49}" destId="{4056BD2E-6AEF-47A3-8C17-40C2390B23AE}" srcOrd="0" destOrd="0" presId="urn:microsoft.com/office/officeart/2005/8/layout/orgChart1"/>
    <dgm:cxn modelId="{E6941E5A-A872-4537-B13D-2461A420CF8D}" type="presParOf" srcId="{4056BD2E-6AEF-47A3-8C17-40C2390B23AE}" destId="{487D6B88-79FD-42A6-A118-7850D494D591}" srcOrd="0" destOrd="0" presId="urn:microsoft.com/office/officeart/2005/8/layout/orgChart1"/>
    <dgm:cxn modelId="{03DAB9FC-C68E-4D0E-A4ED-658070D9A40B}" type="presParOf" srcId="{4056BD2E-6AEF-47A3-8C17-40C2390B23AE}" destId="{E74C0063-3905-48CD-BCF9-89B5011338C5}" srcOrd="1" destOrd="0" presId="urn:microsoft.com/office/officeart/2005/8/layout/orgChart1"/>
    <dgm:cxn modelId="{A505FAE8-D173-40A8-A1F4-91F3156392E6}" type="presParOf" srcId="{B141BC51-B3C9-4C38-87DC-A426E9781F49}" destId="{C63DD7AD-D45D-4BFE-A13A-53769F0B244A}" srcOrd="1" destOrd="0" presId="urn:microsoft.com/office/officeart/2005/8/layout/orgChart1"/>
    <dgm:cxn modelId="{14CFAD10-65FD-42C4-96F9-75309149DF37}" type="presParOf" srcId="{B141BC51-B3C9-4C38-87DC-A426E9781F49}" destId="{186A245B-30B6-420B-BF8F-2D4CC941940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E631B02-684C-4824-8EF8-20575B18BCA4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IQ"/>
        </a:p>
      </dgm:t>
    </dgm:pt>
    <dgm:pt modelId="{4BA68031-0562-4FBD-8F4C-8EFA646B955D}">
      <dgm:prSet phldrT="[نص]"/>
      <dgm:spPr/>
      <dgm:t>
        <a:bodyPr/>
        <a:lstStyle/>
        <a:p>
          <a:pPr rtl="1"/>
          <a:r>
            <a:rPr lang="ar-IQ" b="1" dirty="0" smtClean="0">
              <a:solidFill>
                <a:schemeClr val="tx1"/>
              </a:solidFill>
            </a:rPr>
            <a:t>الترحيب بالمجموعة</a:t>
          </a:r>
          <a:endParaRPr lang="ar-IQ" b="1" dirty="0">
            <a:solidFill>
              <a:schemeClr val="tx1"/>
            </a:solidFill>
          </a:endParaRPr>
        </a:p>
      </dgm:t>
    </dgm:pt>
    <dgm:pt modelId="{CE563A75-2322-4341-99B1-7E1F5C0F8FD4}" type="parTrans" cxnId="{44C82164-0849-4F5A-A018-CDDDE1C43477}">
      <dgm:prSet/>
      <dgm:spPr/>
      <dgm:t>
        <a:bodyPr/>
        <a:lstStyle/>
        <a:p>
          <a:pPr rtl="1"/>
          <a:endParaRPr lang="ar-IQ"/>
        </a:p>
      </dgm:t>
    </dgm:pt>
    <dgm:pt modelId="{F030B8FF-77EE-47AB-A3F9-42CE3B816A72}" type="sibTrans" cxnId="{44C82164-0849-4F5A-A018-CDDDE1C43477}">
      <dgm:prSet/>
      <dgm:spPr/>
      <dgm:t>
        <a:bodyPr/>
        <a:lstStyle/>
        <a:p>
          <a:pPr rtl="1"/>
          <a:endParaRPr lang="ar-IQ"/>
        </a:p>
      </dgm:t>
    </dgm:pt>
    <dgm:pt modelId="{CCF8208D-EF78-4FFA-8162-89D96363399E}">
      <dgm:prSet phldrT="[نص]" custT="1"/>
      <dgm:spPr/>
      <dgm:t>
        <a:bodyPr/>
        <a:lstStyle/>
        <a:p>
          <a:pPr rtl="1"/>
          <a:r>
            <a:rPr lang="ar-IQ" sz="2000" b="1" dirty="0" smtClean="0">
              <a:solidFill>
                <a:schemeClr val="tx1"/>
              </a:solidFill>
            </a:rPr>
            <a:t>تقديم نفسه</a:t>
          </a:r>
          <a:r>
            <a:rPr lang="ar-SA" sz="2000" b="1" dirty="0" smtClean="0">
              <a:solidFill>
                <a:schemeClr val="tx1"/>
              </a:solidFill>
            </a:rPr>
            <a:t> اليهم</a:t>
          </a:r>
          <a:r>
            <a:rPr lang="ar-IQ" sz="2000" b="1" dirty="0" smtClean="0">
              <a:solidFill>
                <a:schemeClr val="tx1"/>
              </a:solidFill>
            </a:rPr>
            <a:t> </a:t>
          </a:r>
          <a:endParaRPr lang="ar-IQ" sz="2000" b="1" dirty="0">
            <a:solidFill>
              <a:schemeClr val="tx1"/>
            </a:solidFill>
          </a:endParaRPr>
        </a:p>
      </dgm:t>
    </dgm:pt>
    <dgm:pt modelId="{AC6A11C7-AC62-4003-9675-67DE5BEDC6E6}" type="parTrans" cxnId="{4B35DCB9-1040-4391-9D9A-A9D5DD0F34E1}">
      <dgm:prSet/>
      <dgm:spPr/>
      <dgm:t>
        <a:bodyPr/>
        <a:lstStyle/>
        <a:p>
          <a:pPr rtl="1"/>
          <a:endParaRPr lang="ar-IQ"/>
        </a:p>
      </dgm:t>
    </dgm:pt>
    <dgm:pt modelId="{3DA82388-0705-4188-9C19-41FA921A4674}" type="sibTrans" cxnId="{4B35DCB9-1040-4391-9D9A-A9D5DD0F34E1}">
      <dgm:prSet/>
      <dgm:spPr/>
      <dgm:t>
        <a:bodyPr/>
        <a:lstStyle/>
        <a:p>
          <a:pPr rtl="1"/>
          <a:endParaRPr lang="ar-IQ"/>
        </a:p>
      </dgm:t>
    </dgm:pt>
    <dgm:pt modelId="{E99C861A-33B3-4782-884F-99F135B45FC6}">
      <dgm:prSet phldrT="[نص]" custT="1"/>
      <dgm:spPr/>
      <dgm:t>
        <a:bodyPr/>
        <a:lstStyle/>
        <a:p>
          <a:pPr rtl="1"/>
          <a:r>
            <a:rPr lang="ar-IQ" sz="1800" b="1" dirty="0" smtClean="0">
              <a:solidFill>
                <a:schemeClr val="tx1"/>
              </a:solidFill>
            </a:rPr>
            <a:t>تقديم موجز عن البرنامج ومواقع اقامتهم</a:t>
          </a:r>
          <a:endParaRPr lang="ar-IQ" sz="1800" b="1" dirty="0">
            <a:solidFill>
              <a:schemeClr val="tx1"/>
            </a:solidFill>
          </a:endParaRPr>
        </a:p>
      </dgm:t>
    </dgm:pt>
    <dgm:pt modelId="{BA8DC7ED-DBB9-488A-A4D2-0792F5C5107D}" type="parTrans" cxnId="{C13E3CF7-3B18-4C4C-804D-34E0783B0E85}">
      <dgm:prSet/>
      <dgm:spPr/>
      <dgm:t>
        <a:bodyPr/>
        <a:lstStyle/>
        <a:p>
          <a:pPr rtl="1"/>
          <a:endParaRPr lang="ar-IQ"/>
        </a:p>
      </dgm:t>
    </dgm:pt>
    <dgm:pt modelId="{276D95E3-4A85-4E74-BFA3-9C63F272912B}" type="sibTrans" cxnId="{C13E3CF7-3B18-4C4C-804D-34E0783B0E85}">
      <dgm:prSet/>
      <dgm:spPr/>
      <dgm:t>
        <a:bodyPr/>
        <a:lstStyle/>
        <a:p>
          <a:pPr rtl="1"/>
          <a:endParaRPr lang="ar-IQ"/>
        </a:p>
      </dgm:t>
    </dgm:pt>
    <dgm:pt modelId="{133A064E-E5BA-4E62-A74C-27AF5708EB6C}">
      <dgm:prSet phldrT="[نص]"/>
      <dgm:spPr/>
      <dgm:t>
        <a:bodyPr/>
        <a:lstStyle/>
        <a:p>
          <a:pPr rtl="1"/>
          <a:r>
            <a:rPr lang="ar-IQ" b="1" dirty="0" smtClean="0">
              <a:solidFill>
                <a:schemeClr val="tx1"/>
              </a:solidFill>
            </a:rPr>
            <a:t>توضيح العملة الوطنية</a:t>
          </a:r>
          <a:endParaRPr lang="ar-IQ" b="1" dirty="0">
            <a:solidFill>
              <a:schemeClr val="tx1"/>
            </a:solidFill>
          </a:endParaRPr>
        </a:p>
      </dgm:t>
    </dgm:pt>
    <dgm:pt modelId="{E497E649-4173-4D1F-9F49-1B19663A6C67}" type="parTrans" cxnId="{485F4C13-3444-4F33-A592-FB5E88462E15}">
      <dgm:prSet/>
      <dgm:spPr/>
      <dgm:t>
        <a:bodyPr/>
        <a:lstStyle/>
        <a:p>
          <a:pPr rtl="1"/>
          <a:endParaRPr lang="ar-IQ"/>
        </a:p>
      </dgm:t>
    </dgm:pt>
    <dgm:pt modelId="{E763B456-6162-41EB-8415-2ADED6C2A74C}" type="sibTrans" cxnId="{485F4C13-3444-4F33-A592-FB5E88462E15}">
      <dgm:prSet/>
      <dgm:spPr/>
      <dgm:t>
        <a:bodyPr/>
        <a:lstStyle/>
        <a:p>
          <a:pPr rtl="1"/>
          <a:endParaRPr lang="ar-IQ"/>
        </a:p>
      </dgm:t>
    </dgm:pt>
    <dgm:pt modelId="{8E752D09-8B92-4BAC-92EF-315D63593665}">
      <dgm:prSet phldrT="[نص]" custT="1"/>
      <dgm:spPr/>
      <dgm:t>
        <a:bodyPr/>
        <a:lstStyle/>
        <a:p>
          <a:pPr rtl="1"/>
          <a:r>
            <a:rPr lang="ar-IQ" sz="1600" b="1" dirty="0" smtClean="0">
              <a:solidFill>
                <a:schemeClr val="tx1"/>
              </a:solidFill>
            </a:rPr>
            <a:t>تنبيه افراد المجموعة بالممنوعات الرئيسية </a:t>
          </a:r>
          <a:endParaRPr lang="ar-IQ" sz="1600" b="1" dirty="0">
            <a:solidFill>
              <a:schemeClr val="tx1"/>
            </a:solidFill>
          </a:endParaRPr>
        </a:p>
      </dgm:t>
    </dgm:pt>
    <dgm:pt modelId="{D6BD8FA1-1934-438D-BB94-2BAA37DCD413}" type="parTrans" cxnId="{61975D0E-0453-4115-AB32-0244EC4375F2}">
      <dgm:prSet/>
      <dgm:spPr/>
      <dgm:t>
        <a:bodyPr/>
        <a:lstStyle/>
        <a:p>
          <a:pPr rtl="1"/>
          <a:endParaRPr lang="ar-IQ"/>
        </a:p>
      </dgm:t>
    </dgm:pt>
    <dgm:pt modelId="{A1158A98-CDB9-4B3B-A206-DA130EEC930D}" type="sibTrans" cxnId="{61975D0E-0453-4115-AB32-0244EC4375F2}">
      <dgm:prSet/>
      <dgm:spPr/>
      <dgm:t>
        <a:bodyPr/>
        <a:lstStyle/>
        <a:p>
          <a:pPr rtl="1"/>
          <a:endParaRPr lang="ar-IQ"/>
        </a:p>
      </dgm:t>
    </dgm:pt>
    <dgm:pt modelId="{1119E15B-5629-4022-BF5C-09122DB6E5C8}">
      <dgm:prSet phldrT="[نص]" custT="1"/>
      <dgm:spPr/>
      <dgm:t>
        <a:bodyPr/>
        <a:lstStyle/>
        <a:p>
          <a:pPr rtl="1"/>
          <a:r>
            <a:rPr lang="ar-IQ" sz="1800" b="1" dirty="0" smtClean="0">
              <a:solidFill>
                <a:schemeClr val="tx1"/>
              </a:solidFill>
            </a:rPr>
            <a:t>تقديم موجز عن العادات والتقاليد </a:t>
          </a:r>
          <a:endParaRPr lang="ar-IQ" sz="1800" b="1" dirty="0">
            <a:solidFill>
              <a:schemeClr val="tx1"/>
            </a:solidFill>
          </a:endParaRPr>
        </a:p>
      </dgm:t>
    </dgm:pt>
    <dgm:pt modelId="{B4B7B4A5-B24E-4C6D-A0DC-F16A24A4C33B}" type="parTrans" cxnId="{B1667134-3F42-4EF5-A687-40C2B0605E60}">
      <dgm:prSet/>
      <dgm:spPr/>
      <dgm:t>
        <a:bodyPr/>
        <a:lstStyle/>
        <a:p>
          <a:pPr rtl="1"/>
          <a:endParaRPr lang="ar-IQ"/>
        </a:p>
      </dgm:t>
    </dgm:pt>
    <dgm:pt modelId="{45F826DF-2351-4487-8056-DB49BA747789}" type="sibTrans" cxnId="{B1667134-3F42-4EF5-A687-40C2B0605E60}">
      <dgm:prSet/>
      <dgm:spPr/>
      <dgm:t>
        <a:bodyPr/>
        <a:lstStyle/>
        <a:p>
          <a:pPr rtl="1"/>
          <a:endParaRPr lang="ar-IQ"/>
        </a:p>
      </dgm:t>
    </dgm:pt>
    <dgm:pt modelId="{3B991A70-4DD1-447C-AE73-0E62711C64EE}" type="pres">
      <dgm:prSet presAssocID="{AE631B02-684C-4824-8EF8-20575B18BCA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118980FB-FF50-417B-86B7-5F41102648AB}" type="pres">
      <dgm:prSet presAssocID="{4BA68031-0562-4FBD-8F4C-8EFA646B955D}" presName="node" presStyleLbl="node1" presStyleIdx="0" presStyleCnt="6" custScaleX="11535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D54929E5-3BF7-466E-AE8A-79371297A870}" type="pres">
      <dgm:prSet presAssocID="{4BA68031-0562-4FBD-8F4C-8EFA646B955D}" presName="spNode" presStyleCnt="0"/>
      <dgm:spPr/>
    </dgm:pt>
    <dgm:pt modelId="{5A93FD3E-496C-433A-A139-3AF596A9AACA}" type="pres">
      <dgm:prSet presAssocID="{F030B8FF-77EE-47AB-A3F9-42CE3B816A72}" presName="sibTrans" presStyleLbl="sibTrans1D1" presStyleIdx="0" presStyleCnt="6"/>
      <dgm:spPr/>
      <dgm:t>
        <a:bodyPr/>
        <a:lstStyle/>
        <a:p>
          <a:pPr rtl="1"/>
          <a:endParaRPr lang="ar-IQ"/>
        </a:p>
      </dgm:t>
    </dgm:pt>
    <dgm:pt modelId="{1FF881AB-40D5-4711-ABA4-4575350E24E2}" type="pres">
      <dgm:prSet presAssocID="{CCF8208D-EF78-4FFA-8162-89D96363399E}" presName="node" presStyleLbl="node1" presStyleIdx="1" presStyleCnt="6" custScaleX="133579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AE496B68-92A4-4FAF-BE3C-E78F819D3E6A}" type="pres">
      <dgm:prSet presAssocID="{CCF8208D-EF78-4FFA-8162-89D96363399E}" presName="spNode" presStyleCnt="0"/>
      <dgm:spPr/>
    </dgm:pt>
    <dgm:pt modelId="{21477BEB-CA4E-44E9-BA36-1635E7E84BB5}" type="pres">
      <dgm:prSet presAssocID="{3DA82388-0705-4188-9C19-41FA921A4674}" presName="sibTrans" presStyleLbl="sibTrans1D1" presStyleIdx="1" presStyleCnt="6"/>
      <dgm:spPr/>
      <dgm:t>
        <a:bodyPr/>
        <a:lstStyle/>
        <a:p>
          <a:pPr rtl="1"/>
          <a:endParaRPr lang="ar-IQ"/>
        </a:p>
      </dgm:t>
    </dgm:pt>
    <dgm:pt modelId="{4FAFC045-B110-44B5-B2A2-DFB3005E42C9}" type="pres">
      <dgm:prSet presAssocID="{E99C861A-33B3-4782-884F-99F135B45FC6}" presName="node" presStyleLbl="node1" presStyleIdx="2" presStyleCnt="6" custScaleY="14320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7E6F4D21-6804-446E-BF5B-A3257EFD7D4A}" type="pres">
      <dgm:prSet presAssocID="{E99C861A-33B3-4782-884F-99F135B45FC6}" presName="spNode" presStyleCnt="0"/>
      <dgm:spPr/>
    </dgm:pt>
    <dgm:pt modelId="{DB836751-67A3-4A82-A4C7-B1DAC0569790}" type="pres">
      <dgm:prSet presAssocID="{276D95E3-4A85-4E74-BFA3-9C63F272912B}" presName="sibTrans" presStyleLbl="sibTrans1D1" presStyleIdx="2" presStyleCnt="6"/>
      <dgm:spPr/>
      <dgm:t>
        <a:bodyPr/>
        <a:lstStyle/>
        <a:p>
          <a:pPr rtl="1"/>
          <a:endParaRPr lang="ar-IQ"/>
        </a:p>
      </dgm:t>
    </dgm:pt>
    <dgm:pt modelId="{D6417814-6D65-4D91-ABE5-E7C54C1BB895}" type="pres">
      <dgm:prSet presAssocID="{133A064E-E5BA-4E62-A74C-27AF5708EB6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413A904F-F06D-4E5E-A1FC-53968B584BE8}" type="pres">
      <dgm:prSet presAssocID="{133A064E-E5BA-4E62-A74C-27AF5708EB6C}" presName="spNode" presStyleCnt="0"/>
      <dgm:spPr/>
    </dgm:pt>
    <dgm:pt modelId="{196AA0A0-1692-462D-8C8D-13FEB161F779}" type="pres">
      <dgm:prSet presAssocID="{E763B456-6162-41EB-8415-2ADED6C2A74C}" presName="sibTrans" presStyleLbl="sibTrans1D1" presStyleIdx="3" presStyleCnt="6"/>
      <dgm:spPr/>
      <dgm:t>
        <a:bodyPr/>
        <a:lstStyle/>
        <a:p>
          <a:pPr rtl="1"/>
          <a:endParaRPr lang="ar-IQ"/>
        </a:p>
      </dgm:t>
    </dgm:pt>
    <dgm:pt modelId="{2F98C809-595D-4669-8641-4115CF925201}" type="pres">
      <dgm:prSet presAssocID="{8E752D09-8B92-4BAC-92EF-315D63593665}" presName="node" presStyleLbl="node1" presStyleIdx="4" presStyleCnt="6" custScaleX="136436" custScaleY="14320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851098A4-C39D-420F-8FE7-DB5F97B4A5DF}" type="pres">
      <dgm:prSet presAssocID="{8E752D09-8B92-4BAC-92EF-315D63593665}" presName="spNode" presStyleCnt="0"/>
      <dgm:spPr/>
    </dgm:pt>
    <dgm:pt modelId="{58C60CA0-1C38-40A5-8AE5-D4A97ACB9C65}" type="pres">
      <dgm:prSet presAssocID="{A1158A98-CDB9-4B3B-A206-DA130EEC930D}" presName="sibTrans" presStyleLbl="sibTrans1D1" presStyleIdx="4" presStyleCnt="6"/>
      <dgm:spPr/>
      <dgm:t>
        <a:bodyPr/>
        <a:lstStyle/>
        <a:p>
          <a:pPr rtl="1"/>
          <a:endParaRPr lang="ar-IQ"/>
        </a:p>
      </dgm:t>
    </dgm:pt>
    <dgm:pt modelId="{7D1FEEF6-97C3-4237-B719-E8C1BC3A0F59}" type="pres">
      <dgm:prSet presAssocID="{1119E15B-5629-4022-BF5C-09122DB6E5C8}" presName="node" presStyleLbl="node1" presStyleIdx="5" presStyleCnt="6" custScaleX="139345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3F3A0CFC-5333-4B9C-9C76-323186578602}" type="pres">
      <dgm:prSet presAssocID="{1119E15B-5629-4022-BF5C-09122DB6E5C8}" presName="spNode" presStyleCnt="0"/>
      <dgm:spPr/>
    </dgm:pt>
    <dgm:pt modelId="{1F17E01A-49B9-4316-8AA2-C090E525776B}" type="pres">
      <dgm:prSet presAssocID="{45F826DF-2351-4487-8056-DB49BA747789}" presName="sibTrans" presStyleLbl="sibTrans1D1" presStyleIdx="5" presStyleCnt="6"/>
      <dgm:spPr/>
      <dgm:t>
        <a:bodyPr/>
        <a:lstStyle/>
        <a:p>
          <a:pPr rtl="1"/>
          <a:endParaRPr lang="ar-IQ"/>
        </a:p>
      </dgm:t>
    </dgm:pt>
  </dgm:ptLst>
  <dgm:cxnLst>
    <dgm:cxn modelId="{61975D0E-0453-4115-AB32-0244EC4375F2}" srcId="{AE631B02-684C-4824-8EF8-20575B18BCA4}" destId="{8E752D09-8B92-4BAC-92EF-315D63593665}" srcOrd="4" destOrd="0" parTransId="{D6BD8FA1-1934-438D-BB94-2BAA37DCD413}" sibTransId="{A1158A98-CDB9-4B3B-A206-DA130EEC930D}"/>
    <dgm:cxn modelId="{3042BBEC-FD77-4392-9886-31081068C9AA}" type="presOf" srcId="{1119E15B-5629-4022-BF5C-09122DB6E5C8}" destId="{7D1FEEF6-97C3-4237-B719-E8C1BC3A0F59}" srcOrd="0" destOrd="0" presId="urn:microsoft.com/office/officeart/2005/8/layout/cycle5"/>
    <dgm:cxn modelId="{4B35DCB9-1040-4391-9D9A-A9D5DD0F34E1}" srcId="{AE631B02-684C-4824-8EF8-20575B18BCA4}" destId="{CCF8208D-EF78-4FFA-8162-89D96363399E}" srcOrd="1" destOrd="0" parTransId="{AC6A11C7-AC62-4003-9675-67DE5BEDC6E6}" sibTransId="{3DA82388-0705-4188-9C19-41FA921A4674}"/>
    <dgm:cxn modelId="{D7445E33-1CE2-4886-AC9F-9B0FCCD5E23D}" type="presOf" srcId="{AE631B02-684C-4824-8EF8-20575B18BCA4}" destId="{3B991A70-4DD1-447C-AE73-0E62711C64EE}" srcOrd="0" destOrd="0" presId="urn:microsoft.com/office/officeart/2005/8/layout/cycle5"/>
    <dgm:cxn modelId="{AE3C0E46-931F-4A65-83D9-B0F2D63ECB00}" type="presOf" srcId="{3DA82388-0705-4188-9C19-41FA921A4674}" destId="{21477BEB-CA4E-44E9-BA36-1635E7E84BB5}" srcOrd="0" destOrd="0" presId="urn:microsoft.com/office/officeart/2005/8/layout/cycle5"/>
    <dgm:cxn modelId="{FD3570F1-8353-486C-A7D7-C1F6A0840C80}" type="presOf" srcId="{45F826DF-2351-4487-8056-DB49BA747789}" destId="{1F17E01A-49B9-4316-8AA2-C090E525776B}" srcOrd="0" destOrd="0" presId="urn:microsoft.com/office/officeart/2005/8/layout/cycle5"/>
    <dgm:cxn modelId="{CF2E74A9-96F3-470D-84F7-F2C46EC41FEC}" type="presOf" srcId="{A1158A98-CDB9-4B3B-A206-DA130EEC930D}" destId="{58C60CA0-1C38-40A5-8AE5-D4A97ACB9C65}" srcOrd="0" destOrd="0" presId="urn:microsoft.com/office/officeart/2005/8/layout/cycle5"/>
    <dgm:cxn modelId="{485F4C13-3444-4F33-A592-FB5E88462E15}" srcId="{AE631B02-684C-4824-8EF8-20575B18BCA4}" destId="{133A064E-E5BA-4E62-A74C-27AF5708EB6C}" srcOrd="3" destOrd="0" parTransId="{E497E649-4173-4D1F-9F49-1B19663A6C67}" sibTransId="{E763B456-6162-41EB-8415-2ADED6C2A74C}"/>
    <dgm:cxn modelId="{1F875CD4-61EB-4BA6-B0C1-FA764D37E197}" type="presOf" srcId="{4BA68031-0562-4FBD-8F4C-8EFA646B955D}" destId="{118980FB-FF50-417B-86B7-5F41102648AB}" srcOrd="0" destOrd="0" presId="urn:microsoft.com/office/officeart/2005/8/layout/cycle5"/>
    <dgm:cxn modelId="{B1667134-3F42-4EF5-A687-40C2B0605E60}" srcId="{AE631B02-684C-4824-8EF8-20575B18BCA4}" destId="{1119E15B-5629-4022-BF5C-09122DB6E5C8}" srcOrd="5" destOrd="0" parTransId="{B4B7B4A5-B24E-4C6D-A0DC-F16A24A4C33B}" sibTransId="{45F826DF-2351-4487-8056-DB49BA747789}"/>
    <dgm:cxn modelId="{D387145D-20CD-4448-AE48-0B31D56B58AC}" type="presOf" srcId="{276D95E3-4A85-4E74-BFA3-9C63F272912B}" destId="{DB836751-67A3-4A82-A4C7-B1DAC0569790}" srcOrd="0" destOrd="0" presId="urn:microsoft.com/office/officeart/2005/8/layout/cycle5"/>
    <dgm:cxn modelId="{CAE6DDDD-D579-4EC2-8730-ABBAF42931BB}" type="presOf" srcId="{F030B8FF-77EE-47AB-A3F9-42CE3B816A72}" destId="{5A93FD3E-496C-433A-A139-3AF596A9AACA}" srcOrd="0" destOrd="0" presId="urn:microsoft.com/office/officeart/2005/8/layout/cycle5"/>
    <dgm:cxn modelId="{9972579B-BFB4-494F-9AD3-3D93B5B16F24}" type="presOf" srcId="{E763B456-6162-41EB-8415-2ADED6C2A74C}" destId="{196AA0A0-1692-462D-8C8D-13FEB161F779}" srcOrd="0" destOrd="0" presId="urn:microsoft.com/office/officeart/2005/8/layout/cycle5"/>
    <dgm:cxn modelId="{44C82164-0849-4F5A-A018-CDDDE1C43477}" srcId="{AE631B02-684C-4824-8EF8-20575B18BCA4}" destId="{4BA68031-0562-4FBD-8F4C-8EFA646B955D}" srcOrd="0" destOrd="0" parTransId="{CE563A75-2322-4341-99B1-7E1F5C0F8FD4}" sibTransId="{F030B8FF-77EE-47AB-A3F9-42CE3B816A72}"/>
    <dgm:cxn modelId="{C13E3CF7-3B18-4C4C-804D-34E0783B0E85}" srcId="{AE631B02-684C-4824-8EF8-20575B18BCA4}" destId="{E99C861A-33B3-4782-884F-99F135B45FC6}" srcOrd="2" destOrd="0" parTransId="{BA8DC7ED-DBB9-488A-A4D2-0792F5C5107D}" sibTransId="{276D95E3-4A85-4E74-BFA3-9C63F272912B}"/>
    <dgm:cxn modelId="{695B2D81-6AC2-4289-BD1A-461079A2977A}" type="presOf" srcId="{E99C861A-33B3-4782-884F-99F135B45FC6}" destId="{4FAFC045-B110-44B5-B2A2-DFB3005E42C9}" srcOrd="0" destOrd="0" presId="urn:microsoft.com/office/officeart/2005/8/layout/cycle5"/>
    <dgm:cxn modelId="{29DB473E-5366-4914-8FF1-602C92682077}" type="presOf" srcId="{8E752D09-8B92-4BAC-92EF-315D63593665}" destId="{2F98C809-595D-4669-8641-4115CF925201}" srcOrd="0" destOrd="0" presId="urn:microsoft.com/office/officeart/2005/8/layout/cycle5"/>
    <dgm:cxn modelId="{D34E7590-D4DD-45FC-9E8C-E61914C32746}" type="presOf" srcId="{CCF8208D-EF78-4FFA-8162-89D96363399E}" destId="{1FF881AB-40D5-4711-ABA4-4575350E24E2}" srcOrd="0" destOrd="0" presId="urn:microsoft.com/office/officeart/2005/8/layout/cycle5"/>
    <dgm:cxn modelId="{556697E3-B449-4C06-91FF-3329C6B79292}" type="presOf" srcId="{133A064E-E5BA-4E62-A74C-27AF5708EB6C}" destId="{D6417814-6D65-4D91-ABE5-E7C54C1BB895}" srcOrd="0" destOrd="0" presId="urn:microsoft.com/office/officeart/2005/8/layout/cycle5"/>
    <dgm:cxn modelId="{0279D97C-FF13-4AD9-BDF6-549D4F11DC5C}" type="presParOf" srcId="{3B991A70-4DD1-447C-AE73-0E62711C64EE}" destId="{118980FB-FF50-417B-86B7-5F41102648AB}" srcOrd="0" destOrd="0" presId="urn:microsoft.com/office/officeart/2005/8/layout/cycle5"/>
    <dgm:cxn modelId="{85B31E3E-451E-45C5-9441-1E5F798FF70D}" type="presParOf" srcId="{3B991A70-4DD1-447C-AE73-0E62711C64EE}" destId="{D54929E5-3BF7-466E-AE8A-79371297A870}" srcOrd="1" destOrd="0" presId="urn:microsoft.com/office/officeart/2005/8/layout/cycle5"/>
    <dgm:cxn modelId="{818F7A07-C07F-407F-ACE9-C10EC3BB5D5D}" type="presParOf" srcId="{3B991A70-4DD1-447C-AE73-0E62711C64EE}" destId="{5A93FD3E-496C-433A-A139-3AF596A9AACA}" srcOrd="2" destOrd="0" presId="urn:microsoft.com/office/officeart/2005/8/layout/cycle5"/>
    <dgm:cxn modelId="{6995C74D-E341-4E27-9103-CB9FC1385B64}" type="presParOf" srcId="{3B991A70-4DD1-447C-AE73-0E62711C64EE}" destId="{1FF881AB-40D5-4711-ABA4-4575350E24E2}" srcOrd="3" destOrd="0" presId="urn:microsoft.com/office/officeart/2005/8/layout/cycle5"/>
    <dgm:cxn modelId="{BA6D2514-04A6-418F-A39E-FAD1F5C7A24E}" type="presParOf" srcId="{3B991A70-4DD1-447C-AE73-0E62711C64EE}" destId="{AE496B68-92A4-4FAF-BE3C-E78F819D3E6A}" srcOrd="4" destOrd="0" presId="urn:microsoft.com/office/officeart/2005/8/layout/cycle5"/>
    <dgm:cxn modelId="{AD324CA6-50F3-4131-A806-B05B327DE6C3}" type="presParOf" srcId="{3B991A70-4DD1-447C-AE73-0E62711C64EE}" destId="{21477BEB-CA4E-44E9-BA36-1635E7E84BB5}" srcOrd="5" destOrd="0" presId="urn:microsoft.com/office/officeart/2005/8/layout/cycle5"/>
    <dgm:cxn modelId="{5D84AE54-8705-4588-B196-3D262D0D86DB}" type="presParOf" srcId="{3B991A70-4DD1-447C-AE73-0E62711C64EE}" destId="{4FAFC045-B110-44B5-B2A2-DFB3005E42C9}" srcOrd="6" destOrd="0" presId="urn:microsoft.com/office/officeart/2005/8/layout/cycle5"/>
    <dgm:cxn modelId="{DEE5DF49-57BD-4022-80CC-7FE84E4D8613}" type="presParOf" srcId="{3B991A70-4DD1-447C-AE73-0E62711C64EE}" destId="{7E6F4D21-6804-446E-BF5B-A3257EFD7D4A}" srcOrd="7" destOrd="0" presId="urn:microsoft.com/office/officeart/2005/8/layout/cycle5"/>
    <dgm:cxn modelId="{32ED5295-8FF5-40A2-AA7E-25889B2094CF}" type="presParOf" srcId="{3B991A70-4DD1-447C-AE73-0E62711C64EE}" destId="{DB836751-67A3-4A82-A4C7-B1DAC0569790}" srcOrd="8" destOrd="0" presId="urn:microsoft.com/office/officeart/2005/8/layout/cycle5"/>
    <dgm:cxn modelId="{F4FA2107-FB36-4243-A13B-11D961262638}" type="presParOf" srcId="{3B991A70-4DD1-447C-AE73-0E62711C64EE}" destId="{D6417814-6D65-4D91-ABE5-E7C54C1BB895}" srcOrd="9" destOrd="0" presId="urn:microsoft.com/office/officeart/2005/8/layout/cycle5"/>
    <dgm:cxn modelId="{D4F12AB0-BC30-4BF5-8550-72EBD9C5436D}" type="presParOf" srcId="{3B991A70-4DD1-447C-AE73-0E62711C64EE}" destId="{413A904F-F06D-4E5E-A1FC-53968B584BE8}" srcOrd="10" destOrd="0" presId="urn:microsoft.com/office/officeart/2005/8/layout/cycle5"/>
    <dgm:cxn modelId="{101DEE8A-C20A-4275-A6C7-24C29269A1DD}" type="presParOf" srcId="{3B991A70-4DD1-447C-AE73-0E62711C64EE}" destId="{196AA0A0-1692-462D-8C8D-13FEB161F779}" srcOrd="11" destOrd="0" presId="urn:microsoft.com/office/officeart/2005/8/layout/cycle5"/>
    <dgm:cxn modelId="{93C6EA0A-19B7-4936-B444-2C633E6CB9C8}" type="presParOf" srcId="{3B991A70-4DD1-447C-AE73-0E62711C64EE}" destId="{2F98C809-595D-4669-8641-4115CF925201}" srcOrd="12" destOrd="0" presId="urn:microsoft.com/office/officeart/2005/8/layout/cycle5"/>
    <dgm:cxn modelId="{4980F5A9-229D-4C15-BA49-3605890C07C3}" type="presParOf" srcId="{3B991A70-4DD1-447C-AE73-0E62711C64EE}" destId="{851098A4-C39D-420F-8FE7-DB5F97B4A5DF}" srcOrd="13" destOrd="0" presId="urn:microsoft.com/office/officeart/2005/8/layout/cycle5"/>
    <dgm:cxn modelId="{4E091DFC-BEC5-42B6-BEEE-7161A373F650}" type="presParOf" srcId="{3B991A70-4DD1-447C-AE73-0E62711C64EE}" destId="{58C60CA0-1C38-40A5-8AE5-D4A97ACB9C65}" srcOrd="14" destOrd="0" presId="urn:microsoft.com/office/officeart/2005/8/layout/cycle5"/>
    <dgm:cxn modelId="{CBF29ACA-DCFF-45F2-93D8-778E8900743E}" type="presParOf" srcId="{3B991A70-4DD1-447C-AE73-0E62711C64EE}" destId="{7D1FEEF6-97C3-4237-B719-E8C1BC3A0F59}" srcOrd="15" destOrd="0" presId="urn:microsoft.com/office/officeart/2005/8/layout/cycle5"/>
    <dgm:cxn modelId="{9458CF8B-AAC2-4A64-8AFE-A65696778ECD}" type="presParOf" srcId="{3B991A70-4DD1-447C-AE73-0E62711C64EE}" destId="{3F3A0CFC-5333-4B9C-9C76-323186578602}" srcOrd="16" destOrd="0" presId="urn:microsoft.com/office/officeart/2005/8/layout/cycle5"/>
    <dgm:cxn modelId="{6FAA9B36-6CDF-4236-9BD7-77BAD770A785}" type="presParOf" srcId="{3B991A70-4DD1-447C-AE73-0E62711C64EE}" destId="{1F17E01A-49B9-4316-8AA2-C090E525776B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193E3-F6E0-49FF-9CAF-E1A859183F19}">
      <dsp:nvSpPr>
        <dsp:cNvPr id="0" name=""/>
        <dsp:cNvSpPr/>
      </dsp:nvSpPr>
      <dsp:spPr>
        <a:xfrm>
          <a:off x="72010" y="1470"/>
          <a:ext cx="3276117" cy="131044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20320" rIns="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200" b="1" kern="1200" dirty="0" smtClean="0">
              <a:solidFill>
                <a:schemeClr val="tx1"/>
              </a:solidFill>
            </a:rPr>
            <a:t>دقة التوقيت وسهولة تنفيذها</a:t>
          </a:r>
          <a:endParaRPr lang="ar-IQ" sz="3200" b="1" kern="1200" dirty="0">
            <a:solidFill>
              <a:schemeClr val="tx1"/>
            </a:solidFill>
          </a:endParaRPr>
        </a:p>
      </dsp:txBody>
      <dsp:txXfrm>
        <a:off x="727234" y="1470"/>
        <a:ext cx="1965670" cy="1310447"/>
      </dsp:txXfrm>
    </dsp:sp>
    <dsp:sp modelId="{6CD738A4-7528-4045-ACE6-5B269B36E0C8}">
      <dsp:nvSpPr>
        <dsp:cNvPr id="0" name=""/>
        <dsp:cNvSpPr/>
      </dsp:nvSpPr>
      <dsp:spPr>
        <a:xfrm>
          <a:off x="3024336" y="112124"/>
          <a:ext cx="2719177" cy="1087671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400" b="1" kern="1200" dirty="0" smtClean="0"/>
            <a:t>رسم التفاصيل لكل يوم</a:t>
          </a:r>
          <a:endParaRPr lang="ar-IQ" sz="2400" b="1" kern="1200" dirty="0"/>
        </a:p>
      </dsp:txBody>
      <dsp:txXfrm>
        <a:off x="3568172" y="112124"/>
        <a:ext cx="1631506" cy="1087671"/>
      </dsp:txXfrm>
    </dsp:sp>
    <dsp:sp modelId="{555BD895-C963-4AC5-AA1D-1FBCF36655B5}">
      <dsp:nvSpPr>
        <dsp:cNvPr id="0" name=""/>
        <dsp:cNvSpPr/>
      </dsp:nvSpPr>
      <dsp:spPr>
        <a:xfrm>
          <a:off x="5519244" y="112124"/>
          <a:ext cx="2719177" cy="1087671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b="1" kern="1200" dirty="0" smtClean="0"/>
            <a:t>ايداع نسخة </a:t>
          </a:r>
          <a:r>
            <a:rPr lang="ar-SA" sz="2000" b="1" kern="1200" dirty="0" smtClean="0"/>
            <a:t> مصورة لدى الشركة ومرافق المجموعة القادمة</a:t>
          </a:r>
          <a:endParaRPr lang="ar-IQ" sz="2000" b="1" kern="1200" dirty="0"/>
        </a:p>
      </dsp:txBody>
      <dsp:txXfrm>
        <a:off x="6063080" y="112124"/>
        <a:ext cx="1631506" cy="10876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1655DF-1962-443B-B33E-5D88986A4027}">
      <dsp:nvSpPr>
        <dsp:cNvPr id="0" name=""/>
        <dsp:cNvSpPr/>
      </dsp:nvSpPr>
      <dsp:spPr>
        <a:xfrm>
          <a:off x="643" y="0"/>
          <a:ext cx="2767315" cy="191683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3157" rIns="146685" bIns="0" numCol="1" spcCol="1270" anchor="t" anchorCtr="0">
          <a:noAutofit/>
        </a:bodyPr>
        <a:lstStyle/>
        <a:p>
          <a:pPr lvl="0" algn="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3300" kern="1200"/>
        </a:p>
      </dsp:txBody>
      <dsp:txXfrm rot="16200000">
        <a:off x="-508526" y="509169"/>
        <a:ext cx="1571802" cy="553463"/>
      </dsp:txXfrm>
    </dsp:sp>
    <dsp:sp modelId="{76BA4E67-791D-4C79-B71B-4F3867D96A2E}">
      <dsp:nvSpPr>
        <dsp:cNvPr id="0" name=""/>
        <dsp:cNvSpPr/>
      </dsp:nvSpPr>
      <dsp:spPr>
        <a:xfrm>
          <a:off x="554106" y="0"/>
          <a:ext cx="2061649" cy="191683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400" b="1" kern="1200" dirty="0" smtClean="0"/>
            <a:t>الاحتفاظ بنسخة من برقيات تثبيت الحجز</a:t>
          </a:r>
          <a:endParaRPr lang="ar-IQ" sz="2400" b="1" kern="1200" dirty="0"/>
        </a:p>
      </dsp:txBody>
      <dsp:txXfrm>
        <a:off x="554106" y="0"/>
        <a:ext cx="2061649" cy="1916832"/>
      </dsp:txXfrm>
    </dsp:sp>
    <dsp:sp modelId="{12212392-6EF5-4FAF-9CEE-D8C136A43D24}">
      <dsp:nvSpPr>
        <dsp:cNvPr id="0" name=""/>
        <dsp:cNvSpPr/>
      </dsp:nvSpPr>
      <dsp:spPr>
        <a:xfrm>
          <a:off x="2864814" y="0"/>
          <a:ext cx="2767315" cy="191683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3157" rIns="146685" bIns="0" numCol="1" spcCol="1270" anchor="t" anchorCtr="0">
          <a:noAutofit/>
        </a:bodyPr>
        <a:lstStyle/>
        <a:p>
          <a:pPr lvl="0" algn="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3300" kern="1200" dirty="0"/>
        </a:p>
      </dsp:txBody>
      <dsp:txXfrm rot="16200000">
        <a:off x="2355644" y="509169"/>
        <a:ext cx="1571802" cy="553463"/>
      </dsp:txXfrm>
    </dsp:sp>
    <dsp:sp modelId="{F34C9EB6-FE50-4B46-B519-701C4B21434E}">
      <dsp:nvSpPr>
        <dsp:cNvPr id="0" name=""/>
        <dsp:cNvSpPr/>
      </dsp:nvSpPr>
      <dsp:spPr>
        <a:xfrm rot="5400000">
          <a:off x="2737847" y="1435155"/>
          <a:ext cx="281606" cy="415097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8AB9FF-000C-42F5-AE38-F87BB1B9CA0E}">
      <dsp:nvSpPr>
        <dsp:cNvPr id="0" name=""/>
        <dsp:cNvSpPr/>
      </dsp:nvSpPr>
      <dsp:spPr>
        <a:xfrm>
          <a:off x="3418277" y="0"/>
          <a:ext cx="2061649" cy="191683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400" b="1" kern="1200" dirty="0" smtClean="0"/>
            <a:t>الاتصال الهاتفي مع الفنادق وغيرها من اماكن الاقامة</a:t>
          </a:r>
          <a:endParaRPr lang="ar-IQ" sz="2400" b="1" kern="1200" dirty="0"/>
        </a:p>
      </dsp:txBody>
      <dsp:txXfrm>
        <a:off x="3418277" y="0"/>
        <a:ext cx="2061649" cy="1916832"/>
      </dsp:txXfrm>
    </dsp:sp>
    <dsp:sp modelId="{857999D2-F60C-4BB8-9F61-7D24FEC08B92}">
      <dsp:nvSpPr>
        <dsp:cNvPr id="0" name=""/>
        <dsp:cNvSpPr/>
      </dsp:nvSpPr>
      <dsp:spPr>
        <a:xfrm>
          <a:off x="5728985" y="0"/>
          <a:ext cx="2767315" cy="191683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13157" rIns="146685" bIns="0" numCol="1" spcCol="1270" anchor="t" anchorCtr="0">
          <a:noAutofit/>
        </a:bodyPr>
        <a:lstStyle/>
        <a:p>
          <a:pPr lvl="0" algn="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3300" kern="1200" dirty="0"/>
        </a:p>
      </dsp:txBody>
      <dsp:txXfrm rot="16200000">
        <a:off x="5219816" y="509169"/>
        <a:ext cx="1571802" cy="553463"/>
      </dsp:txXfrm>
    </dsp:sp>
    <dsp:sp modelId="{5B2D541B-CF25-49A3-877A-33A859BA93FF}">
      <dsp:nvSpPr>
        <dsp:cNvPr id="0" name=""/>
        <dsp:cNvSpPr/>
      </dsp:nvSpPr>
      <dsp:spPr>
        <a:xfrm rot="5400000">
          <a:off x="5602018" y="1435155"/>
          <a:ext cx="281606" cy="415097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BB5AB1-55E8-4429-96DC-0856E2194CAA}">
      <dsp:nvSpPr>
        <dsp:cNvPr id="0" name=""/>
        <dsp:cNvSpPr/>
      </dsp:nvSpPr>
      <dsp:spPr>
        <a:xfrm>
          <a:off x="6282448" y="0"/>
          <a:ext cx="2061649" cy="191683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0" bIns="0" numCol="1" spcCol="1270" anchor="t" anchorCtr="0">
          <a:noAutofit/>
        </a:bodyPr>
        <a:lstStyle/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200" kern="1200" dirty="0" smtClean="0"/>
            <a:t>برقيات التلكس</a:t>
          </a:r>
        </a:p>
        <a:p>
          <a:pPr lvl="0" algn="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3200" kern="1200" dirty="0" smtClean="0"/>
            <a:t>والاميل ووسائل الاتصال الحديثة </a:t>
          </a:r>
          <a:endParaRPr lang="ar-IQ" sz="3200" kern="1200" dirty="0"/>
        </a:p>
      </dsp:txBody>
      <dsp:txXfrm>
        <a:off x="6282448" y="0"/>
        <a:ext cx="2061649" cy="19168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D9315D-F984-4BFB-AD3A-277D53C7AEC2}">
      <dsp:nvSpPr>
        <dsp:cNvPr id="0" name=""/>
        <dsp:cNvSpPr/>
      </dsp:nvSpPr>
      <dsp:spPr>
        <a:xfrm>
          <a:off x="2727599" y="1476"/>
          <a:ext cx="1218853" cy="6094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800" b="1" kern="1200" dirty="0" smtClean="0"/>
            <a:t>ثلاجة</a:t>
          </a:r>
          <a:endParaRPr lang="ar-IQ" sz="2800" b="1" kern="1200" dirty="0"/>
        </a:p>
      </dsp:txBody>
      <dsp:txXfrm>
        <a:off x="2745448" y="19325"/>
        <a:ext cx="1183155" cy="573728"/>
      </dsp:txXfrm>
    </dsp:sp>
    <dsp:sp modelId="{C3A64195-09E0-411C-9CAE-CE4274BBB8DE}">
      <dsp:nvSpPr>
        <dsp:cNvPr id="0" name=""/>
        <dsp:cNvSpPr/>
      </dsp:nvSpPr>
      <dsp:spPr>
        <a:xfrm rot="2700000">
          <a:off x="3604920" y="784527"/>
          <a:ext cx="634186" cy="21329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900" kern="1200"/>
        </a:p>
      </dsp:txBody>
      <dsp:txXfrm>
        <a:off x="3668910" y="827187"/>
        <a:ext cx="506206" cy="127979"/>
      </dsp:txXfrm>
    </dsp:sp>
    <dsp:sp modelId="{936EA736-A86A-4F73-9579-DCE43F1B5577}">
      <dsp:nvSpPr>
        <dsp:cNvPr id="0" name=""/>
        <dsp:cNvSpPr/>
      </dsp:nvSpPr>
      <dsp:spPr>
        <a:xfrm>
          <a:off x="3674572" y="1171450"/>
          <a:ext cx="1664856" cy="6094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000" b="1" kern="1200" dirty="0" smtClean="0"/>
            <a:t>مكبر الصوت</a:t>
          </a:r>
          <a:endParaRPr lang="ar-IQ" sz="2000" b="1" kern="1200" dirty="0"/>
        </a:p>
      </dsp:txBody>
      <dsp:txXfrm>
        <a:off x="3692421" y="1189299"/>
        <a:ext cx="1629158" cy="573728"/>
      </dsp:txXfrm>
    </dsp:sp>
    <dsp:sp modelId="{9EF0ADC2-4685-473D-A40F-888B0ED5BAE0}">
      <dsp:nvSpPr>
        <dsp:cNvPr id="0" name=""/>
        <dsp:cNvSpPr/>
      </dsp:nvSpPr>
      <dsp:spPr>
        <a:xfrm rot="8100000">
          <a:off x="3604920" y="1954501"/>
          <a:ext cx="634186" cy="21329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900" kern="1200"/>
        </a:p>
      </dsp:txBody>
      <dsp:txXfrm rot="10800000">
        <a:off x="3668910" y="1997161"/>
        <a:ext cx="506206" cy="127979"/>
      </dsp:txXfrm>
    </dsp:sp>
    <dsp:sp modelId="{C942C637-86CB-4A98-A884-868B8F65BAC9}">
      <dsp:nvSpPr>
        <dsp:cNvPr id="0" name=""/>
        <dsp:cNvSpPr/>
      </dsp:nvSpPr>
      <dsp:spPr>
        <a:xfrm>
          <a:off x="2727599" y="2341424"/>
          <a:ext cx="1218853" cy="6094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b="1" kern="1200" dirty="0" smtClean="0"/>
            <a:t>اكياس نفايات</a:t>
          </a:r>
          <a:endParaRPr lang="ar-IQ" sz="1800" b="1" kern="1200" dirty="0"/>
        </a:p>
      </dsp:txBody>
      <dsp:txXfrm>
        <a:off x="2745448" y="2359273"/>
        <a:ext cx="1183155" cy="573728"/>
      </dsp:txXfrm>
    </dsp:sp>
    <dsp:sp modelId="{3E34CEC1-B73E-4F38-B4AF-15A66AB4FDA9}">
      <dsp:nvSpPr>
        <dsp:cNvPr id="0" name=""/>
        <dsp:cNvSpPr/>
      </dsp:nvSpPr>
      <dsp:spPr>
        <a:xfrm rot="13500000">
          <a:off x="2434946" y="1954501"/>
          <a:ext cx="634186" cy="21329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900" kern="1200"/>
        </a:p>
      </dsp:txBody>
      <dsp:txXfrm rot="10800000">
        <a:off x="2498936" y="1997161"/>
        <a:ext cx="506206" cy="127979"/>
      </dsp:txXfrm>
    </dsp:sp>
    <dsp:sp modelId="{5582B91E-C0D7-4319-B436-9C7006CDB5B7}">
      <dsp:nvSpPr>
        <dsp:cNvPr id="0" name=""/>
        <dsp:cNvSpPr/>
      </dsp:nvSpPr>
      <dsp:spPr>
        <a:xfrm>
          <a:off x="1452986" y="1171450"/>
          <a:ext cx="1428131" cy="6094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600" b="1" kern="1200" dirty="0" smtClean="0"/>
            <a:t>اي متطلبات اخرى تحتاجها الرحلة</a:t>
          </a:r>
          <a:endParaRPr lang="ar-IQ" sz="1600" b="1" kern="1200" dirty="0"/>
        </a:p>
      </dsp:txBody>
      <dsp:txXfrm>
        <a:off x="1470835" y="1189299"/>
        <a:ext cx="1392433" cy="573728"/>
      </dsp:txXfrm>
    </dsp:sp>
    <dsp:sp modelId="{31C33D30-661B-49B3-A8FE-FC554552BD0D}">
      <dsp:nvSpPr>
        <dsp:cNvPr id="0" name=""/>
        <dsp:cNvSpPr/>
      </dsp:nvSpPr>
      <dsp:spPr>
        <a:xfrm rot="18900000">
          <a:off x="2434946" y="784527"/>
          <a:ext cx="634186" cy="21329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900" kern="1200"/>
        </a:p>
      </dsp:txBody>
      <dsp:txXfrm>
        <a:off x="2498936" y="827187"/>
        <a:ext cx="506206" cy="12797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8C4CEA-5ED6-4B19-A286-CBB2286B4967}">
      <dsp:nvSpPr>
        <dsp:cNvPr id="0" name=""/>
        <dsp:cNvSpPr/>
      </dsp:nvSpPr>
      <dsp:spPr>
        <a:xfrm>
          <a:off x="2400446" y="2824"/>
          <a:ext cx="3247309" cy="16305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400" b="1" kern="1200" dirty="0" smtClean="0"/>
            <a:t>التأكد من الحجوزات (اعداد الغرف المفردة والمزدوجة) </a:t>
          </a:r>
          <a:r>
            <a:rPr lang="ar-SA" sz="2400" b="1" kern="1200" dirty="0" smtClean="0"/>
            <a:t>وتهيئة مستلزماتها</a:t>
          </a:r>
          <a:endParaRPr lang="ar-IQ" sz="2400" b="1" kern="1200" dirty="0"/>
        </a:p>
      </dsp:txBody>
      <dsp:txXfrm>
        <a:off x="2480041" y="82419"/>
        <a:ext cx="3088119" cy="1471313"/>
      </dsp:txXfrm>
    </dsp:sp>
    <dsp:sp modelId="{5C267C90-6D00-41BB-9A6A-0E8CD17F225D}">
      <dsp:nvSpPr>
        <dsp:cNvPr id="0" name=""/>
        <dsp:cNvSpPr/>
      </dsp:nvSpPr>
      <dsp:spPr>
        <a:xfrm>
          <a:off x="1848755" y="818076"/>
          <a:ext cx="4350691" cy="4350691"/>
        </a:xfrm>
        <a:custGeom>
          <a:avLst/>
          <a:gdLst/>
          <a:ahLst/>
          <a:cxnLst/>
          <a:rect l="0" t="0" r="0" b="0"/>
          <a:pathLst>
            <a:path>
              <a:moveTo>
                <a:pt x="4015445" y="1015104"/>
              </a:moveTo>
              <a:arcTo wR="2175345" hR="2175345" stAng="19666036" swAng="1796289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318F25-3928-4925-ABFF-9CADDC263E9E}">
      <dsp:nvSpPr>
        <dsp:cNvPr id="0" name=""/>
        <dsp:cNvSpPr/>
      </dsp:nvSpPr>
      <dsp:spPr>
        <a:xfrm>
          <a:off x="4268585" y="3265843"/>
          <a:ext cx="3278841" cy="16305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400" b="1" kern="1200" dirty="0" smtClean="0"/>
            <a:t>تهيئة قائمة الغرف وتأشير ارقام الغرف امام الاسماء</a:t>
          </a:r>
          <a:r>
            <a:rPr lang="ar-SA" sz="2400" b="1" kern="1200" dirty="0" smtClean="0"/>
            <a:t> وتهيئة مفاتيح الغرف</a:t>
          </a:r>
          <a:endParaRPr lang="ar-IQ" sz="2400" b="1" kern="1200" dirty="0"/>
        </a:p>
      </dsp:txBody>
      <dsp:txXfrm>
        <a:off x="4348180" y="3345438"/>
        <a:ext cx="3119651" cy="1471313"/>
      </dsp:txXfrm>
    </dsp:sp>
    <dsp:sp modelId="{8FC0A557-5938-42E9-9749-8064842D4D4A}">
      <dsp:nvSpPr>
        <dsp:cNvPr id="0" name=""/>
        <dsp:cNvSpPr/>
      </dsp:nvSpPr>
      <dsp:spPr>
        <a:xfrm>
          <a:off x="1848755" y="818076"/>
          <a:ext cx="4350691" cy="4350691"/>
        </a:xfrm>
        <a:custGeom>
          <a:avLst/>
          <a:gdLst/>
          <a:ahLst/>
          <a:cxnLst/>
          <a:rect l="0" t="0" r="0" b="0"/>
          <a:pathLst>
            <a:path>
              <a:moveTo>
                <a:pt x="2843140" y="4245654"/>
              </a:moveTo>
              <a:arcTo wR="2175345" hR="2175345" stAng="4327348" swAng="2145304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DD5962-8AFF-4947-A56B-1C2BDD6B5B24}">
      <dsp:nvSpPr>
        <dsp:cNvPr id="0" name=""/>
        <dsp:cNvSpPr/>
      </dsp:nvSpPr>
      <dsp:spPr>
        <a:xfrm>
          <a:off x="517469" y="3265843"/>
          <a:ext cx="3245453" cy="16305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400" b="1" kern="1200" dirty="0" smtClean="0"/>
            <a:t>املاء بطاقات الفندق وفقا للمعلومات المرسلة</a:t>
          </a:r>
          <a:endParaRPr lang="ar-IQ" sz="2400" b="1" kern="1200" dirty="0"/>
        </a:p>
      </dsp:txBody>
      <dsp:txXfrm>
        <a:off x="597064" y="3345438"/>
        <a:ext cx="3086263" cy="1471313"/>
      </dsp:txXfrm>
    </dsp:sp>
    <dsp:sp modelId="{C3C0ED7A-9C2F-46AF-9E95-9580F30BEA81}">
      <dsp:nvSpPr>
        <dsp:cNvPr id="0" name=""/>
        <dsp:cNvSpPr/>
      </dsp:nvSpPr>
      <dsp:spPr>
        <a:xfrm>
          <a:off x="1848755" y="818076"/>
          <a:ext cx="4350691" cy="4350691"/>
        </a:xfrm>
        <a:custGeom>
          <a:avLst/>
          <a:gdLst/>
          <a:ahLst/>
          <a:cxnLst/>
          <a:rect l="0" t="0" r="0" b="0"/>
          <a:pathLst>
            <a:path>
              <a:moveTo>
                <a:pt x="1744" y="2088250"/>
              </a:moveTo>
              <a:arcTo wR="2175345" hR="2175345" stAng="10937675" swAng="1796289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24DEFB-E426-4130-A50F-559F6FA86FFF}">
      <dsp:nvSpPr>
        <dsp:cNvPr id="0" name=""/>
        <dsp:cNvSpPr/>
      </dsp:nvSpPr>
      <dsp:spPr>
        <a:xfrm>
          <a:off x="1995785" y="1179"/>
          <a:ext cx="2104429" cy="10522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700" b="1" kern="1200" dirty="0" smtClean="0"/>
            <a:t>وضع الزهور في الغرف</a:t>
          </a:r>
          <a:endParaRPr lang="ar-IQ" sz="2700" b="1" kern="1200" dirty="0"/>
        </a:p>
      </dsp:txBody>
      <dsp:txXfrm>
        <a:off x="2026603" y="31997"/>
        <a:ext cx="2042793" cy="990578"/>
      </dsp:txXfrm>
    </dsp:sp>
    <dsp:sp modelId="{6E006A96-2450-4580-8382-D2FACB4EFFE9}">
      <dsp:nvSpPr>
        <dsp:cNvPr id="0" name=""/>
        <dsp:cNvSpPr/>
      </dsp:nvSpPr>
      <dsp:spPr>
        <a:xfrm rot="3600000">
          <a:off x="3368523" y="1847862"/>
          <a:ext cx="1096445" cy="368275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1600" kern="1200"/>
        </a:p>
      </dsp:txBody>
      <dsp:txXfrm>
        <a:off x="3479006" y="1921517"/>
        <a:ext cx="875480" cy="220965"/>
      </dsp:txXfrm>
    </dsp:sp>
    <dsp:sp modelId="{1371DB6E-DA7A-432A-97C3-95ABB70062C8}">
      <dsp:nvSpPr>
        <dsp:cNvPr id="0" name=""/>
        <dsp:cNvSpPr/>
      </dsp:nvSpPr>
      <dsp:spPr>
        <a:xfrm>
          <a:off x="3733278" y="3010605"/>
          <a:ext cx="2104429" cy="10522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2700" b="1" kern="1200" dirty="0" smtClean="0"/>
            <a:t>وضع الهدايا لكل فرد في غرفته</a:t>
          </a:r>
          <a:endParaRPr lang="ar-IQ" sz="2700" b="1" kern="1200" dirty="0"/>
        </a:p>
      </dsp:txBody>
      <dsp:txXfrm>
        <a:off x="3764096" y="3041423"/>
        <a:ext cx="2042793" cy="990578"/>
      </dsp:txXfrm>
    </dsp:sp>
    <dsp:sp modelId="{8C2B82B9-29C5-4208-845B-332F8913113C}">
      <dsp:nvSpPr>
        <dsp:cNvPr id="0" name=""/>
        <dsp:cNvSpPr/>
      </dsp:nvSpPr>
      <dsp:spPr>
        <a:xfrm rot="10800000">
          <a:off x="2499777" y="3352575"/>
          <a:ext cx="1096445" cy="368275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1600" kern="1200"/>
        </a:p>
      </dsp:txBody>
      <dsp:txXfrm rot="10800000">
        <a:off x="2610259" y="3426230"/>
        <a:ext cx="875480" cy="220965"/>
      </dsp:txXfrm>
    </dsp:sp>
    <dsp:sp modelId="{5D13F09F-DB55-43BE-B4DE-90F22F391EE6}">
      <dsp:nvSpPr>
        <dsp:cNvPr id="0" name=""/>
        <dsp:cNvSpPr/>
      </dsp:nvSpPr>
      <dsp:spPr>
        <a:xfrm>
          <a:off x="258291" y="3010605"/>
          <a:ext cx="2104429" cy="10522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800" b="1" kern="1200" dirty="0" smtClean="0"/>
            <a:t>توزيع المطبوعات في الغرف </a:t>
          </a:r>
          <a:r>
            <a:rPr lang="ar-IQ" sz="1800" b="1" kern="1200" dirty="0" err="1" smtClean="0"/>
            <a:t>لاشغال</a:t>
          </a:r>
          <a:r>
            <a:rPr lang="ar-IQ" sz="1800" b="1" kern="1200" dirty="0" smtClean="0"/>
            <a:t> المجموعة حين وصولهم</a:t>
          </a:r>
          <a:endParaRPr lang="ar-IQ" sz="1800" b="1" kern="1200" dirty="0"/>
        </a:p>
      </dsp:txBody>
      <dsp:txXfrm>
        <a:off x="289109" y="3041423"/>
        <a:ext cx="2042793" cy="990578"/>
      </dsp:txXfrm>
    </dsp:sp>
    <dsp:sp modelId="{9F2A9B54-0C2D-4280-8078-1CC99B8D33CB}">
      <dsp:nvSpPr>
        <dsp:cNvPr id="0" name=""/>
        <dsp:cNvSpPr/>
      </dsp:nvSpPr>
      <dsp:spPr>
        <a:xfrm rot="18000000">
          <a:off x="1631030" y="1847862"/>
          <a:ext cx="1096445" cy="368275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IQ" sz="1600" kern="1200"/>
        </a:p>
      </dsp:txBody>
      <dsp:txXfrm>
        <a:off x="1741513" y="1921517"/>
        <a:ext cx="875480" cy="22096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2E3BF14-C440-4259-8EAB-6A87F63CEA5B}" type="datetimeFigureOut">
              <a:rPr lang="ar-SA" smtClean="0"/>
              <a:t>10/04/36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37FDAFF-E71A-465C-8013-BEE016F58E3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75823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IQ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BB195-8458-48E8-AB8F-88D3DB8F8E7D}" type="slidenum">
              <a:rPr lang="ar-IQ" smtClean="0">
                <a:solidFill>
                  <a:prstClr val="black"/>
                </a:solidFill>
              </a:rPr>
              <a:pPr/>
              <a:t>5</a:t>
            </a:fld>
            <a:endParaRPr lang="ar-IQ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575F6D"/>
                </a:solidFill>
              </a:rPr>
              <a:pPr/>
              <a:t>10/04/36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66785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575F6D"/>
                </a:solidFill>
              </a:rPr>
              <a:pPr/>
              <a:t>10/04/36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4859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575F6D"/>
                </a:solidFill>
              </a:rPr>
              <a:pPr/>
              <a:t>10/04/36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7333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8ABB09-4A1D-463E-8065-109CC2B7EFAA}" type="datetimeFigureOut">
              <a:rPr lang="ar-SA" smtClean="0">
                <a:solidFill>
                  <a:srgbClr val="575F6D"/>
                </a:solidFill>
              </a:rPr>
              <a:pPr/>
              <a:t>10/04/36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47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FFF39D"/>
                </a:solidFill>
              </a:rPr>
              <a:pPr/>
              <a:t>10/04/36</a:t>
            </a:fld>
            <a:endParaRPr lang="ar-SA">
              <a:solidFill>
                <a:srgbClr val="FFF39D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>
              <a:solidFill>
                <a:srgbClr val="FFF39D"/>
              </a:solidFill>
            </a:endParaRPr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91405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575F6D"/>
                </a:solidFill>
              </a:rPr>
              <a:pPr/>
              <a:t>10/04/36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2092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575F6D"/>
                </a:solidFill>
              </a:rPr>
              <a:pPr/>
              <a:t>10/04/36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  <p:extLst>
      <p:ext uri="{BB962C8B-B14F-4D97-AF65-F5344CB8AC3E}">
        <p14:creationId xmlns:p14="http://schemas.microsoft.com/office/powerpoint/2010/main" val="324561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8ABB09-4A1D-463E-8065-109CC2B7EFAA}" type="datetimeFigureOut">
              <a:rPr lang="ar-SA" smtClean="0">
                <a:solidFill>
                  <a:srgbClr val="575F6D"/>
                </a:solidFill>
              </a:rPr>
              <a:pPr/>
              <a:t>10/04/36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955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575F6D"/>
                </a:solidFill>
              </a:rPr>
              <a:pPr/>
              <a:t>10/04/36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997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8ABB09-4A1D-463E-8065-109CC2B7EFAA}" type="datetimeFigureOut">
              <a:rPr lang="ar-SA" smtClean="0">
                <a:solidFill>
                  <a:srgbClr val="575F6D"/>
                </a:solidFill>
              </a:rPr>
              <a:pPr/>
              <a:t>10/04/36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9342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8ABB09-4A1D-463E-8065-109CC2B7EFAA}" type="datetimeFigureOut">
              <a:rPr lang="ar-SA" smtClean="0">
                <a:solidFill>
                  <a:srgbClr val="575F6D"/>
                </a:solidFill>
              </a:rPr>
              <a:pPr/>
              <a:t>10/04/36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62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srgbClr val="575F6D"/>
                </a:solidFill>
              </a:rPr>
              <a:pPr/>
              <a:t>10/04/36</a:t>
            </a:fld>
            <a:endParaRPr lang="ar-SA">
              <a:solidFill>
                <a:srgbClr val="575F6D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>
              <a:solidFill>
                <a:srgbClr val="575F6D"/>
              </a:solidFill>
            </a:endParaRPr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4625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467544" y="1484784"/>
            <a:ext cx="8229600" cy="1728192"/>
          </a:xfrm>
        </p:spPr>
        <p:txBody>
          <a:bodyPr>
            <a:normAutofit/>
          </a:bodyPr>
          <a:lstStyle/>
          <a:p>
            <a:pPr algn="ctr"/>
            <a:r>
              <a:rPr lang="ar-IQ" sz="8000" b="1" dirty="0" smtClean="0">
                <a:solidFill>
                  <a:schemeClr val="tx1"/>
                </a:solidFill>
              </a:rPr>
              <a:t>واجبات الدليل السياحي</a:t>
            </a:r>
            <a:endParaRPr lang="ar-IQ" sz="8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27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79512" y="260648"/>
            <a:ext cx="8712968" cy="6213304"/>
          </a:xfrm>
        </p:spPr>
        <p:txBody>
          <a:bodyPr/>
          <a:lstStyle/>
          <a:p>
            <a:r>
              <a:rPr lang="ar-IQ" dirty="0" smtClean="0"/>
              <a:t>التعرف على المجموعة وقائدها</a:t>
            </a:r>
            <a:r>
              <a:rPr lang="ar-SA" dirty="0" smtClean="0"/>
              <a:t> </a:t>
            </a:r>
            <a:r>
              <a:rPr lang="ar-IQ" dirty="0" smtClean="0"/>
              <a:t>...... لماذا</a:t>
            </a:r>
            <a:r>
              <a:rPr lang="ar-SA" dirty="0" smtClean="0"/>
              <a:t> </a:t>
            </a:r>
            <a:r>
              <a:rPr lang="ar-IQ" dirty="0" smtClean="0"/>
              <a:t>؟</a:t>
            </a:r>
          </a:p>
          <a:p>
            <a:pPr>
              <a:buNone/>
            </a:pPr>
            <a:endParaRPr lang="ar-IQ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795557471"/>
              </p:ext>
            </p:extLst>
          </p:nvPr>
        </p:nvGraphicFramePr>
        <p:xfrm>
          <a:off x="251520" y="980728"/>
          <a:ext cx="813690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960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7AE08C5-7E61-495F-91B9-5C38D20F91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E7AE08C5-7E61-495F-91B9-5C38D20F91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2C1142A-5EC0-48FC-B422-89B1DA8930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D2C1142A-5EC0-48FC-B422-89B1DA8930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7D6B88-79FD-42A6-A118-7850D494D5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487D6B88-79FD-42A6-A118-7850D494D5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63F72F-DEBD-4F74-A43E-D4B2E3AE46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4963F72F-DEBD-4F74-A43E-D4B2E3AE46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15C90F-1B33-492E-BE3D-47C0464ED0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B915C90F-1B33-492E-BE3D-47C0464ED0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91264" cy="6213304"/>
          </a:xfrm>
        </p:spPr>
        <p:txBody>
          <a:bodyPr/>
          <a:lstStyle/>
          <a:p>
            <a:r>
              <a:rPr lang="ar-IQ" dirty="0" smtClean="0"/>
              <a:t>عد الحقائب ، ولصق ملصق الشركة الخاص بها </a:t>
            </a:r>
            <a:r>
              <a:rPr lang="ar-SA" dirty="0" smtClean="0"/>
              <a:t>وتأمين نقلها الى الحافلة</a:t>
            </a:r>
            <a:r>
              <a:rPr lang="ar-IQ" dirty="0" smtClean="0"/>
              <a:t>:</a:t>
            </a:r>
          </a:p>
          <a:p>
            <a:endParaRPr lang="ar-IQ" dirty="0" smtClean="0"/>
          </a:p>
          <a:p>
            <a:endParaRPr lang="ar-IQ" dirty="0" smtClean="0"/>
          </a:p>
          <a:p>
            <a:endParaRPr lang="ar-IQ" dirty="0" smtClean="0"/>
          </a:p>
          <a:p>
            <a:endParaRPr lang="ar-IQ" dirty="0" smtClean="0"/>
          </a:p>
          <a:p>
            <a:endParaRPr lang="ar-IQ" dirty="0" smtClean="0"/>
          </a:p>
          <a:p>
            <a:endParaRPr lang="ar-IQ" dirty="0" smtClean="0"/>
          </a:p>
          <a:p>
            <a:endParaRPr lang="ar-IQ" dirty="0" smtClean="0"/>
          </a:p>
          <a:p>
            <a:endParaRPr lang="ar-IQ" dirty="0" smtClean="0"/>
          </a:p>
          <a:p>
            <a:endParaRPr lang="ar-IQ" dirty="0" smtClean="0"/>
          </a:p>
          <a:p>
            <a:endParaRPr lang="ar-IQ" dirty="0" smtClean="0"/>
          </a:p>
          <a:p>
            <a:endParaRPr lang="ar-IQ" dirty="0" smtClean="0"/>
          </a:p>
          <a:p>
            <a:pPr algn="ctr"/>
            <a:r>
              <a:rPr lang="ar-SA" dirty="0" smtClean="0"/>
              <a:t>يجب ان تكون لكل حقيبة </a:t>
            </a:r>
            <a:r>
              <a:rPr lang="ar-IQ" dirty="0" smtClean="0"/>
              <a:t>بطاقة شخصية</a:t>
            </a:r>
            <a:r>
              <a:rPr lang="ar-SA" dirty="0" smtClean="0"/>
              <a:t> خاص بها ؟</a:t>
            </a:r>
            <a:endParaRPr lang="ar-IQ" dirty="0" smtClean="0"/>
          </a:p>
          <a:p>
            <a:endParaRPr lang="ar-IQ" dirty="0" smtClean="0"/>
          </a:p>
          <a:p>
            <a:pPr>
              <a:buNone/>
            </a:pPr>
            <a:endParaRPr lang="ar-IQ" dirty="0" smtClean="0"/>
          </a:p>
          <a:p>
            <a:endParaRPr lang="ar-IQ" dirty="0"/>
          </a:p>
        </p:txBody>
      </p:sp>
      <p:pic>
        <p:nvPicPr>
          <p:cNvPr id="8" name="Picture 2" descr="C:\Users\عالم اللاب توب\Desktop\re7la-abha31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8280920" cy="48175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8147248" cy="5925272"/>
          </a:xfrm>
        </p:spPr>
        <p:txBody>
          <a:bodyPr/>
          <a:lstStyle/>
          <a:p>
            <a:r>
              <a:rPr lang="ar-IQ" dirty="0" smtClean="0"/>
              <a:t>التأكد من اعداد الافراد المشاركين في الرحله السياحية عند كل توقف</a:t>
            </a:r>
            <a:r>
              <a:rPr lang="ar-SA" dirty="0" smtClean="0"/>
              <a:t> (بأجراء دوري)</a:t>
            </a:r>
            <a:r>
              <a:rPr lang="ar-IQ" dirty="0" smtClean="0"/>
              <a:t>.</a:t>
            </a:r>
          </a:p>
          <a:p>
            <a:r>
              <a:rPr lang="ar-IQ" dirty="0" smtClean="0"/>
              <a:t>في الطريق الى محل الإقامة يقوم الدليل بعدة اعمال هي كالاتي :</a:t>
            </a:r>
            <a:endParaRPr lang="ar-IQ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2298342094"/>
              </p:ext>
            </p:extLst>
          </p:nvPr>
        </p:nvGraphicFramePr>
        <p:xfrm>
          <a:off x="395536" y="1973064"/>
          <a:ext cx="8064896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7218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18980FB-FF50-417B-86B7-5F41102648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118980FB-FF50-417B-86B7-5F41102648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A93FD3E-496C-433A-A139-3AF596A9AA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5A93FD3E-496C-433A-A139-3AF596A9AA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F881AB-40D5-4711-ABA4-4575350E24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1FF881AB-40D5-4711-ABA4-4575350E24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1477BEB-CA4E-44E9-BA36-1635E7E84B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21477BEB-CA4E-44E9-BA36-1635E7E84BB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AFC045-B110-44B5-B2A2-DFB3005E42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4FAFC045-B110-44B5-B2A2-DFB3005E42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B836751-67A3-4A82-A4C7-B1DAC05697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DB836751-67A3-4A82-A4C7-B1DAC05697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6417814-6D65-4D91-ABE5-E7C54C1BB8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D6417814-6D65-4D91-ABE5-E7C54C1BB8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96AA0A0-1692-462D-8C8D-13FEB161F7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196AA0A0-1692-462D-8C8D-13FEB161F7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98C809-595D-4669-8641-4115CF9252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">
                                            <p:graphicEl>
                                              <a:dgm id="{2F98C809-595D-4669-8641-4115CF9252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C60CA0-1C38-40A5-8AE5-D4A97ACB9C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58C60CA0-1C38-40A5-8AE5-D4A97ACB9C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1FEEF6-97C3-4237-B719-E8C1BC3A0F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dgm id="{7D1FEEF6-97C3-4237-B719-E8C1BC3A0F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17E01A-49B9-4316-8AA2-C090E52577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">
                                            <p:graphicEl>
                                              <a:dgm id="{1F17E01A-49B9-4316-8AA2-C090E52577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147248" cy="6213304"/>
          </a:xfrm>
        </p:spPr>
        <p:txBody>
          <a:bodyPr/>
          <a:lstStyle/>
          <a:p>
            <a:r>
              <a:rPr lang="ar-IQ" sz="2800" b="1" dirty="0" smtClean="0"/>
              <a:t>عند الوصول الى </a:t>
            </a:r>
            <a:r>
              <a:rPr lang="ar-IQ" sz="2800" b="1" dirty="0" err="1" smtClean="0"/>
              <a:t>الفندق ....</a:t>
            </a:r>
            <a:r>
              <a:rPr lang="ar-IQ" sz="2800" b="1" dirty="0" smtClean="0"/>
              <a:t> ماذا </a:t>
            </a:r>
            <a:r>
              <a:rPr lang="ar-IQ" sz="2800" b="1" dirty="0" err="1" smtClean="0"/>
              <a:t>يفعل ؟؟؟</a:t>
            </a:r>
            <a:endParaRPr lang="ar-IQ" sz="2800" b="1" dirty="0" smtClean="0"/>
          </a:p>
          <a:p>
            <a:pPr>
              <a:buNone/>
            </a:pPr>
            <a:r>
              <a:rPr lang="ar-IQ" sz="3200" b="1" dirty="0" smtClean="0"/>
              <a:t>  يقوم بتوزيع الغرف حسب القائمة المعدة مسبقاً </a:t>
            </a:r>
            <a:r>
              <a:rPr lang="ar-IQ" sz="2800" b="1" dirty="0" smtClean="0">
                <a:solidFill>
                  <a:srgbClr val="FF0000"/>
                </a:solidFill>
              </a:rPr>
              <a:t>ويحتفظ بنسخة منها ويعطي نسخا اخر الى المرافق او القائد المجموعة والى الشركة وتبقى النسخة الاصلية لدى الفندق.</a:t>
            </a:r>
            <a:endParaRPr lang="ar-IQ" sz="2800" b="1" dirty="0" smtClean="0"/>
          </a:p>
          <a:p>
            <a:r>
              <a:rPr lang="ar-IQ" sz="2800" b="1" dirty="0" smtClean="0"/>
              <a:t>الاجتماع بقائد او مصاحب المجموعة للاتفاق على خطة عمل ويكون هذا الاجتماع قبل موعد حركة المجموعة للبحث في جمله من الامور </a:t>
            </a:r>
            <a:r>
              <a:rPr lang="ar-IQ" sz="2800" b="1" dirty="0" err="1" smtClean="0"/>
              <a:t>هي :</a:t>
            </a:r>
            <a:endParaRPr lang="ar-IQ" sz="2800" b="1" dirty="0" smtClean="0"/>
          </a:p>
          <a:p>
            <a:pPr>
              <a:buFont typeface="Wingdings" pitchFamily="2" charset="2"/>
              <a:buChar char="v"/>
            </a:pPr>
            <a:r>
              <a:rPr lang="ar-IQ" sz="2800" b="1" dirty="0" smtClean="0">
                <a:solidFill>
                  <a:srgbClr val="FF0000"/>
                </a:solidFill>
              </a:rPr>
              <a:t>تدقيق وتأكيد عدد أسماء المشاركين في </a:t>
            </a:r>
            <a:r>
              <a:rPr lang="ar-IQ" sz="2800" b="1" dirty="0" err="1" smtClean="0">
                <a:solidFill>
                  <a:srgbClr val="FF0000"/>
                </a:solidFill>
              </a:rPr>
              <a:t>المجموعة .</a:t>
            </a:r>
            <a:endParaRPr lang="ar-IQ" sz="2800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IQ" sz="2800" b="1" dirty="0" smtClean="0">
                <a:solidFill>
                  <a:srgbClr val="FF0000"/>
                </a:solidFill>
              </a:rPr>
              <a:t>الاتفاق على اسلوب وتنفيذ البرنامج ووقت الحركة صباحاً.</a:t>
            </a:r>
          </a:p>
          <a:p>
            <a:pPr>
              <a:buFont typeface="Wingdings" pitchFamily="2" charset="2"/>
              <a:buChar char="v"/>
            </a:pPr>
            <a:r>
              <a:rPr lang="ar-IQ" sz="2800" b="1" dirty="0" smtClean="0">
                <a:solidFill>
                  <a:srgbClr val="FF0000"/>
                </a:solidFill>
              </a:rPr>
              <a:t>القضايا الخاصة للمجموعة(مريض+ عيد ميلاد+مناسبة </a:t>
            </a:r>
            <a:r>
              <a:rPr lang="ar-IQ" sz="2800" b="1" dirty="0" err="1" smtClean="0">
                <a:solidFill>
                  <a:srgbClr val="FF0000"/>
                </a:solidFill>
              </a:rPr>
              <a:t>خطوبة ).</a:t>
            </a:r>
            <a:endParaRPr lang="ar-IQ" sz="2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ar-IQ" b="1" dirty="0" smtClean="0">
                <a:solidFill>
                  <a:srgbClr val="00B050"/>
                </a:solidFill>
              </a:rPr>
              <a:t>    سؤال: هنالك اجتماع يضم الدليل السياحي وقائد المجموعة قبل مغادرة المجموعة السياحية الفندق وضح </a:t>
            </a:r>
            <a:r>
              <a:rPr lang="ar-IQ" b="1" dirty="0" err="1" smtClean="0">
                <a:solidFill>
                  <a:srgbClr val="00B050"/>
                </a:solidFill>
              </a:rPr>
              <a:t>ذلك؟</a:t>
            </a:r>
            <a:endParaRPr lang="ar-IQ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525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8291264" cy="5421216"/>
          </a:xfrm>
        </p:spPr>
        <p:txBody>
          <a:bodyPr/>
          <a:lstStyle/>
          <a:p>
            <a:r>
              <a:rPr lang="ar-IQ" dirty="0" smtClean="0"/>
              <a:t>ا</a:t>
            </a:r>
            <a:r>
              <a:rPr lang="ar-IQ" sz="3200" b="1" dirty="0" smtClean="0"/>
              <a:t>عمال </a:t>
            </a:r>
            <a:r>
              <a:rPr lang="ar-IQ" sz="3200" b="1" dirty="0" err="1" smtClean="0"/>
              <a:t>متفرقة :</a:t>
            </a:r>
            <a:endParaRPr lang="ar-IQ" sz="3200" b="1" dirty="0" smtClean="0"/>
          </a:p>
          <a:p>
            <a:pPr>
              <a:buFont typeface="Wingdings" pitchFamily="2" charset="2"/>
              <a:buChar char="v"/>
            </a:pPr>
            <a:r>
              <a:rPr lang="ar-IQ" sz="3200" b="1" dirty="0" smtClean="0"/>
              <a:t>استلام قسيمة الخدمات.</a:t>
            </a:r>
          </a:p>
          <a:p>
            <a:pPr>
              <a:buFont typeface="Wingdings" pitchFamily="2" charset="2"/>
              <a:buChar char="v"/>
            </a:pPr>
            <a:r>
              <a:rPr lang="ar-IQ" sz="3200" b="1" dirty="0" smtClean="0"/>
              <a:t>استلام الصكوك او النقود في بعض الحالات</a:t>
            </a:r>
          </a:p>
          <a:p>
            <a:pPr>
              <a:buFont typeface="Wingdings" pitchFamily="2" charset="2"/>
              <a:buChar char="v"/>
            </a:pPr>
            <a:r>
              <a:rPr lang="ar-IQ" sz="3200" b="1" dirty="0" smtClean="0"/>
              <a:t>استلام تذاكر السفر </a:t>
            </a:r>
            <a:r>
              <a:rPr lang="ar-IQ" sz="3200" b="1" dirty="0" err="1" smtClean="0"/>
              <a:t>وتاكيد</a:t>
            </a:r>
            <a:r>
              <a:rPr lang="ar-IQ" sz="3200" b="1" dirty="0" smtClean="0"/>
              <a:t> حجوزات العودة</a:t>
            </a:r>
          </a:p>
          <a:p>
            <a:pPr>
              <a:buFont typeface="Wingdings" pitchFamily="2" charset="2"/>
              <a:buChar char="v"/>
            </a:pPr>
            <a:r>
              <a:rPr lang="ar-IQ" sz="3200" b="1" dirty="0" smtClean="0"/>
              <a:t>تأشير الاشخاص الذين لا يحملون شهادة السلامة </a:t>
            </a:r>
            <a:r>
              <a:rPr lang="ar-IQ" sz="3200" b="1" dirty="0" err="1" smtClean="0"/>
              <a:t>الصحية.</a:t>
            </a:r>
            <a:r>
              <a:rPr lang="ar-IQ" sz="3200" b="1" dirty="0" smtClean="0"/>
              <a:t> </a:t>
            </a:r>
          </a:p>
          <a:p>
            <a:pPr>
              <a:buFont typeface="Wingdings" pitchFamily="2" charset="2"/>
              <a:buChar char="v"/>
            </a:pPr>
            <a:r>
              <a:rPr lang="ar-IQ" sz="3200" b="1" dirty="0" smtClean="0"/>
              <a:t>تحديد الخدمات المجانية والخدمات التي يدفع فيها مبالغ مثلا</a:t>
            </a:r>
          </a:p>
          <a:p>
            <a:pPr>
              <a:buNone/>
            </a:pPr>
            <a:r>
              <a:rPr lang="ar-IQ" sz="3200" b="1" dirty="0" smtClean="0"/>
              <a:t>( خدمة الغرف+الحقائب+ الغسيل+المكالمات </a:t>
            </a:r>
            <a:r>
              <a:rPr lang="ar-IQ" sz="3200" b="1" dirty="0" err="1" smtClean="0"/>
              <a:t>الهاتفية </a:t>
            </a:r>
            <a:r>
              <a:rPr lang="ar-IQ" sz="3200" b="1" dirty="0" smtClean="0"/>
              <a:t>(الدولية بالذات</a:t>
            </a:r>
            <a:r>
              <a:rPr lang="ar-IQ" sz="3200" b="1" dirty="0" err="1" smtClean="0"/>
              <a:t>) .</a:t>
            </a:r>
            <a:endParaRPr lang="ar-IQ" sz="3200" b="1" dirty="0" smtClean="0"/>
          </a:p>
          <a:p>
            <a:pPr>
              <a:buFont typeface="Wingdings" pitchFamily="2" charset="2"/>
              <a:buChar char="v"/>
            </a:pPr>
            <a:endParaRPr lang="ar-IQ" dirty="0" smtClean="0"/>
          </a:p>
        </p:txBody>
      </p:sp>
    </p:spTree>
    <p:extLst>
      <p:ext uri="{BB962C8B-B14F-4D97-AF65-F5344CB8AC3E}">
        <p14:creationId xmlns:p14="http://schemas.microsoft.com/office/powerpoint/2010/main" val="220182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19256" cy="5976664"/>
          </a:xfrm>
        </p:spPr>
        <p:txBody>
          <a:bodyPr>
            <a:normAutofit/>
          </a:bodyPr>
          <a:lstStyle/>
          <a:p>
            <a:r>
              <a:rPr lang="ar-IQ" sz="3600" b="1" dirty="0" smtClean="0"/>
              <a:t>خلال تنفيذ </a:t>
            </a:r>
            <a:r>
              <a:rPr lang="ar-IQ" sz="3600" b="1" dirty="0" err="1" smtClean="0"/>
              <a:t>برنامج </a:t>
            </a:r>
            <a:r>
              <a:rPr lang="ar-IQ" sz="3600" b="1" dirty="0" smtClean="0"/>
              <a:t>(منهاج) </a:t>
            </a:r>
            <a:r>
              <a:rPr lang="ar-IQ" sz="3600" b="1" dirty="0" err="1" smtClean="0"/>
              <a:t>الرحلة :</a:t>
            </a:r>
            <a:r>
              <a:rPr lang="ar-IQ" sz="3600" b="1" dirty="0" smtClean="0"/>
              <a:t> </a:t>
            </a:r>
          </a:p>
          <a:p>
            <a:pPr>
              <a:buFont typeface="Wingdings" pitchFamily="2" charset="2"/>
              <a:buChar char="v"/>
            </a:pPr>
            <a:r>
              <a:rPr lang="ar-IQ" sz="3200" b="1" dirty="0" smtClean="0">
                <a:solidFill>
                  <a:srgbClr val="FF0000"/>
                </a:solidFill>
              </a:rPr>
              <a:t>الالتزام الدقيق بمنهاج السفرة وعدم اجراء اي تغيرات </a:t>
            </a:r>
            <a:r>
              <a:rPr lang="ar-IQ" sz="3200" b="1" dirty="0" err="1" smtClean="0">
                <a:solidFill>
                  <a:srgbClr val="FF0000"/>
                </a:solidFill>
              </a:rPr>
              <a:t>الا</a:t>
            </a:r>
            <a:r>
              <a:rPr lang="ar-IQ" sz="3200" b="1" dirty="0" smtClean="0">
                <a:solidFill>
                  <a:srgbClr val="FF0000"/>
                </a:solidFill>
              </a:rPr>
              <a:t> في حالات ضرورية.</a:t>
            </a:r>
          </a:p>
          <a:p>
            <a:pPr>
              <a:buFont typeface="Wingdings" pitchFamily="2" charset="2"/>
              <a:buChar char="v"/>
            </a:pPr>
            <a:r>
              <a:rPr lang="ar-IQ" sz="3200" b="1" dirty="0" smtClean="0"/>
              <a:t>دقة المواعيد،وضرورة تواجد الدليل قبل اللقاء.</a:t>
            </a:r>
          </a:p>
          <a:p>
            <a:pPr>
              <a:buFont typeface="Wingdings" pitchFamily="2" charset="2"/>
              <a:buChar char="v"/>
            </a:pPr>
            <a:r>
              <a:rPr lang="ar-IQ" sz="3200" b="1" dirty="0" smtClean="0">
                <a:solidFill>
                  <a:srgbClr val="FF0000"/>
                </a:solidFill>
              </a:rPr>
              <a:t>تفتيش </a:t>
            </a:r>
            <a:r>
              <a:rPr lang="ar-IQ" sz="3200" b="1" dirty="0" err="1" smtClean="0">
                <a:solidFill>
                  <a:srgbClr val="FF0000"/>
                </a:solidFill>
              </a:rPr>
              <a:t>الحافلة.....؟</a:t>
            </a:r>
            <a:endParaRPr lang="ar-IQ" sz="3200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IQ" sz="3200" b="1" dirty="0" smtClean="0"/>
              <a:t>التأكد من جميع </a:t>
            </a:r>
            <a:r>
              <a:rPr lang="ar-IQ" sz="3200" b="1" dirty="0" err="1" smtClean="0"/>
              <a:t>الحجوزات (مطاعم ،اقامة </a:t>
            </a:r>
            <a:r>
              <a:rPr lang="ar-IQ" sz="3200" b="1" dirty="0" smtClean="0"/>
              <a:t>،حجز </a:t>
            </a:r>
            <a:r>
              <a:rPr lang="ar-IQ" sz="3200" b="1" dirty="0" err="1" smtClean="0"/>
              <a:t>حافلات ).</a:t>
            </a:r>
            <a:endParaRPr lang="ar-IQ" sz="3200" b="1" dirty="0" smtClean="0"/>
          </a:p>
          <a:p>
            <a:pPr>
              <a:buFont typeface="Wingdings" pitchFamily="2" charset="2"/>
              <a:buChar char="v"/>
            </a:pPr>
            <a:r>
              <a:rPr lang="ar-IQ" sz="3200" b="1" dirty="0" smtClean="0">
                <a:solidFill>
                  <a:srgbClr val="FF0000"/>
                </a:solidFill>
              </a:rPr>
              <a:t>التأكد من عدد الحقائب وتثبيت عددها عند كل </a:t>
            </a:r>
            <a:r>
              <a:rPr lang="ar-IQ" sz="3200" b="1" dirty="0" err="1" smtClean="0">
                <a:solidFill>
                  <a:srgbClr val="FF0000"/>
                </a:solidFill>
              </a:rPr>
              <a:t>صعود </a:t>
            </a:r>
            <a:r>
              <a:rPr lang="ar-IQ" sz="3200" b="1" dirty="0" smtClean="0">
                <a:solidFill>
                  <a:srgbClr val="FF0000"/>
                </a:solidFill>
              </a:rPr>
              <a:t>(بواسطة العد</a:t>
            </a:r>
            <a:r>
              <a:rPr lang="ar-IQ" sz="3200" b="1" dirty="0" err="1" smtClean="0">
                <a:solidFill>
                  <a:srgbClr val="FF0000"/>
                </a:solidFill>
              </a:rPr>
              <a:t>).</a:t>
            </a:r>
            <a:endParaRPr lang="ar-IQ" sz="3200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IQ" sz="3200" b="1" dirty="0" smtClean="0"/>
              <a:t>الالتزام بدقة اعطاء المعلومات عن المواقع </a:t>
            </a:r>
            <a:r>
              <a:rPr lang="ar-IQ" sz="3200" b="1" dirty="0" err="1" smtClean="0"/>
              <a:t>المزارة،</a:t>
            </a:r>
            <a:r>
              <a:rPr lang="ar-IQ" sz="3200" b="1" dirty="0" smtClean="0"/>
              <a:t>(اعطاء الصورة الدقيقة والصحيحة وتجنب المبالغة</a:t>
            </a:r>
            <a:r>
              <a:rPr lang="ar-IQ" sz="3200" b="1" dirty="0" err="1" smtClean="0"/>
              <a:t>).</a:t>
            </a:r>
            <a:endParaRPr lang="ar-IQ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248208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91264" cy="621330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ar-IQ" sz="3200" b="1" dirty="0" smtClean="0">
                <a:solidFill>
                  <a:srgbClr val="FF0000"/>
                </a:solidFill>
              </a:rPr>
              <a:t>الحلم وسعة </a:t>
            </a:r>
            <a:r>
              <a:rPr lang="ar-IQ" sz="3200" b="1" dirty="0" err="1" smtClean="0">
                <a:solidFill>
                  <a:srgbClr val="FF0000"/>
                </a:solidFill>
              </a:rPr>
              <a:t>الصدروعدم</a:t>
            </a:r>
            <a:r>
              <a:rPr lang="ar-IQ" sz="3200" b="1" dirty="0" smtClean="0">
                <a:solidFill>
                  <a:srgbClr val="FF0000"/>
                </a:solidFill>
              </a:rPr>
              <a:t> السخرية من اي سؤال يطرح،ولا مانع من الاعتذار من جواب لحين </a:t>
            </a:r>
            <a:r>
              <a:rPr lang="ar-IQ" sz="3200" b="1" dirty="0" err="1" smtClean="0">
                <a:solidFill>
                  <a:srgbClr val="FF0000"/>
                </a:solidFill>
              </a:rPr>
              <a:t>التاكد</a:t>
            </a:r>
            <a:r>
              <a:rPr lang="ar-IQ" sz="3200" b="1" dirty="0" smtClean="0">
                <a:solidFill>
                  <a:srgbClr val="FF0000"/>
                </a:solidFill>
              </a:rPr>
              <a:t> منه.</a:t>
            </a:r>
          </a:p>
          <a:p>
            <a:pPr>
              <a:buFont typeface="Wingdings" pitchFamily="2" charset="2"/>
              <a:buChar char="v"/>
            </a:pPr>
            <a:r>
              <a:rPr lang="ar-IQ" sz="3200" b="1" dirty="0" smtClean="0"/>
              <a:t>مراقبة </a:t>
            </a:r>
            <a:r>
              <a:rPr lang="ar-IQ" sz="3200" b="1" dirty="0" err="1" smtClean="0"/>
              <a:t>التصرافات</a:t>
            </a:r>
            <a:r>
              <a:rPr lang="ar-IQ" sz="3200" b="1" dirty="0" smtClean="0"/>
              <a:t> </a:t>
            </a:r>
            <a:r>
              <a:rPr lang="ar-IQ" sz="3200" b="1" dirty="0" err="1" smtClean="0"/>
              <a:t>الشاذه</a:t>
            </a:r>
            <a:r>
              <a:rPr lang="ar-IQ" sz="3200" b="1" dirty="0" smtClean="0"/>
              <a:t> والعمل على انهائها بالتعاون مع قائد المجموعة.</a:t>
            </a:r>
          </a:p>
          <a:p>
            <a:pPr>
              <a:buFont typeface="Wingdings" pitchFamily="2" charset="2"/>
              <a:buChar char="v"/>
            </a:pPr>
            <a:r>
              <a:rPr lang="ar-IQ" sz="3200" b="1" dirty="0" smtClean="0">
                <a:solidFill>
                  <a:srgbClr val="FF0000"/>
                </a:solidFill>
              </a:rPr>
              <a:t>الحزم في اتخاذ القرارات وعدم التردد وعدم القاء تبعتها على القائد او المجموعة.</a:t>
            </a:r>
          </a:p>
          <a:p>
            <a:pPr>
              <a:buFont typeface="Wingdings" pitchFamily="2" charset="2"/>
              <a:buChar char="v"/>
            </a:pPr>
            <a:r>
              <a:rPr lang="ar-IQ" sz="3200" b="1" dirty="0" smtClean="0"/>
              <a:t>تثبيت المصاريف النقدية </a:t>
            </a:r>
            <a:r>
              <a:rPr lang="ar-IQ" sz="3200" b="1" dirty="0" err="1" smtClean="0"/>
              <a:t>اليومية </a:t>
            </a:r>
            <a:r>
              <a:rPr lang="ar-IQ" sz="3200" b="1" dirty="0" smtClean="0"/>
              <a:t>،وتدقيق قوائم الطلب وتثبيت الملاحظات عليها.</a:t>
            </a:r>
          </a:p>
          <a:p>
            <a:pPr>
              <a:buFont typeface="Wingdings" pitchFamily="2" charset="2"/>
              <a:buChar char="v"/>
            </a:pPr>
            <a:r>
              <a:rPr lang="ar-IQ" sz="3200" b="1" dirty="0" smtClean="0">
                <a:solidFill>
                  <a:srgbClr val="FF0000"/>
                </a:solidFill>
              </a:rPr>
              <a:t>متابعة تأشيرات تذاكر العودة وتثبيتها، ومتابعة الحصول على المغادرة وترتيب امر من ليس لديه شهادة الفحص الطبي.</a:t>
            </a:r>
            <a:endParaRPr lang="ar-IQ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43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260648"/>
            <a:ext cx="8892480" cy="6336704"/>
          </a:xfrm>
        </p:spPr>
        <p:txBody>
          <a:bodyPr>
            <a:normAutofit/>
          </a:bodyPr>
          <a:lstStyle/>
          <a:p>
            <a:r>
              <a:rPr lang="ar-IQ" sz="3600" b="1" dirty="0" smtClean="0"/>
              <a:t>عند انتهاء البرنامج وتوديع المجموعة </a:t>
            </a:r>
            <a:r>
              <a:rPr lang="ar-IQ" sz="3600" b="1" dirty="0" err="1" smtClean="0"/>
              <a:t>السياحية:</a:t>
            </a:r>
            <a:endParaRPr lang="ar-IQ" sz="3600" b="1" dirty="0" smtClean="0"/>
          </a:p>
          <a:p>
            <a:pPr>
              <a:buNone/>
            </a:pPr>
            <a:r>
              <a:rPr lang="ar-IQ" sz="3200" b="1" dirty="0" smtClean="0">
                <a:solidFill>
                  <a:srgbClr val="FF0000"/>
                </a:solidFill>
              </a:rPr>
              <a:t>  الان وبعد ان قارب موعد رحيل المجموعة السياحية فعلى الدليل السياحي </a:t>
            </a:r>
            <a:r>
              <a:rPr lang="ar-IQ" sz="3200" b="1" dirty="0" err="1" smtClean="0">
                <a:solidFill>
                  <a:srgbClr val="FF0000"/>
                </a:solidFill>
              </a:rPr>
              <a:t>التاكد</a:t>
            </a:r>
            <a:r>
              <a:rPr lang="ar-IQ" sz="3200" b="1" dirty="0" smtClean="0">
                <a:solidFill>
                  <a:srgbClr val="FF0000"/>
                </a:solidFill>
              </a:rPr>
              <a:t> من القضايا الاتية وقبل المغادرة الى المطار.</a:t>
            </a:r>
          </a:p>
          <a:p>
            <a:pPr>
              <a:buFont typeface="Wingdings" pitchFamily="2" charset="2"/>
              <a:buChar char="Ø"/>
            </a:pPr>
            <a:r>
              <a:rPr lang="ar-IQ" sz="2800" b="1" dirty="0" smtClean="0"/>
              <a:t>تسليم كافة الوثائق الى قائد المجموعة السياحية </a:t>
            </a:r>
            <a:r>
              <a:rPr lang="ar-IQ" sz="2800" b="1" dirty="0" err="1" smtClean="0"/>
              <a:t>والوصولات</a:t>
            </a:r>
            <a:r>
              <a:rPr lang="ar-IQ" sz="2800" b="1" dirty="0" smtClean="0"/>
              <a:t> المتعلقة </a:t>
            </a:r>
            <a:r>
              <a:rPr lang="ar-IQ" sz="2800" b="1" dirty="0" err="1" smtClean="0"/>
              <a:t>به.</a:t>
            </a:r>
            <a:endParaRPr lang="ar-IQ" sz="2800" b="1" dirty="0" smtClean="0"/>
          </a:p>
          <a:p>
            <a:pPr>
              <a:buFont typeface="Wingdings" pitchFamily="2" charset="2"/>
              <a:buChar char="Ø"/>
            </a:pPr>
            <a:r>
              <a:rPr lang="ar-IQ" sz="2800" b="1" dirty="0" smtClean="0"/>
              <a:t>التأكد من جوازات السفر.</a:t>
            </a:r>
          </a:p>
          <a:p>
            <a:pPr>
              <a:buFont typeface="Wingdings" pitchFamily="2" charset="2"/>
              <a:buChar char="Ø"/>
            </a:pPr>
            <a:r>
              <a:rPr lang="ar-IQ" sz="2800" b="1" dirty="0" smtClean="0"/>
              <a:t>التأكد من تذاكر السفر وصلاحيتها وتثبيت المغادرة </a:t>
            </a:r>
            <a:r>
              <a:rPr lang="ar-IQ" sz="2800" b="1" dirty="0" err="1" smtClean="0"/>
              <a:t>عليها .</a:t>
            </a:r>
            <a:endParaRPr lang="ar-IQ" sz="2800" b="1" dirty="0" smtClean="0"/>
          </a:p>
          <a:p>
            <a:pPr>
              <a:buFont typeface="Wingdings" pitchFamily="2" charset="2"/>
              <a:buChar char="Ø"/>
            </a:pPr>
            <a:r>
              <a:rPr lang="ar-IQ" sz="2800" b="1" dirty="0" smtClean="0"/>
              <a:t>التأكد من وجود الشهادة الصحية.</a:t>
            </a:r>
          </a:p>
          <a:p>
            <a:pPr>
              <a:buFont typeface="Wingdings" pitchFamily="2" charset="2"/>
              <a:buChar char="Ø"/>
            </a:pPr>
            <a:r>
              <a:rPr lang="ar-IQ" sz="2800" b="1" dirty="0" smtClean="0"/>
              <a:t>تدقيق الحسابات الشخصية للسياح وتصفية كل ما بذمتهم من مبالغ متبقية للفندق عن الطلبات التي غير مشمولة بالخدمات.</a:t>
            </a:r>
          </a:p>
          <a:p>
            <a:pPr>
              <a:buFont typeface="Wingdings" pitchFamily="2" charset="2"/>
              <a:buChar char="Ø"/>
            </a:pPr>
            <a:r>
              <a:rPr lang="ar-IQ" sz="2800" b="1" dirty="0" smtClean="0"/>
              <a:t>التأكد من عدد الحقائب، وتنبيه اعضاء المجموعة عن المواد المسموح </a:t>
            </a:r>
            <a:r>
              <a:rPr lang="ar-IQ" sz="2800" b="1" dirty="0" err="1" smtClean="0"/>
              <a:t>بها</a:t>
            </a:r>
            <a:r>
              <a:rPr lang="ar-IQ" sz="2800" b="1" dirty="0" smtClean="0"/>
              <a:t> ان تحمل باليد(مثل المعطف </a:t>
            </a:r>
            <a:r>
              <a:rPr lang="ar-IQ" sz="2800" b="1" dirty="0" err="1" smtClean="0"/>
              <a:t>والة</a:t>
            </a:r>
            <a:r>
              <a:rPr lang="ar-IQ" sz="2800" b="1" dirty="0" smtClean="0"/>
              <a:t> </a:t>
            </a:r>
            <a:r>
              <a:rPr lang="ar-IQ" sz="2800" b="1" dirty="0" err="1" smtClean="0"/>
              <a:t>التصويروعلب</a:t>
            </a:r>
            <a:r>
              <a:rPr lang="ar-IQ" sz="2800" b="1" dirty="0" smtClean="0"/>
              <a:t> الهدايا</a:t>
            </a:r>
            <a:r>
              <a:rPr lang="ar-IQ" sz="2800" b="1" dirty="0" err="1" smtClean="0"/>
              <a:t>).</a:t>
            </a:r>
            <a:endParaRPr lang="ar-IQ" sz="2800" b="1" dirty="0" smtClean="0"/>
          </a:p>
          <a:p>
            <a:pPr algn="ctr">
              <a:buNone/>
            </a:pPr>
            <a:r>
              <a:rPr lang="ar-IQ" sz="2800" b="1" dirty="0" smtClean="0"/>
              <a:t>وهنالك اشياء يمنع حملها داخل الطائرة وهي </a:t>
            </a:r>
            <a:r>
              <a:rPr lang="ar-IQ" sz="2800" b="1" dirty="0" err="1" smtClean="0"/>
              <a:t>كالاتي</a:t>
            </a:r>
            <a:r>
              <a:rPr lang="ar-IQ" sz="2800" b="1" dirty="0" smtClean="0"/>
              <a:t> </a:t>
            </a:r>
            <a:r>
              <a:rPr lang="ar-IQ" sz="2800" b="1" dirty="0" err="1" smtClean="0"/>
              <a:t>:</a:t>
            </a:r>
            <a:endParaRPr lang="ar-IQ" sz="2800" b="1" dirty="0"/>
          </a:p>
        </p:txBody>
      </p:sp>
    </p:spTree>
    <p:extLst>
      <p:ext uri="{BB962C8B-B14F-4D97-AF65-F5344CB8AC3E}">
        <p14:creationId xmlns:p14="http://schemas.microsoft.com/office/powerpoint/2010/main" val="332930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8291264" cy="6285312"/>
          </a:xfrm>
        </p:spPr>
        <p:txBody>
          <a:bodyPr>
            <a:normAutofit/>
          </a:bodyPr>
          <a:lstStyle/>
          <a:p>
            <a:pPr fontAlgn="base"/>
            <a:r>
              <a:rPr lang="ar-IQ" sz="3600" b="1" dirty="0" smtClean="0"/>
              <a:t>الأسلحة والأشياء الحادة</a:t>
            </a:r>
          </a:p>
          <a:p>
            <a:pPr>
              <a:buNone/>
            </a:pPr>
            <a:r>
              <a:rPr lang="ar-IQ" sz="3200" dirty="0" smtClean="0"/>
              <a:t>   • الفؤوس بمختلف أنواعها</a:t>
            </a:r>
            <a:br>
              <a:rPr lang="ar-IQ" sz="3200" dirty="0" smtClean="0"/>
            </a:br>
            <a:r>
              <a:rPr lang="ar-IQ" sz="3200" dirty="0" smtClean="0"/>
              <a:t>• السهام والسهام الصغيرة</a:t>
            </a:r>
            <a:br>
              <a:rPr lang="ar-IQ" sz="3200" dirty="0" smtClean="0"/>
            </a:br>
            <a:r>
              <a:rPr lang="ar-IQ" sz="3200" dirty="0" smtClean="0"/>
              <a:t>• </a:t>
            </a:r>
            <a:r>
              <a:rPr lang="ar-IQ" sz="3200" dirty="0" err="1" smtClean="0"/>
              <a:t>الرماح.</a:t>
            </a:r>
            <a:r>
              <a:rPr lang="ar-IQ" sz="3200" dirty="0" smtClean="0"/>
              <a:t/>
            </a:r>
            <a:br>
              <a:rPr lang="ar-IQ" sz="3200" dirty="0" smtClean="0"/>
            </a:br>
            <a:r>
              <a:rPr lang="ar-IQ" sz="3200" dirty="0" smtClean="0"/>
              <a:t>• فؤوس ومعاول الجليد</a:t>
            </a:r>
            <a:br>
              <a:rPr lang="ar-IQ" sz="3200" dirty="0" smtClean="0"/>
            </a:br>
            <a:r>
              <a:rPr lang="ar-IQ" sz="3200" dirty="0" smtClean="0"/>
              <a:t>• الزلاجات الجليدية</a:t>
            </a:r>
            <a:br>
              <a:rPr lang="ar-IQ" sz="3200" dirty="0" smtClean="0"/>
            </a:br>
            <a:r>
              <a:rPr lang="ar-IQ" sz="3200" dirty="0" smtClean="0"/>
              <a:t>• السكاكين القابلة للطي، مهما كان طول </a:t>
            </a:r>
            <a:r>
              <a:rPr lang="ar-IQ" sz="3200" dirty="0" err="1" smtClean="0"/>
              <a:t>مديتها.</a:t>
            </a:r>
            <a:r>
              <a:rPr lang="ar-IQ" sz="3200" dirty="0" smtClean="0"/>
              <a:t/>
            </a:r>
            <a:br>
              <a:rPr lang="ar-IQ" sz="3200" dirty="0" smtClean="0"/>
            </a:br>
            <a:r>
              <a:rPr lang="ar-IQ" sz="3200" dirty="0" smtClean="0"/>
              <a:t>• السكاكين</a:t>
            </a:r>
            <a:br>
              <a:rPr lang="ar-IQ" sz="3200" dirty="0" smtClean="0"/>
            </a:br>
            <a:r>
              <a:rPr lang="ar-IQ" sz="3200" dirty="0" smtClean="0"/>
              <a:t>• السواطير</a:t>
            </a:r>
            <a:br>
              <a:rPr lang="ar-IQ" sz="3200" dirty="0" smtClean="0"/>
            </a:br>
            <a:r>
              <a:rPr lang="ar-IQ" sz="3200" dirty="0" smtClean="0"/>
              <a:t>• المناجل</a:t>
            </a:r>
            <a:r>
              <a:rPr lang="ar-IQ" dirty="0" smtClean="0"/>
              <a:t/>
            </a:r>
            <a:br>
              <a:rPr lang="ar-IQ" dirty="0" smtClean="0"/>
            </a:b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30886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363272" cy="6213304"/>
          </a:xfrm>
        </p:spPr>
        <p:txBody>
          <a:bodyPr/>
          <a:lstStyle/>
          <a:p>
            <a:pPr>
              <a:buNone/>
            </a:pPr>
            <a:r>
              <a:rPr lang="ar-IQ" dirty="0" smtClean="0"/>
              <a:t>   </a:t>
            </a:r>
            <a:r>
              <a:rPr lang="ar-IQ" sz="2800" b="1" dirty="0" smtClean="0"/>
              <a:t>• شفرات الحلاقة </a:t>
            </a:r>
            <a:r>
              <a:rPr lang="ar-IQ" sz="2800" b="1" dirty="0" err="1" smtClean="0"/>
              <a:t>المكشوفة </a:t>
            </a:r>
            <a:r>
              <a:rPr lang="ar-IQ" sz="2800" b="1" dirty="0" smtClean="0"/>
              <a:t>(باستثناء شفرات الأمان أو شفرات الحلاقة التي يتم التخلص منها بعد الاستعمال، والتي تكون شفراتها غير ظاهرة إلى الخارج</a:t>
            </a:r>
            <a:r>
              <a:rPr lang="ar-IQ" sz="2800" b="1" dirty="0" err="1" smtClean="0"/>
              <a:t>).</a:t>
            </a:r>
            <a:r>
              <a:rPr lang="ar-IQ" sz="2800" b="1" i="1" dirty="0" smtClean="0"/>
              <a:t/>
            </a:r>
            <a:br>
              <a:rPr lang="ar-IQ" sz="2800" b="1" i="1" dirty="0" smtClean="0"/>
            </a:br>
            <a:r>
              <a:rPr lang="ar-IQ" sz="2800" b="1" dirty="0" smtClean="0"/>
              <a:t>• السيوف بكافة </a:t>
            </a:r>
            <a:r>
              <a:rPr lang="ar-IQ" sz="2800" b="1" dirty="0" err="1" smtClean="0"/>
              <a:t>أنواعها.</a:t>
            </a:r>
            <a:r>
              <a:rPr lang="ar-IQ" sz="2800" b="1" dirty="0" smtClean="0"/>
              <a:t/>
            </a:r>
            <a:br>
              <a:rPr lang="ar-IQ" sz="2800" b="1" dirty="0" smtClean="0"/>
            </a:br>
            <a:r>
              <a:rPr lang="ar-IQ" sz="2800" b="1" dirty="0" smtClean="0"/>
              <a:t>• المشارط</a:t>
            </a:r>
            <a:br>
              <a:rPr lang="ar-IQ" sz="2800" b="1" dirty="0" smtClean="0"/>
            </a:br>
            <a:r>
              <a:rPr lang="ar-IQ" sz="2800" b="1" dirty="0" smtClean="0"/>
              <a:t>• </a:t>
            </a:r>
            <a:r>
              <a:rPr lang="ar-IQ" sz="2800" b="1" dirty="0" err="1" smtClean="0"/>
              <a:t>المقصات</a:t>
            </a:r>
            <a:r>
              <a:rPr lang="ar-IQ" sz="2800" b="1" dirty="0" smtClean="0"/>
              <a:t> التي يزيد طول شفراتها عن 6 </a:t>
            </a:r>
            <a:r>
              <a:rPr lang="ar-IQ" sz="2800" b="1" dirty="0" err="1" smtClean="0"/>
              <a:t>سنتيمترات.</a:t>
            </a:r>
            <a:r>
              <a:rPr lang="ar-IQ" sz="2800" b="1" dirty="0" smtClean="0"/>
              <a:t/>
            </a:r>
            <a:br>
              <a:rPr lang="ar-IQ" sz="2800" b="1" dirty="0" smtClean="0"/>
            </a:br>
            <a:r>
              <a:rPr lang="ar-IQ" sz="2800" b="1" dirty="0" smtClean="0"/>
              <a:t>• رماح التزلج أو المشي أو </a:t>
            </a:r>
            <a:r>
              <a:rPr lang="ar-IQ" sz="2800" b="1" dirty="0" err="1" smtClean="0"/>
              <a:t>التسلق.</a:t>
            </a:r>
            <a:r>
              <a:rPr lang="ar-IQ" sz="2800" b="1" dirty="0" smtClean="0"/>
              <a:t/>
            </a:r>
            <a:br>
              <a:rPr lang="ar-IQ" sz="2800" b="1" dirty="0" smtClean="0"/>
            </a:br>
            <a:r>
              <a:rPr lang="ar-IQ" sz="2800" b="1" dirty="0" smtClean="0"/>
              <a:t>• لعبة رمي </a:t>
            </a:r>
            <a:r>
              <a:rPr lang="ar-IQ" sz="2800" b="1" dirty="0" err="1" smtClean="0"/>
              <a:t>النجوم.</a:t>
            </a:r>
            <a:r>
              <a:rPr lang="ar-IQ" sz="2800" b="1" dirty="0" smtClean="0"/>
              <a:t/>
            </a:r>
            <a:br>
              <a:rPr lang="ar-IQ" sz="2800" b="1" dirty="0" smtClean="0"/>
            </a:br>
            <a:r>
              <a:rPr lang="ar-IQ" sz="2800" b="1" dirty="0" smtClean="0"/>
              <a:t>• الأدوات التي من الممكن استخدامها </a:t>
            </a:r>
            <a:r>
              <a:rPr lang="ar-IQ" sz="2800" b="1" dirty="0" smtClean="0">
                <a:solidFill>
                  <a:srgbClr val="FF0000"/>
                </a:solidFill>
              </a:rPr>
              <a:t>كأدوات حادة أو أسلحة مسننة، مثل </a:t>
            </a:r>
            <a:r>
              <a:rPr lang="ar-IQ" sz="2800" b="1" dirty="0" err="1" smtClean="0">
                <a:solidFill>
                  <a:srgbClr val="FF0000"/>
                </a:solidFill>
              </a:rPr>
              <a:t>المثاقب</a:t>
            </a:r>
            <a:r>
              <a:rPr lang="ar-IQ" sz="2800" b="1" dirty="0" smtClean="0">
                <a:solidFill>
                  <a:srgbClr val="FF0000"/>
                </a:solidFill>
              </a:rPr>
              <a:t> أو أجزائها، أدوات قص الصناديق، المشارط، المناشير، مفكّات البراغي، أدوات خلع المسامير أو الألواح، المطارق، الكماشات، المفاتيح الإنجليزية، مفاتيح الربط وآلات اللِحام.</a:t>
            </a:r>
            <a:endParaRPr lang="ar-IQ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83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8363272" cy="6285312"/>
          </a:xfrm>
        </p:spPr>
        <p:txBody>
          <a:bodyPr/>
          <a:lstStyle/>
          <a:p>
            <a:pPr>
              <a:buNone/>
            </a:pPr>
            <a:endParaRPr lang="ar-IQ" sz="4400" b="1" dirty="0" smtClean="0"/>
          </a:p>
          <a:p>
            <a:pPr algn="ctr">
              <a:buNone/>
            </a:pPr>
            <a:r>
              <a:rPr lang="ar-IQ" sz="4400" b="1" dirty="0" smtClean="0"/>
              <a:t>الوَاجِبِ</a:t>
            </a:r>
            <a:endParaRPr lang="ar-IQ" sz="4400" dirty="0" smtClean="0"/>
          </a:p>
          <a:p>
            <a:pPr algn="ctr">
              <a:buNone/>
            </a:pPr>
            <a:r>
              <a:rPr lang="ar-IQ" sz="4400" dirty="0" smtClean="0"/>
              <a:t>هو اللاَّزِمِ وهُوَ ضَرُورِيٌّ، وَيَتَحَتَّمُ عَلَيْهِ </a:t>
            </a:r>
            <a:r>
              <a:rPr lang="ar-IQ" sz="4400" dirty="0" err="1" smtClean="0"/>
              <a:t>فِعْلُهُ.</a:t>
            </a:r>
            <a:r>
              <a:rPr lang="ar-IQ" sz="4400" dirty="0" smtClean="0"/>
              <a:t> </a:t>
            </a:r>
          </a:p>
          <a:p>
            <a:pPr algn="ctr">
              <a:buNone/>
            </a:pPr>
            <a:endParaRPr lang="ar-IQ" sz="3200" b="1" dirty="0" smtClean="0"/>
          </a:p>
          <a:p>
            <a:pPr algn="ctr">
              <a:buNone/>
            </a:pPr>
            <a:r>
              <a:rPr lang="ar-IQ" sz="3200" b="1" dirty="0" smtClean="0"/>
              <a:t>الوَاجِبُ الوَطَنِيُّ</a:t>
            </a:r>
          </a:p>
          <a:p>
            <a:pPr algn="ctr">
              <a:buNone/>
            </a:pPr>
            <a:r>
              <a:rPr lang="ar-IQ" dirty="0" smtClean="0"/>
              <a:t>الأَعْمَالُ الوَاجِبُ </a:t>
            </a:r>
            <a:r>
              <a:rPr lang="ar-IQ" dirty="0" err="1" smtClean="0"/>
              <a:t>إِنْجَازُهَا، </a:t>
            </a:r>
            <a:r>
              <a:rPr lang="ar-IQ" dirty="0" smtClean="0"/>
              <a:t>(عَلَى الْمُوَاطِنِ وَاجِبَاتٌ وَلَهُ حُقُوقٌ)لاَ يُقَصِّرُ فِي </a:t>
            </a:r>
            <a:r>
              <a:rPr lang="ar-IQ" dirty="0" err="1" smtClean="0"/>
              <a:t>وَاجِبِهِ"</a:t>
            </a:r>
            <a:r>
              <a:rPr lang="ar-IQ" dirty="0" smtClean="0"/>
              <a:t> </a:t>
            </a:r>
          </a:p>
          <a:p>
            <a:pPr algn="ctr">
              <a:buNone/>
            </a:pPr>
            <a:endParaRPr lang="ar-IQ" b="1" dirty="0" smtClean="0"/>
          </a:p>
          <a:p>
            <a:pPr algn="ctr">
              <a:buNone/>
            </a:pPr>
            <a:r>
              <a:rPr lang="ar-IQ" sz="3200" b="1" dirty="0" smtClean="0"/>
              <a:t>أَنْجَزَ الطَّالِبُ وَاجِبَاتِهِ الْمَدْرَسِيَّةَ</a:t>
            </a:r>
            <a:endParaRPr lang="ar-IQ" sz="3200" dirty="0" smtClean="0"/>
          </a:p>
          <a:p>
            <a:pPr algn="ctr">
              <a:buNone/>
            </a:pPr>
            <a:r>
              <a:rPr lang="ar-IQ" sz="3200" dirty="0" smtClean="0"/>
              <a:t> </a:t>
            </a:r>
            <a:r>
              <a:rPr lang="ar-IQ" sz="3200" dirty="0" err="1" smtClean="0"/>
              <a:t>تَمَارِينَهُ.</a:t>
            </a:r>
            <a:r>
              <a:rPr lang="ar-IQ" sz="3200" dirty="0" smtClean="0"/>
              <a:t> "عَلَى الطَّالِبِ أَلاَّ يُؤَخِّرَ وَاجِبَاتِ يَوْمِهِ </a:t>
            </a:r>
            <a:r>
              <a:rPr lang="ar-IQ" sz="3200" dirty="0" err="1" smtClean="0"/>
              <a:t>لِغَدِهِ"</a:t>
            </a:r>
            <a:endParaRPr lang="ar-IQ" sz="3200" dirty="0"/>
          </a:p>
        </p:txBody>
      </p:sp>
    </p:spTree>
    <p:extLst>
      <p:ext uri="{BB962C8B-B14F-4D97-AF65-F5344CB8AC3E}">
        <p14:creationId xmlns:p14="http://schemas.microsoft.com/office/powerpoint/2010/main" val="171461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8363272" cy="6285312"/>
          </a:xfrm>
        </p:spPr>
        <p:txBody>
          <a:bodyPr/>
          <a:lstStyle/>
          <a:p>
            <a:pPr fontAlgn="base"/>
            <a:r>
              <a:rPr lang="ar-IQ" sz="3600" b="1" dirty="0" smtClean="0"/>
              <a:t>لأدوات غير الحادة</a:t>
            </a:r>
          </a:p>
          <a:p>
            <a:pPr>
              <a:buNone/>
            </a:pPr>
            <a:r>
              <a:rPr lang="ar-IQ" dirty="0" smtClean="0">
                <a:solidFill>
                  <a:srgbClr val="FF0000"/>
                </a:solidFill>
              </a:rPr>
              <a:t>    </a:t>
            </a:r>
            <a:r>
              <a:rPr lang="ar-IQ" sz="3200" b="1" dirty="0" smtClean="0">
                <a:solidFill>
                  <a:srgbClr val="FF0000"/>
                </a:solidFill>
              </a:rPr>
              <a:t>• مضارب البيسبول </a:t>
            </a:r>
            <a:r>
              <a:rPr lang="ar-IQ" sz="3200" b="1" dirty="0" err="1" smtClean="0">
                <a:solidFill>
                  <a:srgbClr val="FF0000"/>
                </a:solidFill>
              </a:rPr>
              <a:t>والسوفتبول.</a:t>
            </a:r>
            <a:r>
              <a:rPr lang="ar-IQ" sz="3200" b="1" dirty="0" smtClean="0">
                <a:solidFill>
                  <a:srgbClr val="FF0000"/>
                </a:solidFill>
              </a:rPr>
              <a:t/>
            </a:r>
            <a:br>
              <a:rPr lang="ar-IQ" sz="3200" b="1" dirty="0" smtClean="0">
                <a:solidFill>
                  <a:srgbClr val="FF0000"/>
                </a:solidFill>
              </a:rPr>
            </a:br>
            <a:r>
              <a:rPr lang="ar-IQ" sz="3200" b="1" dirty="0" smtClean="0">
                <a:solidFill>
                  <a:srgbClr val="FF0000"/>
                </a:solidFill>
              </a:rPr>
              <a:t>• </a:t>
            </a:r>
            <a:r>
              <a:rPr lang="ar-IQ" sz="3200" b="1" dirty="0" err="1" smtClean="0">
                <a:solidFill>
                  <a:srgbClr val="FF0000"/>
                </a:solidFill>
              </a:rPr>
              <a:t>الهراوات.</a:t>
            </a:r>
            <a:r>
              <a:rPr lang="ar-IQ" sz="3200" b="1" dirty="0" smtClean="0">
                <a:solidFill>
                  <a:srgbClr val="FF0000"/>
                </a:solidFill>
              </a:rPr>
              <a:t/>
            </a:r>
            <a:br>
              <a:rPr lang="ar-IQ" sz="3200" b="1" dirty="0" smtClean="0">
                <a:solidFill>
                  <a:srgbClr val="FF0000"/>
                </a:solidFill>
              </a:rPr>
            </a:br>
            <a:r>
              <a:rPr lang="ar-IQ" sz="3200" b="1" dirty="0" smtClean="0">
                <a:solidFill>
                  <a:srgbClr val="FF0000"/>
                </a:solidFill>
              </a:rPr>
              <a:t>• عصا </a:t>
            </a:r>
            <a:r>
              <a:rPr lang="ar-IQ" sz="3200" b="1" dirty="0" err="1" smtClean="0">
                <a:solidFill>
                  <a:srgbClr val="FF0000"/>
                </a:solidFill>
              </a:rPr>
              <a:t>الكريكيت.</a:t>
            </a:r>
            <a:r>
              <a:rPr lang="ar-IQ" sz="3200" b="1" dirty="0" smtClean="0">
                <a:solidFill>
                  <a:srgbClr val="FF0000"/>
                </a:solidFill>
              </a:rPr>
              <a:t/>
            </a:r>
            <a:br>
              <a:rPr lang="ar-IQ" sz="3200" b="1" dirty="0" smtClean="0">
                <a:solidFill>
                  <a:srgbClr val="FF0000"/>
                </a:solidFill>
              </a:rPr>
            </a:br>
            <a:r>
              <a:rPr lang="ar-IQ" sz="3200" b="1" dirty="0" smtClean="0">
                <a:solidFill>
                  <a:srgbClr val="FF0000"/>
                </a:solidFill>
              </a:rPr>
              <a:t>• عصا </a:t>
            </a:r>
            <a:r>
              <a:rPr lang="ar-IQ" sz="3200" b="1" dirty="0" err="1" smtClean="0">
                <a:solidFill>
                  <a:srgbClr val="FF0000"/>
                </a:solidFill>
              </a:rPr>
              <a:t>الجولف.</a:t>
            </a:r>
            <a:r>
              <a:rPr lang="ar-IQ" sz="3200" b="1" dirty="0" smtClean="0">
                <a:solidFill>
                  <a:srgbClr val="FF0000"/>
                </a:solidFill>
              </a:rPr>
              <a:t/>
            </a:r>
            <a:br>
              <a:rPr lang="ar-IQ" sz="3200" b="1" dirty="0" smtClean="0">
                <a:solidFill>
                  <a:srgbClr val="FF0000"/>
                </a:solidFill>
              </a:rPr>
            </a:br>
            <a:r>
              <a:rPr lang="ar-IQ" sz="3200" b="1" dirty="0" smtClean="0">
                <a:solidFill>
                  <a:srgbClr val="FF0000"/>
                </a:solidFill>
              </a:rPr>
              <a:t>• عصا </a:t>
            </a:r>
            <a:r>
              <a:rPr lang="ar-IQ" sz="3200" b="1" dirty="0" err="1" smtClean="0">
                <a:solidFill>
                  <a:srgbClr val="FF0000"/>
                </a:solidFill>
              </a:rPr>
              <a:t>الهوكي.</a:t>
            </a:r>
            <a:r>
              <a:rPr lang="ar-IQ" sz="3200" b="1" dirty="0" smtClean="0">
                <a:solidFill>
                  <a:srgbClr val="FF0000"/>
                </a:solidFill>
              </a:rPr>
              <a:t/>
            </a:r>
            <a:br>
              <a:rPr lang="ar-IQ" sz="3200" b="1" dirty="0" smtClean="0">
                <a:solidFill>
                  <a:srgbClr val="FF0000"/>
                </a:solidFill>
              </a:rPr>
            </a:br>
            <a:r>
              <a:rPr lang="ar-IQ" sz="3200" b="1" dirty="0" smtClean="0">
                <a:solidFill>
                  <a:srgbClr val="FF0000"/>
                </a:solidFill>
              </a:rPr>
              <a:t>• عصا </a:t>
            </a:r>
            <a:r>
              <a:rPr lang="ar-IQ" sz="3200" b="1" dirty="0" err="1" smtClean="0">
                <a:solidFill>
                  <a:srgbClr val="FF0000"/>
                </a:solidFill>
              </a:rPr>
              <a:t>الكروس.</a:t>
            </a:r>
            <a:r>
              <a:rPr lang="ar-IQ" sz="3200" b="1" dirty="0" smtClean="0">
                <a:solidFill>
                  <a:srgbClr val="FF0000"/>
                </a:solidFill>
              </a:rPr>
              <a:t/>
            </a:r>
            <a:br>
              <a:rPr lang="ar-IQ" sz="3200" b="1" dirty="0" smtClean="0">
                <a:solidFill>
                  <a:srgbClr val="FF0000"/>
                </a:solidFill>
              </a:rPr>
            </a:br>
            <a:r>
              <a:rPr lang="ar-IQ" sz="3200" b="1" dirty="0" smtClean="0">
                <a:solidFill>
                  <a:srgbClr val="FF0000"/>
                </a:solidFill>
              </a:rPr>
              <a:t>• مجاديف </a:t>
            </a:r>
            <a:r>
              <a:rPr lang="ar-IQ" sz="3200" b="1" dirty="0" err="1" smtClean="0">
                <a:solidFill>
                  <a:srgbClr val="FF0000"/>
                </a:solidFill>
              </a:rPr>
              <a:t>الكاياك</a:t>
            </a:r>
            <a:r>
              <a:rPr lang="ar-IQ" sz="3200" b="1" dirty="0" smtClean="0">
                <a:solidFill>
                  <a:srgbClr val="FF0000"/>
                </a:solidFill>
              </a:rPr>
              <a:t> </a:t>
            </a:r>
            <a:r>
              <a:rPr lang="ar-IQ" sz="3200" b="1" dirty="0" err="1" smtClean="0">
                <a:solidFill>
                  <a:srgbClr val="FF0000"/>
                </a:solidFill>
              </a:rPr>
              <a:t>والكانوي.</a:t>
            </a:r>
            <a:r>
              <a:rPr lang="ar-IQ" sz="3200" b="1" dirty="0" smtClean="0">
                <a:solidFill>
                  <a:srgbClr val="FF0000"/>
                </a:solidFill>
              </a:rPr>
              <a:t/>
            </a:r>
            <a:br>
              <a:rPr lang="ar-IQ" sz="3200" b="1" dirty="0" smtClean="0">
                <a:solidFill>
                  <a:srgbClr val="FF0000"/>
                </a:solidFill>
              </a:rPr>
            </a:br>
            <a:r>
              <a:rPr lang="ar-IQ" sz="3200" b="1" dirty="0" smtClean="0">
                <a:solidFill>
                  <a:srgbClr val="FF0000"/>
                </a:solidFill>
              </a:rPr>
              <a:t>• ألواح التزلج</a:t>
            </a:r>
            <a:br>
              <a:rPr lang="ar-IQ" sz="3200" b="1" dirty="0" smtClean="0">
                <a:solidFill>
                  <a:srgbClr val="FF0000"/>
                </a:solidFill>
              </a:rPr>
            </a:br>
            <a:r>
              <a:rPr lang="ar-IQ" sz="3200" b="1" dirty="0" smtClean="0">
                <a:solidFill>
                  <a:srgbClr val="FF0000"/>
                </a:solidFill>
              </a:rPr>
              <a:t>• عصا </a:t>
            </a:r>
            <a:r>
              <a:rPr lang="ar-IQ" sz="3200" b="1" dirty="0" err="1" smtClean="0">
                <a:solidFill>
                  <a:srgbClr val="FF0000"/>
                </a:solidFill>
              </a:rPr>
              <a:t>البليارد</a:t>
            </a:r>
            <a:r>
              <a:rPr lang="ar-IQ" sz="3200" b="1" dirty="0" smtClean="0">
                <a:solidFill>
                  <a:srgbClr val="FF0000"/>
                </a:solidFill>
              </a:rPr>
              <a:t> </a:t>
            </a:r>
            <a:r>
              <a:rPr lang="ar-IQ" sz="3200" b="1" dirty="0" err="1" smtClean="0">
                <a:solidFill>
                  <a:srgbClr val="FF0000"/>
                </a:solidFill>
              </a:rPr>
              <a:t>والسنوكر</a:t>
            </a:r>
            <a:r>
              <a:rPr lang="ar-IQ" sz="3200" b="1" dirty="0" smtClean="0">
                <a:solidFill>
                  <a:srgbClr val="FF0000"/>
                </a:solidFill>
              </a:rPr>
              <a:t> وما </a:t>
            </a:r>
            <a:r>
              <a:rPr lang="ar-IQ" sz="3200" b="1" dirty="0" err="1" smtClean="0">
                <a:solidFill>
                  <a:srgbClr val="FF0000"/>
                </a:solidFill>
              </a:rPr>
              <a:t>شابه.</a:t>
            </a:r>
            <a:r>
              <a:rPr lang="ar-IQ" sz="3200" b="1" dirty="0" smtClean="0">
                <a:solidFill>
                  <a:srgbClr val="FF0000"/>
                </a:solidFill>
              </a:rPr>
              <a:t/>
            </a:r>
            <a:br>
              <a:rPr lang="ar-IQ" sz="3200" b="1" dirty="0" smtClean="0">
                <a:solidFill>
                  <a:srgbClr val="FF0000"/>
                </a:solidFill>
              </a:rPr>
            </a:br>
            <a:r>
              <a:rPr lang="ar-IQ" sz="3200" b="1" dirty="0" smtClean="0">
                <a:solidFill>
                  <a:srgbClr val="FF0000"/>
                </a:solidFill>
              </a:rPr>
              <a:t>• </a:t>
            </a:r>
            <a:r>
              <a:rPr lang="ar-IQ" sz="3200" b="1" dirty="0" err="1" smtClean="0">
                <a:solidFill>
                  <a:srgbClr val="FF0000"/>
                </a:solidFill>
              </a:rPr>
              <a:t>سنارات</a:t>
            </a:r>
            <a:r>
              <a:rPr lang="ar-IQ" sz="3200" b="1" dirty="0" smtClean="0">
                <a:solidFill>
                  <a:srgbClr val="FF0000"/>
                </a:solidFill>
              </a:rPr>
              <a:t> صيد </a:t>
            </a:r>
            <a:r>
              <a:rPr lang="ar-IQ" sz="3200" b="1" dirty="0" err="1" smtClean="0">
                <a:solidFill>
                  <a:srgbClr val="FF0000"/>
                </a:solidFill>
              </a:rPr>
              <a:t>الأسماك.</a:t>
            </a:r>
            <a:r>
              <a:rPr lang="ar-IQ" sz="3200" b="1" dirty="0" smtClean="0">
                <a:solidFill>
                  <a:srgbClr val="FF0000"/>
                </a:solidFill>
              </a:rPr>
              <a:t/>
            </a:r>
            <a:br>
              <a:rPr lang="ar-IQ" sz="3200" b="1" dirty="0" smtClean="0">
                <a:solidFill>
                  <a:srgbClr val="FF0000"/>
                </a:solidFill>
              </a:rPr>
            </a:br>
            <a:r>
              <a:rPr lang="ar-IQ" sz="3200" b="1" dirty="0" smtClean="0">
                <a:solidFill>
                  <a:srgbClr val="FF0000"/>
                </a:solidFill>
              </a:rPr>
              <a:t>• معدات الفنون القتالية بمختلف أنواعها.</a:t>
            </a:r>
            <a:endParaRPr lang="ar-IQ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512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8291264" cy="5421216"/>
          </a:xfrm>
        </p:spPr>
        <p:txBody>
          <a:bodyPr>
            <a:normAutofit/>
          </a:bodyPr>
          <a:lstStyle/>
          <a:p>
            <a:r>
              <a:rPr lang="ar-IQ" sz="2800" b="1" dirty="0" smtClean="0"/>
              <a:t>التأكد من عدد المسافرين قبل مغادرة المجموعة الى المطار.</a:t>
            </a:r>
          </a:p>
          <a:p>
            <a:r>
              <a:rPr lang="ar-IQ" sz="2800" b="1" dirty="0" smtClean="0"/>
              <a:t>الانتظار الى ان تغادر </a:t>
            </a:r>
            <a:r>
              <a:rPr lang="ar-IQ" sz="2800" b="1" dirty="0" err="1" smtClean="0"/>
              <a:t>المجموعة </a:t>
            </a:r>
            <a:r>
              <a:rPr lang="ar-IQ" sz="2800" b="1" dirty="0" smtClean="0"/>
              <a:t>(اقلاع الطائرة من المطار</a:t>
            </a:r>
            <a:r>
              <a:rPr lang="ar-IQ" sz="2800" b="1" dirty="0" err="1" smtClean="0"/>
              <a:t>).</a:t>
            </a:r>
            <a:endParaRPr lang="ar-IQ" sz="2800" b="1" dirty="0" smtClean="0"/>
          </a:p>
          <a:p>
            <a:r>
              <a:rPr lang="ar-IQ" sz="2800" b="1" dirty="0" smtClean="0">
                <a:solidFill>
                  <a:srgbClr val="FF0000"/>
                </a:solidFill>
              </a:rPr>
              <a:t>كتابة تقرير عن المجموعة يتضمن </a:t>
            </a:r>
            <a:r>
              <a:rPr lang="ar-IQ" sz="2800" b="1" dirty="0" err="1" smtClean="0">
                <a:solidFill>
                  <a:srgbClr val="FF0000"/>
                </a:solidFill>
              </a:rPr>
              <a:t>كالاتي</a:t>
            </a:r>
            <a:r>
              <a:rPr lang="ar-IQ" sz="2800" b="1" dirty="0" smtClean="0">
                <a:solidFill>
                  <a:srgbClr val="FF0000"/>
                </a:solidFill>
              </a:rPr>
              <a:t> </a:t>
            </a:r>
            <a:r>
              <a:rPr lang="ar-IQ" sz="2800" b="1" dirty="0" err="1" smtClean="0">
                <a:solidFill>
                  <a:srgbClr val="FF0000"/>
                </a:solidFill>
              </a:rPr>
              <a:t>:</a:t>
            </a:r>
            <a:endParaRPr lang="ar-IQ" sz="2800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ar-IQ" sz="2800" b="1" dirty="0" smtClean="0"/>
              <a:t>تقييم الرحلة ككل وتفاصيلها.</a:t>
            </a:r>
          </a:p>
          <a:p>
            <a:pPr>
              <a:buFont typeface="Wingdings" pitchFamily="2" charset="2"/>
              <a:buChar char="v"/>
            </a:pPr>
            <a:r>
              <a:rPr lang="ar-IQ" sz="2800" b="1" dirty="0" smtClean="0"/>
              <a:t>تفاصيل المجموعة والبرنامج المنفذ والملاحظات الخاصة </a:t>
            </a:r>
            <a:r>
              <a:rPr lang="ar-IQ" sz="2800" b="1" dirty="0" err="1" smtClean="0"/>
              <a:t>به.</a:t>
            </a:r>
            <a:endParaRPr lang="ar-IQ" sz="2800" b="1" dirty="0" smtClean="0"/>
          </a:p>
          <a:p>
            <a:pPr>
              <a:buFont typeface="Wingdings" pitchFamily="2" charset="2"/>
              <a:buChar char="v"/>
            </a:pPr>
            <a:r>
              <a:rPr lang="ar-IQ" sz="2800" b="1" dirty="0" smtClean="0"/>
              <a:t>مجموعة المصاريف النقدية التي دفعها.</a:t>
            </a:r>
          </a:p>
          <a:p>
            <a:pPr>
              <a:buFont typeface="Wingdings" pitchFamily="2" charset="2"/>
              <a:buChar char="v"/>
            </a:pPr>
            <a:r>
              <a:rPr lang="ar-IQ" sz="2800" b="1" dirty="0" smtClean="0"/>
              <a:t>التسوية الحسابية النهائية.</a:t>
            </a:r>
          </a:p>
          <a:p>
            <a:pPr>
              <a:buFont typeface="Wingdings" pitchFamily="2" charset="2"/>
              <a:buChar char="v"/>
            </a:pPr>
            <a:r>
              <a:rPr lang="ar-IQ" sz="2800" b="1" dirty="0" smtClean="0"/>
              <a:t>الاقتراحات الخاصة بتطوير البرنامج او تقليل الكلفة.</a:t>
            </a:r>
          </a:p>
          <a:p>
            <a:pPr>
              <a:buNone/>
            </a:pPr>
            <a:r>
              <a:rPr lang="ar-IQ" sz="2800" b="1" dirty="0" smtClean="0"/>
              <a:t>   </a:t>
            </a:r>
            <a:endParaRPr lang="ar-IQ" sz="2800" b="1" dirty="0"/>
          </a:p>
        </p:txBody>
      </p:sp>
    </p:spTree>
    <p:extLst>
      <p:ext uri="{BB962C8B-B14F-4D97-AF65-F5344CB8AC3E}">
        <p14:creationId xmlns:p14="http://schemas.microsoft.com/office/powerpoint/2010/main" val="1299769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5286830961d54ss-(53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052736"/>
            <a:ext cx="8136904" cy="4824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452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airport-security4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7383"/>
            <a:ext cx="9144000" cy="3168352"/>
          </a:xfrm>
        </p:spPr>
      </p:pic>
      <p:pic>
        <p:nvPicPr>
          <p:cNvPr id="5" name="صورة 4" descr="airport-securit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996952"/>
            <a:ext cx="9144000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59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airport-security (1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ln>
            <a:solidFill>
              <a:schemeClr val="bg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34758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41499609410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3284984"/>
          </a:xfrm>
        </p:spPr>
      </p:pic>
      <p:pic>
        <p:nvPicPr>
          <p:cNvPr id="5" name="صورة 4" descr="LYS_collaborateAr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5250" y="3212976"/>
            <a:ext cx="8953500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84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LYS_LAGSAra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6697"/>
            <a:ext cx="8893175" cy="6294631"/>
          </a:xfrm>
        </p:spPr>
      </p:pic>
    </p:spTree>
    <p:extLst>
      <p:ext uri="{BB962C8B-B14F-4D97-AF65-F5344CB8AC3E}">
        <p14:creationId xmlns:p14="http://schemas.microsoft.com/office/powerpoint/2010/main" val="291460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t1largtsacnn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5772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</p:spPr>
        <p:txBody>
          <a:bodyPr>
            <a:normAutofit/>
          </a:bodyPr>
          <a:lstStyle/>
          <a:p>
            <a:pPr algn="ctr"/>
            <a:r>
              <a:rPr lang="ar-IQ" sz="4400" b="1" dirty="0" smtClean="0"/>
              <a:t>واجبات الدليل السياحي</a:t>
            </a:r>
            <a:endParaRPr lang="ar-IQ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19256" cy="4873752"/>
          </a:xfrm>
        </p:spPr>
        <p:txBody>
          <a:bodyPr/>
          <a:lstStyle/>
          <a:p>
            <a:pPr>
              <a:buNone/>
            </a:pPr>
            <a:endParaRPr lang="ar-IQ" b="1" dirty="0" smtClean="0"/>
          </a:p>
          <a:p>
            <a:pPr>
              <a:buNone/>
            </a:pPr>
            <a:r>
              <a:rPr lang="ar-IQ" sz="3600" b="1" dirty="0" err="1" smtClean="0"/>
              <a:t>اولاً </a:t>
            </a:r>
            <a:r>
              <a:rPr lang="ar-IQ" sz="3600" b="1" dirty="0" smtClean="0"/>
              <a:t>: واجبات الدليل قبل الوصول المجموعة </a:t>
            </a:r>
            <a:r>
              <a:rPr lang="ar-IQ" sz="3600" b="1" dirty="0" err="1" smtClean="0"/>
              <a:t>الوافدة .</a:t>
            </a:r>
            <a:endParaRPr lang="ar-IQ" sz="3600" b="1" dirty="0" smtClean="0"/>
          </a:p>
          <a:p>
            <a:pPr>
              <a:buNone/>
            </a:pPr>
            <a:r>
              <a:rPr lang="ar-IQ" sz="3600" b="1" dirty="0" smtClean="0">
                <a:solidFill>
                  <a:srgbClr val="FF0000"/>
                </a:solidFill>
              </a:rPr>
              <a:t>ثانياً:عند استقبال المجموعة السياحية وتحقيق اللقاء </a:t>
            </a:r>
            <a:r>
              <a:rPr lang="ar-IQ" sz="3600" b="1" dirty="0" smtClean="0"/>
              <a:t>الاول معها.</a:t>
            </a:r>
          </a:p>
          <a:p>
            <a:pPr>
              <a:buNone/>
            </a:pPr>
            <a:r>
              <a:rPr lang="ar-IQ" sz="3600" b="1" dirty="0" err="1" smtClean="0"/>
              <a:t>ثالثاً </a:t>
            </a:r>
            <a:r>
              <a:rPr lang="ar-IQ" sz="3600" b="1" dirty="0" smtClean="0"/>
              <a:t>: خلال تنفيذ برنامج الرحلة.</a:t>
            </a:r>
          </a:p>
          <a:p>
            <a:pPr>
              <a:buNone/>
            </a:pPr>
            <a:r>
              <a:rPr lang="ar-IQ" sz="3600" b="1" dirty="0" smtClean="0">
                <a:solidFill>
                  <a:srgbClr val="FF0000"/>
                </a:solidFill>
              </a:rPr>
              <a:t>رابعاً: عند انتهاء البرنامج وتوديع المجموعة.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50483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8291264" cy="6285312"/>
          </a:xfrm>
        </p:spPr>
        <p:txBody>
          <a:bodyPr/>
          <a:lstStyle/>
          <a:p>
            <a:pPr marL="0" indent="0" algn="ctr">
              <a:buNone/>
            </a:pPr>
            <a:r>
              <a:rPr lang="ar-SA" sz="3600" b="1" dirty="0" smtClean="0"/>
              <a:t>واجبات الدليل السياحي</a:t>
            </a:r>
          </a:p>
          <a:p>
            <a:pPr marL="0" indent="0" algn="just">
              <a:buNone/>
            </a:pPr>
            <a:r>
              <a:rPr lang="ar-SA" sz="4000" dirty="0" smtClean="0"/>
              <a:t>هي ما يجب ان يقوم بها الدليل السياحي عمليا وبشكل مباشر اذ يقوم بتقديم خدمات الى السياح الوافدين لتسهيل استمتاعهم بوقت الرحلة وجعل مدة الاستجمام فيها ناجحة ومثمرة تحقق الرغبات والطموحات، </a:t>
            </a:r>
            <a:r>
              <a:rPr lang="ar-SA" sz="4000" dirty="0" smtClean="0">
                <a:solidFill>
                  <a:srgbClr val="FF0000"/>
                </a:solidFill>
              </a:rPr>
              <a:t>بشكل يجعل الوكالة المنظمة والوكالة المنفذة ومنطقة القصد والبلد والدليل نفسه </a:t>
            </a:r>
            <a:r>
              <a:rPr lang="ar-SA" sz="4000" dirty="0" smtClean="0"/>
              <a:t>يحققون اهدافهم من خلال التنمية السياحية بشكل عام ،والرحلة السياحية بشكل خاص . </a:t>
            </a:r>
            <a:endParaRPr lang="ar-SA" sz="4000" dirty="0"/>
          </a:p>
        </p:txBody>
      </p:sp>
    </p:spTree>
    <p:extLst>
      <p:ext uri="{BB962C8B-B14F-4D97-AF65-F5344CB8AC3E}">
        <p14:creationId xmlns:p14="http://schemas.microsoft.com/office/powerpoint/2010/main" val="4183524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36848" y="39762"/>
            <a:ext cx="7467600" cy="1228998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ar-IQ" sz="4400" b="1" cap="none" dirty="0" smtClean="0">
                <a:ln/>
                <a:solidFill>
                  <a:schemeClr val="accent3"/>
                </a:solidFill>
              </a:rPr>
              <a:t>واجبات الدليل السياحي</a:t>
            </a:r>
            <a:endParaRPr lang="ar-IQ" sz="4400" b="1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51520" y="1340768"/>
            <a:ext cx="8424936" cy="5133184"/>
          </a:xfrm>
        </p:spPr>
        <p:txBody>
          <a:bodyPr/>
          <a:lstStyle/>
          <a:p>
            <a:pPr>
              <a:buNone/>
            </a:pPr>
            <a:r>
              <a:rPr lang="ar-IQ" sz="3600" b="1" dirty="0" err="1" smtClean="0"/>
              <a:t>اولاً </a:t>
            </a:r>
            <a:r>
              <a:rPr lang="ar-IQ" sz="3600" b="1" dirty="0" smtClean="0"/>
              <a:t>: واجبات الدليل قبل الوصول المجموعة </a:t>
            </a:r>
            <a:r>
              <a:rPr lang="ar-IQ" sz="3600" b="1" dirty="0" err="1" smtClean="0"/>
              <a:t>الوافدة .</a:t>
            </a:r>
            <a:endParaRPr lang="ar-IQ" sz="3600" b="1" dirty="0" smtClean="0"/>
          </a:p>
          <a:p>
            <a:pPr>
              <a:buNone/>
            </a:pPr>
            <a:r>
              <a:rPr lang="ar-IQ" sz="3600" b="1" dirty="0" smtClean="0">
                <a:solidFill>
                  <a:srgbClr val="FF0000"/>
                </a:solidFill>
              </a:rPr>
              <a:t>ثانياً:عند استقبال المجموعة السياحية وتحقيق اللقاء </a:t>
            </a:r>
            <a:r>
              <a:rPr lang="ar-IQ" sz="3600" b="1" dirty="0" smtClean="0"/>
              <a:t>الاول </a:t>
            </a:r>
            <a:r>
              <a:rPr lang="ar-IQ" sz="3600" b="1" dirty="0" err="1" smtClean="0"/>
              <a:t>معها.</a:t>
            </a:r>
            <a:r>
              <a:rPr lang="ar-IQ" sz="3600" b="1" dirty="0" smtClean="0"/>
              <a:t/>
            </a:r>
            <a:br>
              <a:rPr lang="ar-IQ" sz="3600" b="1" dirty="0" smtClean="0"/>
            </a:br>
            <a:r>
              <a:rPr lang="ar-IQ" sz="3600" b="1" dirty="0" smtClean="0"/>
              <a:t> </a:t>
            </a:r>
          </a:p>
          <a:p>
            <a:pPr>
              <a:buNone/>
            </a:pPr>
            <a:r>
              <a:rPr lang="ar-IQ" sz="3600" b="1" dirty="0" err="1" smtClean="0"/>
              <a:t>ثالثاً </a:t>
            </a:r>
            <a:r>
              <a:rPr lang="ar-IQ" sz="3600" b="1" dirty="0" smtClean="0"/>
              <a:t>: خلال تنفيذ برنامج الرحلة.</a:t>
            </a:r>
          </a:p>
          <a:p>
            <a:pPr>
              <a:buNone/>
            </a:pPr>
            <a:r>
              <a:rPr lang="ar-IQ" sz="3600" b="1" dirty="0" smtClean="0">
                <a:solidFill>
                  <a:srgbClr val="FF0000"/>
                </a:solidFill>
              </a:rPr>
              <a:t>رابعاً: عند انتهاء البرنامج وتوديع المجموعة.</a:t>
            </a:r>
            <a:endParaRPr lang="ar-IQ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IQ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60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507288" cy="6213304"/>
          </a:xfrm>
        </p:spPr>
        <p:txBody>
          <a:bodyPr/>
          <a:lstStyle/>
          <a:p>
            <a:pPr>
              <a:buNone/>
            </a:pPr>
            <a:r>
              <a:rPr lang="ar-IQ" b="1" dirty="0" smtClean="0">
                <a:solidFill>
                  <a:srgbClr val="FF0000"/>
                </a:solidFill>
              </a:rPr>
              <a:t>اولاً: </a:t>
            </a:r>
            <a:r>
              <a:rPr lang="ar-IQ" b="1" dirty="0" smtClean="0"/>
              <a:t>واجبات الدليل قبل الوصول المجموعة </a:t>
            </a:r>
            <a:r>
              <a:rPr lang="ar-IQ" b="1" dirty="0" err="1" smtClean="0"/>
              <a:t>الوافدة :</a:t>
            </a:r>
            <a:endParaRPr lang="ar-IQ" b="1" dirty="0" smtClean="0"/>
          </a:p>
          <a:p>
            <a:r>
              <a:rPr lang="ar-IQ" b="1" dirty="0" smtClean="0"/>
              <a:t>دارسة المنهج المتفق </a:t>
            </a:r>
            <a:r>
              <a:rPr lang="ar-IQ" b="1" dirty="0" err="1" smtClean="0"/>
              <a:t>عليه </a:t>
            </a:r>
            <a:r>
              <a:rPr lang="ar-IQ" b="1" dirty="0" smtClean="0"/>
              <a:t>: من خلال </a:t>
            </a:r>
            <a:r>
              <a:rPr lang="ar-IQ" b="1" dirty="0" err="1" smtClean="0"/>
              <a:t>مايلي</a:t>
            </a:r>
            <a:endParaRPr lang="ar-IQ" b="1" dirty="0" smtClean="0"/>
          </a:p>
          <a:p>
            <a:pPr>
              <a:buNone/>
            </a:pPr>
            <a:endParaRPr lang="ar-IQ" b="1" dirty="0" smtClean="0"/>
          </a:p>
          <a:p>
            <a:endParaRPr lang="ar-IQ" b="1" dirty="0" smtClean="0"/>
          </a:p>
          <a:p>
            <a:endParaRPr lang="ar-IQ" b="1" dirty="0" smtClean="0"/>
          </a:p>
          <a:p>
            <a:endParaRPr lang="ar-IQ" b="1" dirty="0" smtClean="0"/>
          </a:p>
          <a:p>
            <a:r>
              <a:rPr lang="ar-IQ" b="1" dirty="0" smtClean="0"/>
              <a:t>تهيئة قائمة بأسماء المجموعة السياحية القادمة بعدد مناسب من </a:t>
            </a:r>
            <a:r>
              <a:rPr lang="ar-IQ" b="1" dirty="0" err="1" smtClean="0"/>
              <a:t>النسخ :</a:t>
            </a:r>
            <a:endParaRPr lang="ar-IQ" b="1" dirty="0" smtClean="0"/>
          </a:p>
          <a:p>
            <a:pPr>
              <a:buNone/>
            </a:pPr>
            <a:r>
              <a:rPr lang="ar-IQ" b="1" dirty="0" smtClean="0"/>
              <a:t>            ( بحسب عدد تنقلات المجموعة  السياحية بين اماكن الاقامة</a:t>
            </a:r>
            <a:r>
              <a:rPr lang="ar-IQ" b="1" dirty="0" err="1" smtClean="0"/>
              <a:t>)</a:t>
            </a:r>
            <a:endParaRPr lang="ar-IQ" b="1" dirty="0" smtClean="0"/>
          </a:p>
          <a:p>
            <a:pPr>
              <a:buNone/>
            </a:pPr>
            <a:endParaRPr lang="ar-IQ" b="1" dirty="0" smtClean="0"/>
          </a:p>
          <a:p>
            <a:r>
              <a:rPr lang="ar-IQ" b="1" dirty="0" smtClean="0"/>
              <a:t>التأكد من حجوزات الاقامة </a:t>
            </a:r>
            <a:r>
              <a:rPr lang="ar-IQ" b="1" dirty="0" err="1" smtClean="0"/>
              <a:t>الشخصية :</a:t>
            </a:r>
            <a:endParaRPr lang="ar-IQ" b="1" dirty="0" smtClean="0"/>
          </a:p>
          <a:p>
            <a:pPr>
              <a:buNone/>
            </a:pPr>
            <a:endParaRPr lang="ar-IQ" b="1" dirty="0" smtClean="0"/>
          </a:p>
          <a:p>
            <a:pPr>
              <a:buNone/>
            </a:pPr>
            <a:endParaRPr lang="ar-IQ" b="1" dirty="0" smtClean="0"/>
          </a:p>
          <a:p>
            <a:pPr>
              <a:buNone/>
            </a:pPr>
            <a:endParaRPr lang="ar-IQ" b="1" dirty="0" smtClean="0"/>
          </a:p>
          <a:p>
            <a:endParaRPr lang="ar-IQ" b="1" dirty="0" smtClean="0"/>
          </a:p>
          <a:p>
            <a:endParaRPr lang="ar-IQ" b="1" dirty="0" smtClean="0"/>
          </a:p>
          <a:p>
            <a:endParaRPr lang="ar-IQ" b="1" dirty="0" smtClean="0"/>
          </a:p>
          <a:p>
            <a:endParaRPr lang="ar-IQ" b="1" dirty="0" smtClean="0"/>
          </a:p>
          <a:p>
            <a:pPr>
              <a:buNone/>
            </a:pPr>
            <a:endParaRPr lang="ar-IQ" b="1" dirty="0" smtClean="0"/>
          </a:p>
          <a:p>
            <a:pPr>
              <a:buNone/>
            </a:pPr>
            <a:endParaRPr lang="ar-IQ" b="1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79512" y="1397000"/>
          <a:ext cx="8568952" cy="1311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رسم تخطيطي 4"/>
          <p:cNvGraphicFramePr/>
          <p:nvPr/>
        </p:nvGraphicFramePr>
        <p:xfrm>
          <a:off x="179512" y="4752528"/>
          <a:ext cx="8496944" cy="1916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414292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07504" y="116632"/>
            <a:ext cx="8928992" cy="6357320"/>
          </a:xfrm>
        </p:spPr>
        <p:txBody>
          <a:bodyPr/>
          <a:lstStyle/>
          <a:p>
            <a:pPr>
              <a:buClr>
                <a:srgbClr val="FFFF00"/>
              </a:buClr>
              <a:buSzPct val="90000"/>
            </a:pPr>
            <a:r>
              <a:rPr lang="ar-IQ" b="1" dirty="0" smtClean="0"/>
              <a:t>تهيئة المطبوعات </a:t>
            </a:r>
            <a:r>
              <a:rPr lang="ar-SA" b="1" dirty="0" smtClean="0"/>
              <a:t>المقرر </a:t>
            </a:r>
            <a:r>
              <a:rPr lang="ar-IQ" b="1" dirty="0" smtClean="0"/>
              <a:t>توزيعها على </a:t>
            </a:r>
            <a:r>
              <a:rPr lang="ar-SA" b="1" dirty="0" smtClean="0"/>
              <a:t>افراد المجموعة السياحية ،</a:t>
            </a:r>
            <a:r>
              <a:rPr lang="ar-IQ" dirty="0" smtClean="0"/>
              <a:t>وفقا للمناهج </a:t>
            </a:r>
            <a:r>
              <a:rPr lang="ar-SA" dirty="0" smtClean="0"/>
              <a:t>و</a:t>
            </a:r>
            <a:r>
              <a:rPr lang="ar-IQ" dirty="0" smtClean="0"/>
              <a:t>على عدد المشتركين ورزمها في ظروف خاصة لتوزيعها على افراد المجموعة عند وصولهم، وتهيئة الهدايا  وحفظها لدى الشركة وتوزيعها عند مغادرة المجموعة . </a:t>
            </a:r>
          </a:p>
          <a:p>
            <a:pPr>
              <a:buClr>
                <a:srgbClr val="FFFF00"/>
              </a:buClr>
              <a:buSzPct val="90000"/>
            </a:pPr>
            <a:r>
              <a:rPr lang="ar-IQ" b="1" dirty="0" smtClean="0"/>
              <a:t>تهيئة الظرف الخاص بالمرافق </a:t>
            </a:r>
            <a:r>
              <a:rPr lang="ar-IQ" dirty="0" smtClean="0"/>
              <a:t>الذي يرافق المجموعة السياحية بالوثائق الخاصة به</a:t>
            </a:r>
            <a:r>
              <a:rPr lang="ar-SA" dirty="0" smtClean="0"/>
              <a:t> </a:t>
            </a:r>
            <a:r>
              <a:rPr lang="ar-IQ" dirty="0" smtClean="0"/>
              <a:t>.</a:t>
            </a:r>
          </a:p>
          <a:p>
            <a:pPr>
              <a:buClr>
                <a:srgbClr val="FFFF00"/>
              </a:buClr>
              <a:buSzPct val="90000"/>
            </a:pPr>
            <a:r>
              <a:rPr lang="ar-IQ" b="1" dirty="0" smtClean="0"/>
              <a:t>استلام سلفة مالية</a:t>
            </a:r>
            <a:r>
              <a:rPr lang="ar-SA" b="1" dirty="0" smtClean="0"/>
              <a:t> لتلافي المصاريف </a:t>
            </a:r>
            <a:r>
              <a:rPr lang="ar-SA" dirty="0" smtClean="0"/>
              <a:t>التي تتطلب الدفع النقدي المباشر( اجور نقل الحقائب (الحمالة) ، اجور دخول المتاحف ،الاكراميات ،اضافة الى أي اكراميات غير مخطط لها مسبقا.</a:t>
            </a:r>
            <a:endParaRPr lang="ar-IQ" dirty="0" smtClean="0"/>
          </a:p>
          <a:p>
            <a:pPr>
              <a:buClr>
                <a:srgbClr val="FFFF00"/>
              </a:buClr>
              <a:buSzPct val="90000"/>
            </a:pPr>
            <a:r>
              <a:rPr lang="ar-IQ" b="1" dirty="0" smtClean="0"/>
              <a:t>التأكد من سلامة الحافلة </a:t>
            </a:r>
            <a:r>
              <a:rPr lang="ar-IQ" dirty="0" smtClean="0"/>
              <a:t>ونظافتها واعلام السائق بجنسية المجموعة واسلوب التعامل معهم.</a:t>
            </a:r>
          </a:p>
          <a:p>
            <a:pPr>
              <a:buClr>
                <a:srgbClr val="FFFF00"/>
              </a:buClr>
              <a:buSzPct val="90000"/>
            </a:pPr>
            <a:endParaRPr lang="ar-IQ" dirty="0" smtClean="0"/>
          </a:p>
          <a:p>
            <a:pPr>
              <a:buClr>
                <a:srgbClr val="FFFF00"/>
              </a:buClr>
              <a:buSzPct val="90000"/>
            </a:pPr>
            <a:r>
              <a:rPr lang="ar-IQ" dirty="0" smtClean="0"/>
              <a:t>تهيئة احتياجات تنفيذ المنهاج :</a:t>
            </a:r>
          </a:p>
          <a:p>
            <a:pPr>
              <a:buNone/>
            </a:pPr>
            <a:r>
              <a:rPr lang="ar-IQ" dirty="0" smtClean="0"/>
              <a:t>   </a:t>
            </a:r>
          </a:p>
          <a:p>
            <a:pPr>
              <a:buNone/>
            </a:pPr>
            <a:endParaRPr lang="ar-IQ" dirty="0" smtClean="0"/>
          </a:p>
          <a:p>
            <a:pPr>
              <a:buNone/>
            </a:pPr>
            <a:endParaRPr lang="ar-IQ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-108520" y="3573016"/>
          <a:ext cx="6792416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250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8291264" cy="6285312"/>
          </a:xfrm>
        </p:spPr>
        <p:txBody>
          <a:bodyPr/>
          <a:lstStyle/>
          <a:p>
            <a:r>
              <a:rPr lang="ar-IQ" sz="3200" b="1" dirty="0" smtClean="0"/>
              <a:t>زيارة الفندق  الذي تقيم فيه المجموعة قبل لقاء </a:t>
            </a:r>
            <a:r>
              <a:rPr lang="ar-IQ" sz="3200" b="1" dirty="0" err="1" smtClean="0"/>
              <a:t>المجموعة </a:t>
            </a:r>
            <a:r>
              <a:rPr lang="ar-IQ" dirty="0" err="1" smtClean="0"/>
              <a:t>:</a:t>
            </a:r>
            <a:r>
              <a:rPr lang="ar-IQ" dirty="0" smtClean="0"/>
              <a:t> </a:t>
            </a:r>
            <a:endParaRPr lang="ar-IQ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807189239"/>
              </p:ext>
            </p:extLst>
          </p:nvPr>
        </p:nvGraphicFramePr>
        <p:xfrm>
          <a:off x="323528" y="980728"/>
          <a:ext cx="8064896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118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8C4CEA-5ED6-4B19-A286-CBB2286B49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128C4CEA-5ED6-4B19-A286-CBB2286B49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128C4CEA-5ED6-4B19-A286-CBB2286B49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C267C90-6D00-41BB-9A6A-0E8CD17F2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5C267C90-6D00-41BB-9A6A-0E8CD17F2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5C267C90-6D00-41BB-9A6A-0E8CD17F2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318F25-3928-4925-ABFF-9CADDC263E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35318F25-3928-4925-ABFF-9CADDC263E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35318F25-3928-4925-ABFF-9CADDC263E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FC0A557-5938-42E9-9749-8064842D4D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8FC0A557-5938-42E9-9749-8064842D4D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8FC0A557-5938-42E9-9749-8064842D4D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DD5962-8AFF-4947-A56B-1C2BDD6B5B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0ADD5962-8AFF-4947-A56B-1C2BDD6B5B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0ADD5962-8AFF-4947-A56B-1C2BDD6B5B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3C0ED7A-9C2F-46AF-9E95-9580F30BEA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C3C0ED7A-9C2F-46AF-9E95-9580F30BEA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C3C0ED7A-9C2F-46AF-9E95-9580F30BEA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147248" cy="6069288"/>
          </a:xfrm>
        </p:spPr>
        <p:txBody>
          <a:bodyPr/>
          <a:lstStyle/>
          <a:p>
            <a:r>
              <a:rPr lang="ar-IQ" b="1" dirty="0" smtClean="0"/>
              <a:t>اعمال اضافية يقوم </a:t>
            </a:r>
            <a:r>
              <a:rPr lang="ar-IQ" b="1" dirty="0" err="1" smtClean="0"/>
              <a:t>بها</a:t>
            </a:r>
            <a:r>
              <a:rPr lang="ar-IQ" b="1" dirty="0" smtClean="0"/>
              <a:t> الدليل السياحي المستقبل </a:t>
            </a:r>
            <a:r>
              <a:rPr lang="ar-IQ" b="1" dirty="0" err="1" smtClean="0"/>
              <a:t>للمجموعة </a:t>
            </a:r>
            <a:r>
              <a:rPr lang="ar-IQ" dirty="0" err="1" smtClean="0"/>
              <a:t>:</a:t>
            </a:r>
            <a:endParaRPr lang="ar-IQ" dirty="0" smtClean="0"/>
          </a:p>
          <a:p>
            <a:endParaRPr lang="ar-IQ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28672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24DEFB-E426-4130-A50F-559F6FA86F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6E24DEFB-E426-4130-A50F-559F6FA86F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6E24DEFB-E426-4130-A50F-559F6FA86F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006A96-2450-4580-8382-D2FACB4EFF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6E006A96-2450-4580-8382-D2FACB4EFF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6E006A96-2450-4580-8382-D2FACB4EFF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371DB6E-DA7A-432A-97C3-95ABB70062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1371DB6E-DA7A-432A-97C3-95ABB70062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1371DB6E-DA7A-432A-97C3-95ABB70062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2B82B9-29C5-4208-845B-332F891311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8C2B82B9-29C5-4208-845B-332F891311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8C2B82B9-29C5-4208-845B-332F891311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D13F09F-DB55-43BE-B4DE-90F22F391E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5D13F09F-DB55-43BE-B4DE-90F22F391E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5D13F09F-DB55-43BE-B4DE-90F22F391E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F2A9B54-0C2D-4280-8078-1CC99B8D33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9F2A9B54-0C2D-4280-8078-1CC99B8D33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9F2A9B54-0C2D-4280-8078-1CC99B8D33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51520" y="260648"/>
            <a:ext cx="8640960" cy="6213304"/>
          </a:xfrm>
        </p:spPr>
        <p:txBody>
          <a:bodyPr/>
          <a:lstStyle/>
          <a:p>
            <a:pPr>
              <a:buNone/>
            </a:pPr>
            <a:r>
              <a:rPr lang="ar-IQ" sz="2800" b="1" dirty="0" smtClean="0">
                <a:solidFill>
                  <a:srgbClr val="FF0000"/>
                </a:solidFill>
              </a:rPr>
              <a:t>ثانيا:  عند استقبال المجموعة السياحية وتحقيق اللقاء الاول </a:t>
            </a:r>
            <a:r>
              <a:rPr lang="ar-IQ" sz="2800" b="1" dirty="0" err="1" smtClean="0">
                <a:solidFill>
                  <a:srgbClr val="FF0000"/>
                </a:solidFill>
              </a:rPr>
              <a:t>معها:</a:t>
            </a:r>
            <a:r>
              <a:rPr lang="ar-IQ" sz="28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ar-IQ" b="1" dirty="0" smtClean="0"/>
              <a:t> ضرورة الوصول الى مكان </a:t>
            </a:r>
            <a:r>
              <a:rPr lang="ar-IQ" b="1" dirty="0" err="1" smtClean="0"/>
              <a:t>اللقاء </a:t>
            </a:r>
            <a:r>
              <a:rPr lang="ar-IQ" b="1" dirty="0" smtClean="0"/>
              <a:t>...قبل وصول </a:t>
            </a:r>
          </a:p>
          <a:p>
            <a:pPr>
              <a:buNone/>
            </a:pPr>
            <a:r>
              <a:rPr lang="ar-IQ" b="1" dirty="0" smtClean="0"/>
              <a:t>      </a:t>
            </a:r>
          </a:p>
          <a:p>
            <a:pPr>
              <a:buNone/>
            </a:pPr>
            <a:r>
              <a:rPr lang="ar-IQ" b="1" dirty="0" smtClean="0"/>
              <a:t> ( الطائرة+القطار+الحافلة+الباخرة</a:t>
            </a:r>
            <a:r>
              <a:rPr lang="ar-IQ" b="1" dirty="0" err="1" smtClean="0"/>
              <a:t>)</a:t>
            </a:r>
            <a:endParaRPr lang="ar-IQ" b="1" dirty="0" smtClean="0"/>
          </a:p>
          <a:p>
            <a:pPr>
              <a:buNone/>
            </a:pPr>
            <a:endParaRPr lang="ar-IQ" b="1" dirty="0" smtClean="0"/>
          </a:p>
          <a:p>
            <a:pPr>
              <a:buNone/>
            </a:pPr>
            <a:r>
              <a:rPr lang="ar-IQ" b="1" dirty="0" smtClean="0"/>
              <a:t>ايقاف الحافلة في اقرب نقطة من باب الخروج وتهيئة عمال نقل الحقائب والعربات نقل.</a:t>
            </a:r>
          </a:p>
          <a:p>
            <a:pPr>
              <a:buNone/>
            </a:pPr>
            <a:endParaRPr lang="ar-IQ" b="1" dirty="0" smtClean="0"/>
          </a:p>
          <a:p>
            <a:r>
              <a:rPr lang="ar-IQ" b="1" dirty="0" smtClean="0"/>
              <a:t>رفع لافته باسم شركته والشركة المنظمة للمجموعة في مكان مناسب يراه الجميع.</a:t>
            </a:r>
          </a:p>
          <a:p>
            <a:endParaRPr lang="ar-IQ" b="1" dirty="0" smtClean="0"/>
          </a:p>
          <a:p>
            <a:pPr>
              <a:buNone/>
            </a:pPr>
            <a:endParaRPr lang="ar-IQ" b="1" dirty="0"/>
          </a:p>
        </p:txBody>
      </p:sp>
      <p:sp>
        <p:nvSpPr>
          <p:cNvPr id="5" name="سهم منحني إلى اليمين 4"/>
          <p:cNvSpPr/>
          <p:nvPr/>
        </p:nvSpPr>
        <p:spPr>
          <a:xfrm>
            <a:off x="1331640" y="836712"/>
            <a:ext cx="2520280" cy="1368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>
              <a:solidFill>
                <a:prstClr val="black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12492880" y="0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IQ" dirty="0">
              <a:solidFill>
                <a:prstClr val="black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12708904" y="0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IQ" dirty="0">
              <a:solidFill>
                <a:prstClr val="black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933056"/>
            <a:ext cx="8424936" cy="266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5623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1051</Words>
  <Application>Microsoft Office PowerPoint</Application>
  <PresentationFormat>عرض على الشاشة (3:4)‏</PresentationFormat>
  <Paragraphs>150</Paragraphs>
  <Slides>28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28</vt:i4>
      </vt:variant>
    </vt:vector>
  </HeadingPairs>
  <TitlesOfParts>
    <vt:vector size="29" baseType="lpstr">
      <vt:lpstr>مشربية</vt:lpstr>
      <vt:lpstr>واجبات الدليل السياحي</vt:lpstr>
      <vt:lpstr>عرض تقديمي في PowerPoint</vt:lpstr>
      <vt:lpstr>عرض تقديمي في PowerPoint</vt:lpstr>
      <vt:lpstr>واجبات الدليل السياحي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واجبات الدليل السياحي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واجبات الدليل السياحي</dc:title>
  <dc:creator>DELL</dc:creator>
  <cp:lastModifiedBy>DELL</cp:lastModifiedBy>
  <cp:revision>1</cp:revision>
  <dcterms:created xsi:type="dcterms:W3CDTF">2015-01-30T19:53:35Z</dcterms:created>
  <dcterms:modified xsi:type="dcterms:W3CDTF">2015-01-30T19:54:20Z</dcterms:modified>
</cp:coreProperties>
</file>